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heme/theme2.xml" ContentType="application/vnd.openxmlformats-officedocument.them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1.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2.xml" ContentType="application/vnd.openxmlformats-officedocument.presentationml.notesSlid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notesSlides/notesSlide4.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notesSlides/notesSlide5.xml" ContentType="application/vnd.openxmlformats-officedocument.presentationml.notesSlide+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notesSlides/notesSlide6.xml" ContentType="application/vnd.openxmlformats-officedocument.presentationml.notesSlide+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notesSlides/notesSlide7.xml" ContentType="application/vnd.openxmlformats-officedocument.presentationml.notesSlide+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notesSlides/notesSlide9.xml" ContentType="application/vnd.openxmlformats-officedocument.presentationml.notesSlide+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notesSlides/notesSlide10.xml" ContentType="application/vnd.openxmlformats-officedocument.presentationml.notesSlide+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notesSlides/notesSlide11.xml" ContentType="application/vnd.openxmlformats-officedocument.presentationml.notesSlide+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notesSlides/notesSlide12.xml" ContentType="application/vnd.openxmlformats-officedocument.presentationml.notesSlide+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notesSlides/notesSlide13.xml" ContentType="application/vnd.openxmlformats-officedocument.presentationml.notesSlide+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770.xml" ContentType="application/vnd.openxmlformats-officedocument.presentationml.tags+xml"/>
  <Override PartName="/ppt/charts/chartEx1.xml" ContentType="application/vnd.ms-office.chartex+xml"/>
  <Override PartName="/ppt/charts/colors10.xml" ContentType="application/vnd.ms-office.chartcolorstyle+xml"/>
  <Override PartName="/ppt/charts/style10.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97" r:id="rId5"/>
    <p:sldId id="265" r:id="rId6"/>
    <p:sldId id="268" r:id="rId7"/>
    <p:sldId id="293" r:id="rId8"/>
    <p:sldId id="272" r:id="rId9"/>
    <p:sldId id="259" r:id="rId10"/>
    <p:sldId id="274" r:id="rId11"/>
    <p:sldId id="273" r:id="rId12"/>
    <p:sldId id="271" r:id="rId13"/>
    <p:sldId id="277" r:id="rId14"/>
    <p:sldId id="279" r:id="rId15"/>
    <p:sldId id="260" r:id="rId16"/>
    <p:sldId id="276" r:id="rId17"/>
    <p:sldId id="280" r:id="rId18"/>
    <p:sldId id="298" r:id="rId19"/>
    <p:sldId id="300" r:id="rId20"/>
    <p:sldId id="261" r:id="rId21"/>
    <p:sldId id="302" r:id="rId22"/>
    <p:sldId id="325" r:id="rId23"/>
    <p:sldId id="303" r:id="rId24"/>
    <p:sldId id="306" r:id="rId25"/>
    <p:sldId id="301"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9C6D9"/>
    <a:srgbClr val="E48987"/>
    <a:srgbClr val="F1D31A"/>
    <a:srgbClr val="F3F3F3"/>
    <a:srgbClr val="D2E8ED"/>
    <a:srgbClr val="E58987"/>
    <a:srgbClr val="F9CB00"/>
    <a:srgbClr val="F9D3D3"/>
    <a:srgbClr val="EBEA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7" autoAdjust="0"/>
    <p:restoredTop sz="94660"/>
  </p:normalViewPr>
  <p:slideViewPr>
    <p:cSldViewPr snapToGrid="0">
      <p:cViewPr varScale="1">
        <p:scale>
          <a:sx n="103" d="100"/>
          <a:sy n="103" d="100"/>
        </p:scale>
        <p:origin x="180" y="342"/>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Ex1.xml.rels><?xml version="1.0" encoding="UTF-8" standalone="yes"?>
<Relationships xmlns="http://schemas.openxmlformats.org/package/2006/relationships"><Relationship Id="rId3" Type="http://schemas.microsoft.com/office/2011/relationships/chartColorStyle" Target="colors10.xml"/><Relationship Id="rId2" Type="http://schemas.microsoft.com/office/2011/relationships/chartStyle" Target="style10.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marker"/>
        <c:varyColors val="0"/>
        <c:ser>
          <c:idx val="0"/>
          <c:order val="0"/>
          <c:tx>
            <c:strRef>
              <c:f>Sheet1!$B$1</c:f>
              <c:strCache>
                <c:ptCount val="1"/>
                <c:pt idx="0">
                  <c:v>系列 1</c:v>
                </c:pt>
              </c:strCache>
            </c:strRef>
          </c:tx>
          <c:spPr>
            <a:ln w="28575" cap="rnd">
              <a:solidFill>
                <a:schemeClr val="bg1"/>
              </a:solidFill>
              <a:round/>
            </a:ln>
            <a:effectLst/>
          </c:spPr>
          <c:marker>
            <c:symbol val="circle"/>
            <c:size val="5"/>
            <c:spPr>
              <a:solidFill>
                <a:srgbClr val="F1D31A"/>
              </a:solidFill>
              <a:ln w="9525">
                <a:solidFill>
                  <a:schemeClr val="bg1"/>
                </a:solidFill>
              </a:ln>
              <a:effectLst/>
            </c:spPr>
          </c:marke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xmlns:c16r2="http://schemas.microsoft.com/office/drawing/2015/06/chart">
            <c:ext xmlns:c16="http://schemas.microsoft.com/office/drawing/2014/chart" uri="{C3380CC4-5D6E-409C-BE32-E72D297353CC}">
              <c16:uniqueId val="{00000000-1A1A-44F3-9D32-B1C1582E3F4F}"/>
            </c:ext>
          </c:extLst>
        </c:ser>
        <c:ser>
          <c:idx val="1"/>
          <c:order val="1"/>
          <c:tx>
            <c:strRef>
              <c:f>Sheet1!$C$1</c:f>
              <c:strCache>
                <c:ptCount val="1"/>
                <c:pt idx="0">
                  <c:v>系列 2</c:v>
                </c:pt>
              </c:strCache>
            </c:strRef>
          </c:tx>
          <c:spPr>
            <a:ln w="28575" cap="rnd">
              <a:solidFill>
                <a:schemeClr val="bg1"/>
              </a:solidFill>
              <a:round/>
            </a:ln>
            <a:effectLst/>
          </c:spPr>
          <c:marker>
            <c:symbol val="circle"/>
            <c:size val="5"/>
            <c:spPr>
              <a:solidFill>
                <a:schemeClr val="tx1"/>
              </a:solidFill>
              <a:ln w="9525">
                <a:solidFill>
                  <a:schemeClr val="bg1"/>
                </a:solidFill>
              </a:ln>
              <a:effectLst/>
            </c:spPr>
          </c:marke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xmlns:c16r2="http://schemas.microsoft.com/office/drawing/2015/06/chart">
            <c:ext xmlns:c16="http://schemas.microsoft.com/office/drawing/2014/chart" uri="{C3380CC4-5D6E-409C-BE32-E72D297353CC}">
              <c16:uniqueId val="{00000001-1A1A-44F3-9D32-B1C1582E3F4F}"/>
            </c:ext>
          </c:extLst>
        </c:ser>
        <c:dLbls>
          <c:showLegendKey val="0"/>
          <c:showVal val="0"/>
          <c:showCatName val="0"/>
          <c:showSerName val="0"/>
          <c:showPercent val="0"/>
          <c:showBubbleSize val="0"/>
        </c:dLbls>
        <c:axId val="-292869328"/>
        <c:axId val="-292865520"/>
      </c:radarChart>
      <c:catAx>
        <c:axId val="-292869328"/>
        <c:scaling>
          <c:orientation val="minMax"/>
        </c:scaling>
        <c:delete val="0"/>
        <c:axPos val="b"/>
        <c:numFmt formatCode="m/d/yy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思源黑体 CN Medium" panose="020B0600000000000000" pitchFamily="34" charset="-122"/>
                <a:ea typeface="思源黑体 CN Medium" panose="020B0600000000000000" pitchFamily="34" charset="-122"/>
                <a:cs typeface="+mn-cs"/>
              </a:defRPr>
            </a:pPr>
            <a:endParaRPr lang="zh-CN"/>
          </a:p>
        </c:txPr>
        <c:crossAx val="-292865520"/>
        <c:crosses val="autoZero"/>
        <c:auto val="1"/>
        <c:lblAlgn val="ctr"/>
        <c:lblOffset val="100"/>
        <c:noMultiLvlLbl val="0"/>
      </c:catAx>
      <c:valAx>
        <c:axId val="-292865520"/>
        <c:scaling>
          <c:orientation val="minMax"/>
        </c:scaling>
        <c:delete val="1"/>
        <c:axPos val="l"/>
        <c:majorGridlines>
          <c:spPr>
            <a:ln w="9525" cap="flat" cmpd="sng" algn="ctr">
              <a:solidFill>
                <a:schemeClr val="tx1">
                  <a:lumMod val="65000"/>
                  <a:lumOff val="35000"/>
                </a:schemeClr>
              </a:solidFill>
              <a:round/>
            </a:ln>
            <a:effectLst/>
          </c:spPr>
        </c:majorGridlines>
        <c:numFmt formatCode="General" sourceLinked="1"/>
        <c:majorTickMark val="none"/>
        <c:minorTickMark val="none"/>
        <c:tickLblPos val="nextTo"/>
        <c:crossAx val="-292869328"/>
        <c:crosses val="autoZero"/>
        <c:crossBetween val="between"/>
      </c:valAx>
      <c:spPr>
        <a:noFill/>
        <a:ln>
          <a:noFill/>
        </a:ln>
        <a:effectLst/>
      </c:spPr>
    </c:plotArea>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solidFill>
            <a:schemeClr val="tx1"/>
          </a:solidFill>
          <a:latin typeface="思源黑体 CN Medium" panose="020B0600000000000000" pitchFamily="34" charset="-122"/>
          <a:ea typeface="思源黑体 CN Medium" panose="020B0600000000000000" pitchFamily="34" charset="-122"/>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69C6D9"/>
            </a:solidFill>
            <a:ln>
              <a:noFill/>
            </a:ln>
            <a:effectLst/>
          </c:spPr>
          <c:invertIfNegative val="0"/>
          <c:dPt>
            <c:idx val="3"/>
            <c:invertIfNegative val="0"/>
            <c:bubble3D val="0"/>
            <c:extLst xmlns:c16r2="http://schemas.microsoft.com/office/drawing/2015/06/chart">
              <c:ext xmlns:c16="http://schemas.microsoft.com/office/drawing/2014/chart" uri="{C3380CC4-5D6E-409C-BE32-E72D297353CC}">
                <c16:uniqueId val="{00000000-DE59-4FED-8D8E-89C7F32AE38F}"/>
              </c:ext>
            </c:extLst>
          </c:dPt>
          <c:dLbls>
            <c:spPr>
              <a:noFill/>
              <a:ln>
                <a:noFill/>
              </a:ln>
              <a:effectLst/>
            </c:spPr>
            <c:txPr>
              <a:bodyPr rot="0" spcFirstLastPara="1" vertOverflow="ellipsis" vert="horz" wrap="square" anchor="ctr" anchorCtr="1"/>
              <a:lstStyle/>
              <a:p>
                <a:pPr>
                  <a:defRPr sz="1197" b="0" i="0" u="none" strike="noStrike" kern="1200" baseline="0">
                    <a:solidFill>
                      <a:schemeClr val="tx1">
                        <a:lumMod val="95000"/>
                        <a:lumOff val="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1-DE59-4FED-8D8E-89C7F32AE38F}"/>
            </c:ext>
          </c:extLst>
        </c:ser>
        <c:ser>
          <c:idx val="1"/>
          <c:order val="1"/>
          <c:tx>
            <c:strRef>
              <c:f>Sheet1!$C$1</c:f>
              <c:strCache>
                <c:ptCount val="1"/>
                <c:pt idx="0">
                  <c:v>系列 2</c:v>
                </c:pt>
              </c:strCache>
            </c:strRef>
          </c:tx>
          <c:spPr>
            <a:solidFill>
              <a:srgbClr val="E48987"/>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95000"/>
                        <a:lumOff val="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2-DE59-4FED-8D8E-89C7F32AE38F}"/>
            </c:ext>
          </c:extLst>
        </c:ser>
        <c:ser>
          <c:idx val="2"/>
          <c:order val="2"/>
          <c:tx>
            <c:strRef>
              <c:f>Sheet1!$D$1</c:f>
              <c:strCache>
                <c:ptCount val="1"/>
                <c:pt idx="0">
                  <c:v>系列 3</c:v>
                </c:pt>
              </c:strCache>
            </c:strRef>
          </c:tx>
          <c:spPr>
            <a:solidFill>
              <a:srgbClr val="F1D31A"/>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chemeClr val="tx1">
                        <a:lumMod val="95000"/>
                        <a:lumOff val="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3-DE59-4FED-8D8E-89C7F32AE38F}"/>
            </c:ext>
          </c:extLst>
        </c:ser>
        <c:dLbls>
          <c:dLblPos val="outEnd"/>
          <c:showLegendKey val="0"/>
          <c:showVal val="1"/>
          <c:showCatName val="0"/>
          <c:showSerName val="0"/>
          <c:showPercent val="0"/>
          <c:showBubbleSize val="0"/>
        </c:dLbls>
        <c:gapWidth val="219"/>
        <c:overlap val="-27"/>
        <c:axId val="-292916112"/>
        <c:axId val="-292890544"/>
      </c:barChart>
      <c:catAx>
        <c:axId val="-292916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95000"/>
                    <a:lumOff val="5000"/>
                  </a:schemeClr>
                </a:solidFill>
                <a:latin typeface="+mn-lt"/>
                <a:ea typeface="+mn-ea"/>
                <a:cs typeface="+mn-cs"/>
              </a:defRPr>
            </a:pPr>
            <a:endParaRPr lang="zh-CN"/>
          </a:p>
        </c:txPr>
        <c:crossAx val="-292890544"/>
        <c:crosses val="autoZero"/>
        <c:auto val="1"/>
        <c:lblAlgn val="ctr"/>
        <c:lblOffset val="100"/>
        <c:noMultiLvlLbl val="0"/>
      </c:catAx>
      <c:valAx>
        <c:axId val="-292890544"/>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95000"/>
                    <a:lumOff val="5000"/>
                  </a:schemeClr>
                </a:solidFill>
                <a:latin typeface="+mn-lt"/>
                <a:ea typeface="+mn-ea"/>
                <a:cs typeface="+mn-cs"/>
              </a:defRPr>
            </a:pPr>
            <a:endParaRPr lang="zh-CN"/>
          </a:p>
        </c:txPr>
        <c:crossAx val="-292916112"/>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lumMod val="95000"/>
              <a:lumOff val="5000"/>
            </a:schemeClr>
          </a:solidFill>
        </a:defRPr>
      </a:pPr>
      <a:endParaRPr lang="zh-CN"/>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Sheet1!$A$2:$A$77</cx:f>
        <cx:lvl ptCount="76" formatCode="G/通用格式">
          <cx:pt idx="0">1</cx:pt>
          <cx:pt idx="1">3</cx:pt>
          <cx:pt idx="2">3</cx:pt>
          <cx:pt idx="3">3</cx:pt>
          <cx:pt idx="4">5</cx:pt>
          <cx:pt idx="5">6</cx:pt>
          <cx:pt idx="6">6</cx:pt>
          <cx:pt idx="7">6</cx:pt>
          <cx:pt idx="8">7</cx:pt>
          <cx:pt idx="9">8</cx:pt>
          <cx:pt idx="10">8</cx:pt>
          <cx:pt idx="11">9</cx:pt>
          <cx:pt idx="12">9</cx:pt>
          <cx:pt idx="13">9</cx:pt>
          <cx:pt idx="14">9</cx:pt>
          <cx:pt idx="15">9</cx:pt>
          <cx:pt idx="16">10</cx:pt>
          <cx:pt idx="17">10</cx:pt>
          <cx:pt idx="18">10</cx:pt>
          <cx:pt idx="19">10</cx:pt>
          <cx:pt idx="20">10</cx:pt>
          <cx:pt idx="21">10</cx:pt>
          <cx:pt idx="22">11</cx:pt>
          <cx:pt idx="23">11</cx:pt>
          <cx:pt idx="24">11</cx:pt>
          <cx:pt idx="25">11</cx:pt>
          <cx:pt idx="26">11</cx:pt>
          <cx:pt idx="27">11</cx:pt>
          <cx:pt idx="28">12</cx:pt>
          <cx:pt idx="29">12</cx:pt>
          <cx:pt idx="30">12</cx:pt>
          <cx:pt idx="31">12</cx:pt>
          <cx:pt idx="32">12</cx:pt>
          <cx:pt idx="33">12</cx:pt>
          <cx:pt idx="34">13</cx:pt>
          <cx:pt idx="35">13</cx:pt>
          <cx:pt idx="36">13</cx:pt>
          <cx:pt idx="37">13</cx:pt>
          <cx:pt idx="38">13</cx:pt>
          <cx:pt idx="39">14</cx:pt>
          <cx:pt idx="40">14</cx:pt>
          <cx:pt idx="41">14</cx:pt>
          <cx:pt idx="42">14</cx:pt>
          <cx:pt idx="43">14</cx:pt>
          <cx:pt idx="44">14</cx:pt>
          <cx:pt idx="45">15</cx:pt>
          <cx:pt idx="46">15</cx:pt>
          <cx:pt idx="47">15</cx:pt>
          <cx:pt idx="48">15</cx:pt>
          <cx:pt idx="49">15</cx:pt>
          <cx:pt idx="50">15</cx:pt>
          <cx:pt idx="51">15</cx:pt>
          <cx:pt idx="52">15</cx:pt>
          <cx:pt idx="53">16</cx:pt>
          <cx:pt idx="54">16</cx:pt>
          <cx:pt idx="55">16</cx:pt>
          <cx:pt idx="56">16</cx:pt>
          <cx:pt idx="57">17</cx:pt>
          <cx:pt idx="58">17</cx:pt>
          <cx:pt idx="59">17</cx:pt>
          <cx:pt idx="60">17</cx:pt>
          <cx:pt idx="61">17</cx:pt>
          <cx:pt idx="62">17</cx:pt>
          <cx:pt idx="63">18</cx:pt>
          <cx:pt idx="64">18</cx:pt>
          <cx:pt idx="65">18</cx:pt>
          <cx:pt idx="66">18</cx:pt>
          <cx:pt idx="67">19</cx:pt>
          <cx:pt idx="68">19</cx:pt>
          <cx:pt idx="69">19</cx:pt>
          <cx:pt idx="70">20</cx:pt>
          <cx:pt idx="71">21</cx:pt>
          <cx:pt idx="72">22</cx:pt>
          <cx:pt idx="73">22</cx:pt>
          <cx:pt idx="74">24</cx:pt>
          <cx:pt idx="75">24</cx:pt>
        </cx:lvl>
      </cx:numDim>
    </cx:data>
  </cx:chartData>
  <cx:chart>
    <cx:plotArea>
      <cx:plotAreaRegion>
        <cx:series layoutId="clusteredColumn" uniqueId="{2CD47FA1-BE74-4B99-9A3E-64DA3AE14537}">
          <cx:tx>
            <cx:txData>
              <cx:f>Sheet1!$A$1</cx:f>
              <cx:v>系列 1</cx:v>
            </cx:txData>
          </cx:tx>
          <cx:spPr>
            <a:solidFill>
              <a:srgbClr val="69C6D9"/>
            </a:solidFill>
            <a:ln w="25400">
              <a:solidFill>
                <a:schemeClr val="tx1"/>
              </a:solidFill>
            </a:ln>
          </cx:spPr>
          <cx:dataId val="0"/>
          <cx:layoutPr>
            <cx:binning intervalClosed="r"/>
          </cx:layoutPr>
        </cx:series>
      </cx:plotAreaRegion>
      <cx:axis id="0" hidden="1">
        <cx:catScaling gapWidth="0"/>
        <cx:tickLabels/>
      </cx:axis>
      <cx:axis id="1" hidden="1">
        <cx:valScaling/>
        <cx:majorGridlines/>
        <cx:tickLabels/>
      </cx:axis>
    </cx:plotArea>
  </cx:chart>
  <cx:spPr>
    <a:noFill/>
    <a:ln w="25400">
      <a:solidFill>
        <a:schemeClr val="tx1"/>
      </a:solidFill>
    </a:ln>
  </cx:spPr>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withinLinearReversed" id="26">
  <a:schemeClr val="accent6"/>
</cs:colorStyle>
</file>

<file path=ppt/charts/colors2.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368">
  <cs:axisTitle>
    <cs:lnRef idx="0"/>
    <cs:fillRef idx="0"/>
    <cs:effectRef idx="0"/>
    <cs:fontRef idx="minor">
      <a:schemeClr val="dk1">
        <a:lumMod val="75000"/>
        <a:lumOff val="25000"/>
      </a:schemeClr>
    </cs:fontRef>
    <cs:defRPr sz="1197"/>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cs:chartArea>
  <cs:dataLabel>
    <cs:lnRef idx="0"/>
    <cs:fillRef idx="0"/>
    <cs:effectRef idx="0"/>
    <cs:fontRef idx="minor">
      <a:schemeClr val="dk1"/>
    </cs:fontRef>
    <cs:defRPr sz="1197"/>
  </cs:dataLabel>
  <cs:dataLabelCallout>
    <cs:lnRef idx="0"/>
    <cs:fillRef idx="0"/>
    <cs:effectRef idx="0"/>
    <cs:fontRef idx="minor">
      <a:schemeClr val="lt1"/>
    </cs:fontRef>
    <cs:spPr>
      <a:solidFill>
        <a:schemeClr val="dk1">
          <a:lumMod val="65000"/>
          <a:lumOff val="35000"/>
          <a:alpha val="75000"/>
        </a:schemeClr>
      </a:solidFill>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2857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75000"/>
            <a:lumOff val="25000"/>
          </a:schemeClr>
        </a:solidFill>
      </a:ln>
    </cs:spPr>
    <cs:defRPr sz="1197"/>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lumOff val="10000"/>
              </a:schemeClr>
            </a:gs>
            <a:gs pos="0">
              <a:schemeClr val="lt1">
                <a:lumMod val="75000"/>
                <a:alpha val="36000"/>
                <a:lumOff val="10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cs:seriesAxis>
  <cs:seriesLine>
    <cs:lnRef idx="0"/>
    <cs:fillRef idx="0"/>
    <cs:effectRef idx="0"/>
    <cs:fontRef idx="minor">
      <a:schemeClr val="dk1"/>
    </cs:fontRef>
    <cs:spPr>
      <a:ln w="9525" cap="flat">
        <a:solidFill>
          <a:schemeClr val="bg1">
            <a:lumMod val="50000"/>
          </a:schemeClr>
        </a:solidFill>
        <a:round/>
      </a:ln>
    </cs:spPr>
  </cs:seriesLine>
  <cs:title>
    <cs:lnRef idx="0"/>
    <cs:fillRef idx="0"/>
    <cs:effectRef idx="0"/>
    <cs:fontRef idx="minor">
      <a:schemeClr val="dk1">
        <a:lumMod val="75000"/>
        <a:lumOff val="25000"/>
      </a:schemeClr>
    </cs:fontRef>
    <cs:defRPr sz="2200" b="1"/>
  </cs:title>
  <cs:trendline>
    <cs:lnRef idx="0"/>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75000"/>
        <a:lumOff val="25000"/>
      </a:schemeClr>
    </cs:fontRef>
    <cs:defRPr sz="1197"/>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defRPr sz="1197"/>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F3C892-4DB0-4FA4-B4F3-0E765365455B}" type="datetimeFigureOut">
              <a:rPr lang="zh-CN" altLang="en-US" smtClean="0"/>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68C450-2913-4F18-98C9-C5D9653A15DC}" type="slidenum">
              <a:rPr lang="zh-CN" altLang="en-US" smtClean="0"/>
              <a:t>‹#›</a:t>
            </a:fld>
            <a:endParaRPr lang="zh-CN" altLang="en-US"/>
          </a:p>
        </p:txBody>
      </p:sp>
    </p:spTree>
    <p:extLst>
      <p:ext uri="{BB962C8B-B14F-4D97-AF65-F5344CB8AC3E}">
        <p14:creationId xmlns:p14="http://schemas.microsoft.com/office/powerpoint/2010/main" val="4224040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0A76B3C-269A-44BC-91C7-F7675C173386}" type="slidenum">
              <a:rPr lang="zh-CN" altLang="en-US" smtClean="0"/>
              <a:t>4</a:t>
            </a:fld>
            <a:endParaRPr lang="zh-CN" altLang="en-US"/>
          </a:p>
        </p:txBody>
      </p:sp>
    </p:spTree>
    <p:extLst>
      <p:ext uri="{BB962C8B-B14F-4D97-AF65-F5344CB8AC3E}">
        <p14:creationId xmlns:p14="http://schemas.microsoft.com/office/powerpoint/2010/main" val="938464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0A76B3C-269A-44BC-91C7-F7675C173386}" type="slidenum">
              <a:rPr lang="zh-CN" altLang="en-US" smtClean="0"/>
              <a:t>14</a:t>
            </a:fld>
            <a:endParaRPr lang="zh-CN" altLang="en-US"/>
          </a:p>
        </p:txBody>
      </p:sp>
    </p:spTree>
    <p:extLst>
      <p:ext uri="{BB962C8B-B14F-4D97-AF65-F5344CB8AC3E}">
        <p14:creationId xmlns:p14="http://schemas.microsoft.com/office/powerpoint/2010/main" val="1384747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0A76B3C-269A-44BC-91C7-F7675C173386}" type="slidenum">
              <a:rPr lang="zh-CN" altLang="en-US" smtClean="0"/>
              <a:t>16</a:t>
            </a:fld>
            <a:endParaRPr lang="zh-CN" altLang="en-US"/>
          </a:p>
        </p:txBody>
      </p:sp>
    </p:spTree>
    <p:extLst>
      <p:ext uri="{BB962C8B-B14F-4D97-AF65-F5344CB8AC3E}">
        <p14:creationId xmlns:p14="http://schemas.microsoft.com/office/powerpoint/2010/main" val="6250380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0A76B3C-269A-44BC-91C7-F7675C173386}" type="slidenum">
              <a:rPr lang="zh-CN" altLang="en-US" smtClean="0"/>
              <a:t>17</a:t>
            </a:fld>
            <a:endParaRPr lang="zh-CN" altLang="en-US"/>
          </a:p>
        </p:txBody>
      </p:sp>
    </p:spTree>
    <p:extLst>
      <p:ext uri="{BB962C8B-B14F-4D97-AF65-F5344CB8AC3E}">
        <p14:creationId xmlns:p14="http://schemas.microsoft.com/office/powerpoint/2010/main" val="3614647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D68C450-2913-4F18-98C9-C5D9653A15DC}" type="slidenum">
              <a:rPr lang="zh-CN" altLang="en-US" smtClean="0"/>
              <a:t>19</a:t>
            </a:fld>
            <a:endParaRPr lang="zh-CN" altLang="en-US"/>
          </a:p>
        </p:txBody>
      </p:sp>
    </p:spTree>
    <p:extLst>
      <p:ext uri="{BB962C8B-B14F-4D97-AF65-F5344CB8AC3E}">
        <p14:creationId xmlns:p14="http://schemas.microsoft.com/office/powerpoint/2010/main" val="2906673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0A76B3C-269A-44BC-91C7-F7675C173386}" type="slidenum">
              <a:rPr lang="zh-CN" altLang="en-US" smtClean="0"/>
              <a:t>5</a:t>
            </a:fld>
            <a:endParaRPr lang="zh-CN" altLang="en-US"/>
          </a:p>
        </p:txBody>
      </p:sp>
    </p:spTree>
    <p:extLst>
      <p:ext uri="{BB962C8B-B14F-4D97-AF65-F5344CB8AC3E}">
        <p14:creationId xmlns:p14="http://schemas.microsoft.com/office/powerpoint/2010/main" val="803668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0A76B3C-269A-44BC-91C7-F7675C173386}" type="slidenum">
              <a:rPr lang="zh-CN" altLang="en-US" smtClean="0"/>
              <a:t>6</a:t>
            </a:fld>
            <a:endParaRPr lang="zh-CN" altLang="en-US"/>
          </a:p>
        </p:txBody>
      </p:sp>
    </p:spTree>
    <p:extLst>
      <p:ext uri="{BB962C8B-B14F-4D97-AF65-F5344CB8AC3E}">
        <p14:creationId xmlns:p14="http://schemas.microsoft.com/office/powerpoint/2010/main" val="2262270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0A76B3C-269A-44BC-91C7-F7675C173386}" type="slidenum">
              <a:rPr lang="zh-CN" altLang="en-US" smtClean="0"/>
              <a:t>7</a:t>
            </a:fld>
            <a:endParaRPr lang="zh-CN" altLang="en-US"/>
          </a:p>
        </p:txBody>
      </p:sp>
    </p:spTree>
    <p:extLst>
      <p:ext uri="{BB962C8B-B14F-4D97-AF65-F5344CB8AC3E}">
        <p14:creationId xmlns:p14="http://schemas.microsoft.com/office/powerpoint/2010/main" val="2778796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0A76B3C-269A-44BC-91C7-F7675C173386}" type="slidenum">
              <a:rPr lang="zh-CN" altLang="en-US" smtClean="0"/>
              <a:t>8</a:t>
            </a:fld>
            <a:endParaRPr lang="zh-CN" altLang="en-US"/>
          </a:p>
        </p:txBody>
      </p:sp>
    </p:spTree>
    <p:extLst>
      <p:ext uri="{BB962C8B-B14F-4D97-AF65-F5344CB8AC3E}">
        <p14:creationId xmlns:p14="http://schemas.microsoft.com/office/powerpoint/2010/main" val="3800033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0A76B3C-269A-44BC-91C7-F7675C173386}" type="slidenum">
              <a:rPr lang="zh-CN" altLang="en-US" smtClean="0"/>
              <a:t>10</a:t>
            </a:fld>
            <a:endParaRPr lang="zh-CN" altLang="en-US"/>
          </a:p>
        </p:txBody>
      </p:sp>
    </p:spTree>
    <p:extLst>
      <p:ext uri="{BB962C8B-B14F-4D97-AF65-F5344CB8AC3E}">
        <p14:creationId xmlns:p14="http://schemas.microsoft.com/office/powerpoint/2010/main" val="2477271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0A76B3C-269A-44BC-91C7-F7675C173386}" type="slidenum">
              <a:rPr lang="zh-CN" altLang="en-US" smtClean="0"/>
              <a:t>11</a:t>
            </a:fld>
            <a:endParaRPr lang="zh-CN" altLang="en-US"/>
          </a:p>
        </p:txBody>
      </p:sp>
    </p:spTree>
    <p:extLst>
      <p:ext uri="{BB962C8B-B14F-4D97-AF65-F5344CB8AC3E}">
        <p14:creationId xmlns:p14="http://schemas.microsoft.com/office/powerpoint/2010/main" val="1966784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0A76B3C-269A-44BC-91C7-F7675C173386}" type="slidenum">
              <a:rPr lang="zh-CN" altLang="en-US" smtClean="0"/>
              <a:t>12</a:t>
            </a:fld>
            <a:endParaRPr lang="zh-CN" altLang="en-US"/>
          </a:p>
        </p:txBody>
      </p:sp>
    </p:spTree>
    <p:extLst>
      <p:ext uri="{BB962C8B-B14F-4D97-AF65-F5344CB8AC3E}">
        <p14:creationId xmlns:p14="http://schemas.microsoft.com/office/powerpoint/2010/main" val="2377483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0A76B3C-269A-44BC-91C7-F7675C173386}" type="slidenum">
              <a:rPr lang="zh-CN" altLang="en-US" smtClean="0"/>
              <a:t>13</a:t>
            </a:fld>
            <a:endParaRPr lang="zh-CN" altLang="en-US"/>
          </a:p>
        </p:txBody>
      </p:sp>
    </p:spTree>
    <p:extLst>
      <p:ext uri="{BB962C8B-B14F-4D97-AF65-F5344CB8AC3E}">
        <p14:creationId xmlns:p14="http://schemas.microsoft.com/office/powerpoint/2010/main" val="4213229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image" Target="../media/image1.png"/><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slideMaster" Target="../slideMasters/slideMaster1.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2B2F407-0311-4494-B6E6-DFB3D3399D0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84BD2882-DE75-4B9B-9E75-CAC9E57B6F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F91A122D-F181-4543-8F21-27884FFB2BCC}"/>
              </a:ext>
            </a:extLst>
          </p:cNvPr>
          <p:cNvSpPr>
            <a:spLocks noGrp="1"/>
          </p:cNvSpPr>
          <p:nvPr>
            <p:ph type="dt" sz="half" idx="10"/>
          </p:nvPr>
        </p:nvSpPr>
        <p:spPr/>
        <p:txBody>
          <a:bodyPr/>
          <a:lstStyle/>
          <a:p>
            <a:fld id="{A231A158-CBEB-4102-9390-3BEE05BC287E}"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4E4DBE61-40DA-4A36-9A0B-96AA360DDCD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8F79508-6D36-4ED0-9501-5ADD46F7DAC0}"/>
              </a:ext>
            </a:extLst>
          </p:cNvPr>
          <p:cNvSpPr>
            <a:spLocks noGrp="1"/>
          </p:cNvSpPr>
          <p:nvPr>
            <p:ph type="sldNum" sz="quarter" idx="12"/>
          </p:nvPr>
        </p:nvSpPr>
        <p:spPr/>
        <p:txBody>
          <a:body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165104420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BCF6C46-20C5-420D-9CA3-562EC3E6346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FA924FD7-6B78-419C-B5F9-60E21A2E50CF}"/>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9306774-5723-468D-B500-5C5BB0EB3187}"/>
              </a:ext>
            </a:extLst>
          </p:cNvPr>
          <p:cNvSpPr>
            <a:spLocks noGrp="1"/>
          </p:cNvSpPr>
          <p:nvPr>
            <p:ph type="dt" sz="half" idx="10"/>
          </p:nvPr>
        </p:nvSpPr>
        <p:spPr/>
        <p:txBody>
          <a:bodyPr/>
          <a:lstStyle/>
          <a:p>
            <a:fld id="{A231A158-CBEB-4102-9390-3BEE05BC287E}"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1BE8CDDE-6761-41EE-9342-A3BBEB862B5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41F2910-C68B-4FB7-9CB6-C68860DD6BBF}"/>
              </a:ext>
            </a:extLst>
          </p:cNvPr>
          <p:cNvSpPr>
            <a:spLocks noGrp="1"/>
          </p:cNvSpPr>
          <p:nvPr>
            <p:ph type="sldNum" sz="quarter" idx="12"/>
          </p:nvPr>
        </p:nvSpPr>
        <p:spPr/>
        <p:txBody>
          <a:body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12578248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318C7F01-ED2C-4ECE-AEBD-16E888AD3CC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F12D0F3C-6691-44DB-80FE-27FE0CA7D17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98E6632-4CF0-427F-8242-DEDF22D076FC}"/>
              </a:ext>
            </a:extLst>
          </p:cNvPr>
          <p:cNvSpPr>
            <a:spLocks noGrp="1"/>
          </p:cNvSpPr>
          <p:nvPr>
            <p:ph type="dt" sz="half" idx="10"/>
          </p:nvPr>
        </p:nvSpPr>
        <p:spPr/>
        <p:txBody>
          <a:bodyPr/>
          <a:lstStyle/>
          <a:p>
            <a:fld id="{A231A158-CBEB-4102-9390-3BEE05BC287E}"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64DCC0FF-4311-4BE7-A52B-329D04E02EE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2BCD23A-A5F3-47B4-8C17-56CD00899829}"/>
              </a:ext>
            </a:extLst>
          </p:cNvPr>
          <p:cNvSpPr>
            <a:spLocks noGrp="1"/>
          </p:cNvSpPr>
          <p:nvPr>
            <p:ph type="sldNum" sz="quarter" idx="12"/>
          </p:nvPr>
        </p:nvSpPr>
        <p:spPr/>
        <p:txBody>
          <a:body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313211288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B916B15E-F4C6-4BE4-8AD5-225F0F05FBA5}"/>
              </a:ext>
            </a:extLst>
          </p:cNvPr>
          <p:cNvSpPr/>
          <p:nvPr userDrawn="1"/>
        </p:nvSpPr>
        <p:spPr>
          <a:xfrm>
            <a:off x="652130" y="558209"/>
            <a:ext cx="10887740" cy="5741581"/>
          </a:xfrm>
          <a:prstGeom prst="rect">
            <a:avLst/>
          </a:prstGeom>
          <a:noFill/>
          <a:ln w="127000">
            <a:solidFill>
              <a:srgbClr val="F5BCC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PA-图片 27">
            <a:extLst>
              <a:ext uri="{FF2B5EF4-FFF2-40B4-BE49-F238E27FC236}">
                <a16:creationId xmlns="" xmlns:a16="http://schemas.microsoft.com/office/drawing/2014/main" id="{98D3A720-1A39-49D6-B35B-786ED1D9AA2C}"/>
              </a:ext>
            </a:extLst>
          </p:cNvPr>
          <p:cNvPicPr>
            <a:picLocks noChangeAspect="1"/>
          </p:cNvPicPr>
          <p:nvPr userDrawn="1">
            <p:custDataLst>
              <p:tags r:id="rId1"/>
            </p:custDataLst>
          </p:nvPr>
        </p:nvPicPr>
        <p:blipFill>
          <a:blip r:embed="rId21">
            <a:extLst>
              <a:ext uri="{28A0092B-C50C-407E-A947-70E740481C1C}">
                <a14:useLocalDpi xmlns:a14="http://schemas.microsoft.com/office/drawing/2010/main" val="0"/>
              </a:ext>
            </a:extLst>
          </a:blip>
          <a:stretch>
            <a:fillRect/>
          </a:stretch>
        </p:blipFill>
        <p:spPr>
          <a:xfrm>
            <a:off x="1058275" y="867046"/>
            <a:ext cx="852488" cy="500063"/>
          </a:xfrm>
          <a:prstGeom prst="rect">
            <a:avLst/>
          </a:prstGeom>
          <a:ln>
            <a:noFill/>
          </a:ln>
          <a:effectLst/>
        </p:spPr>
      </p:pic>
      <p:sp>
        <p:nvSpPr>
          <p:cNvPr id="18" name="PA-文本框 10">
            <a:extLst>
              <a:ext uri="{FF2B5EF4-FFF2-40B4-BE49-F238E27FC236}">
                <a16:creationId xmlns="" xmlns:a16="http://schemas.microsoft.com/office/drawing/2014/main" id="{6AC8C0BA-60A3-42A5-B484-5A88B984E758}"/>
              </a:ext>
            </a:extLst>
          </p:cNvPr>
          <p:cNvSpPr txBox="1"/>
          <p:nvPr userDrawn="1">
            <p:custDataLst>
              <p:tags r:id="rId2"/>
            </p:custDataLst>
          </p:nvPr>
        </p:nvSpPr>
        <p:spPr>
          <a:xfrm>
            <a:off x="8176851" y="6226522"/>
            <a:ext cx="3078087" cy="707886"/>
          </a:xfrm>
          <a:prstGeom prst="rect">
            <a:avLst/>
          </a:prstGeom>
          <a:noFill/>
        </p:spPr>
        <p:txBody>
          <a:bodyPr wrap="none" rtlCol="0">
            <a:spAutoFit/>
          </a:bodyPr>
          <a:lstStyle/>
          <a:p>
            <a:r>
              <a:rPr lang="en-US" altLang="zh-CN" sz="4000" dirty="0">
                <a:solidFill>
                  <a:schemeClr val="bg1"/>
                </a:solidFill>
                <a:latin typeface="Bradley Hand ITC" panose="03070402050302030203" pitchFamily="66" charset="0"/>
              </a:rPr>
              <a:t>I LOVE YOU </a:t>
            </a:r>
            <a:endParaRPr lang="zh-CN" altLang="en-US" sz="4000" dirty="0">
              <a:solidFill>
                <a:schemeClr val="bg1"/>
              </a:solidFill>
              <a:latin typeface="Bradley Hand ITC" panose="03070402050302030203" pitchFamily="66" charset="0"/>
            </a:endParaRPr>
          </a:p>
        </p:txBody>
      </p:sp>
      <p:grpSp>
        <p:nvGrpSpPr>
          <p:cNvPr id="29" name="PA-组合 21">
            <a:extLst>
              <a:ext uri="{FF2B5EF4-FFF2-40B4-BE49-F238E27FC236}">
                <a16:creationId xmlns="" xmlns:a16="http://schemas.microsoft.com/office/drawing/2014/main" id="{F5310A1F-8958-4C52-BA96-4A06CACB2C7D}"/>
              </a:ext>
            </a:extLst>
          </p:cNvPr>
          <p:cNvGrpSpPr/>
          <p:nvPr userDrawn="1">
            <p:custDataLst>
              <p:tags r:id="rId3"/>
            </p:custDataLst>
          </p:nvPr>
        </p:nvGrpSpPr>
        <p:grpSpPr>
          <a:xfrm>
            <a:off x="-53149" y="797256"/>
            <a:ext cx="810982" cy="709597"/>
            <a:chOff x="7999016" y="2945628"/>
            <a:chExt cx="3060596" cy="2677974"/>
          </a:xfrm>
        </p:grpSpPr>
        <p:sp>
          <p:nvSpPr>
            <p:cNvPr id="30" name="PA-泪滴形 6">
              <a:extLst>
                <a:ext uri="{FF2B5EF4-FFF2-40B4-BE49-F238E27FC236}">
                  <a16:creationId xmlns="" xmlns:a16="http://schemas.microsoft.com/office/drawing/2014/main" id="{5314255D-AB08-4EBF-AD64-65E7815677A2}"/>
                </a:ext>
              </a:extLst>
            </p:cNvPr>
            <p:cNvSpPr/>
            <p:nvPr>
              <p:custDataLst>
                <p:tags r:id="rId18"/>
              </p:custDataLst>
            </p:nvPr>
          </p:nvSpPr>
          <p:spPr>
            <a:xfrm flipH="1" flipV="1">
              <a:off x="9521363" y="2945628"/>
              <a:ext cx="1538249" cy="2677974"/>
            </a:xfrm>
            <a:custGeom>
              <a:avLst/>
              <a:gdLst>
                <a:gd name="connsiteX0" fmla="*/ 0 w 1511770"/>
                <a:gd name="connsiteY0" fmla="*/ 1358680 h 2717359"/>
                <a:gd name="connsiteX1" fmla="*/ 755885 w 1511770"/>
                <a:gd name="connsiteY1" fmla="*/ 0 h 2717359"/>
                <a:gd name="connsiteX2" fmla="*/ 1511770 w 1511770"/>
                <a:gd name="connsiteY2" fmla="*/ 0 h 2717359"/>
                <a:gd name="connsiteX3" fmla="*/ 1511770 w 1511770"/>
                <a:gd name="connsiteY3" fmla="*/ 1358680 h 2717359"/>
                <a:gd name="connsiteX4" fmla="*/ 755885 w 1511770"/>
                <a:gd name="connsiteY4" fmla="*/ 2717360 h 2717359"/>
                <a:gd name="connsiteX5" fmla="*/ 0 w 1511770"/>
                <a:gd name="connsiteY5" fmla="*/ 1358680 h 2717359"/>
                <a:gd name="connsiteX0" fmla="*/ 0 w 1511770"/>
                <a:gd name="connsiteY0" fmla="*/ 1358680 h 2888832"/>
                <a:gd name="connsiteX1" fmla="*/ 755885 w 1511770"/>
                <a:gd name="connsiteY1" fmla="*/ 0 h 2888832"/>
                <a:gd name="connsiteX2" fmla="*/ 1511770 w 1511770"/>
                <a:gd name="connsiteY2" fmla="*/ 0 h 2888832"/>
                <a:gd name="connsiteX3" fmla="*/ 1503819 w 1511770"/>
                <a:gd name="connsiteY3" fmla="*/ 2368496 h 2888832"/>
                <a:gd name="connsiteX4" fmla="*/ 755885 w 1511770"/>
                <a:gd name="connsiteY4" fmla="*/ 2717360 h 2888832"/>
                <a:gd name="connsiteX5" fmla="*/ 0 w 1511770"/>
                <a:gd name="connsiteY5" fmla="*/ 1358680 h 2888832"/>
                <a:gd name="connsiteX0" fmla="*/ 13319 w 1525089"/>
                <a:gd name="connsiteY0" fmla="*/ 1358680 h 2771602"/>
                <a:gd name="connsiteX1" fmla="*/ 769204 w 1525089"/>
                <a:gd name="connsiteY1" fmla="*/ 0 h 2771602"/>
                <a:gd name="connsiteX2" fmla="*/ 1525089 w 1525089"/>
                <a:gd name="connsiteY2" fmla="*/ 0 h 2771602"/>
                <a:gd name="connsiteX3" fmla="*/ 1517138 w 1525089"/>
                <a:gd name="connsiteY3" fmla="*/ 2368496 h 2771602"/>
                <a:gd name="connsiteX4" fmla="*/ 379590 w 1525089"/>
                <a:gd name="connsiteY4" fmla="*/ 2454967 h 2771602"/>
                <a:gd name="connsiteX5" fmla="*/ 13319 w 1525089"/>
                <a:gd name="connsiteY5" fmla="*/ 1358680 h 2771602"/>
                <a:gd name="connsiteX0" fmla="*/ 13319 w 1525089"/>
                <a:gd name="connsiteY0" fmla="*/ 1358680 h 2660790"/>
                <a:gd name="connsiteX1" fmla="*/ 769204 w 1525089"/>
                <a:gd name="connsiteY1" fmla="*/ 0 h 2660790"/>
                <a:gd name="connsiteX2" fmla="*/ 1525089 w 1525089"/>
                <a:gd name="connsiteY2" fmla="*/ 0 h 2660790"/>
                <a:gd name="connsiteX3" fmla="*/ 1517138 w 1525089"/>
                <a:gd name="connsiteY3" fmla="*/ 2368496 h 2660790"/>
                <a:gd name="connsiteX4" fmla="*/ 379590 w 1525089"/>
                <a:gd name="connsiteY4" fmla="*/ 2454967 h 2660790"/>
                <a:gd name="connsiteX5" fmla="*/ 13319 w 1525089"/>
                <a:gd name="connsiteY5" fmla="*/ 1358680 h 2660790"/>
                <a:gd name="connsiteX0" fmla="*/ 36335 w 1548105"/>
                <a:gd name="connsiteY0" fmla="*/ 1358680 h 2674707"/>
                <a:gd name="connsiteX1" fmla="*/ 792220 w 1548105"/>
                <a:gd name="connsiteY1" fmla="*/ 0 h 2674707"/>
                <a:gd name="connsiteX2" fmla="*/ 1548105 w 1548105"/>
                <a:gd name="connsiteY2" fmla="*/ 0 h 2674707"/>
                <a:gd name="connsiteX3" fmla="*/ 1540154 w 1548105"/>
                <a:gd name="connsiteY3" fmla="*/ 2368496 h 2674707"/>
                <a:gd name="connsiteX4" fmla="*/ 267434 w 1548105"/>
                <a:gd name="connsiteY4" fmla="*/ 2486772 h 2674707"/>
                <a:gd name="connsiteX5" fmla="*/ 36335 w 1548105"/>
                <a:gd name="connsiteY5" fmla="*/ 1358680 h 2674707"/>
                <a:gd name="connsiteX0" fmla="*/ 33961 w 1561634"/>
                <a:gd name="connsiteY0" fmla="*/ 1549511 h 2663724"/>
                <a:gd name="connsiteX1" fmla="*/ 805749 w 1561634"/>
                <a:gd name="connsiteY1" fmla="*/ 0 h 2663724"/>
                <a:gd name="connsiteX2" fmla="*/ 1561634 w 1561634"/>
                <a:gd name="connsiteY2" fmla="*/ 0 h 2663724"/>
                <a:gd name="connsiteX3" fmla="*/ 1553683 w 1561634"/>
                <a:gd name="connsiteY3" fmla="*/ 2368496 h 2663724"/>
                <a:gd name="connsiteX4" fmla="*/ 280963 w 1561634"/>
                <a:gd name="connsiteY4" fmla="*/ 2486772 h 2663724"/>
                <a:gd name="connsiteX5" fmla="*/ 33961 w 1561634"/>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52788 w 1580461"/>
                <a:gd name="connsiteY0" fmla="*/ 1549511 h 2663724"/>
                <a:gd name="connsiteX1" fmla="*/ 1086969 w 1580461"/>
                <a:gd name="connsiteY1" fmla="*/ 500932 h 2663724"/>
                <a:gd name="connsiteX2" fmla="*/ 1580461 w 1580461"/>
                <a:gd name="connsiteY2" fmla="*/ 0 h 2663724"/>
                <a:gd name="connsiteX3" fmla="*/ 1572510 w 1580461"/>
                <a:gd name="connsiteY3" fmla="*/ 2368496 h 2663724"/>
                <a:gd name="connsiteX4" fmla="*/ 299790 w 1580461"/>
                <a:gd name="connsiteY4" fmla="*/ 2486772 h 2663724"/>
                <a:gd name="connsiteX5" fmla="*/ 52788 w 1580461"/>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5857 w 1581481"/>
                <a:gd name="connsiteY0" fmla="*/ 1589267 h 2661481"/>
                <a:gd name="connsiteX1" fmla="*/ 1008476 w 1581481"/>
                <a:gd name="connsiteY1" fmla="*/ 397565 h 2661481"/>
                <a:gd name="connsiteX2" fmla="*/ 1581481 w 1581481"/>
                <a:gd name="connsiteY2" fmla="*/ 0 h 2661481"/>
                <a:gd name="connsiteX3" fmla="*/ 1573530 w 1581481"/>
                <a:gd name="connsiteY3" fmla="*/ 2368496 h 2661481"/>
                <a:gd name="connsiteX4" fmla="*/ 300810 w 1581481"/>
                <a:gd name="connsiteY4" fmla="*/ 2486772 h 2661481"/>
                <a:gd name="connsiteX5" fmla="*/ 45857 w 1581481"/>
                <a:gd name="connsiteY5" fmla="*/ 1589267 h 2661481"/>
                <a:gd name="connsiteX0" fmla="*/ 60597 w 1516708"/>
                <a:gd name="connsiteY0" fmla="*/ 1581316 h 2661929"/>
                <a:gd name="connsiteX1" fmla="*/ 943703 w 1516708"/>
                <a:gd name="connsiteY1" fmla="*/ 397565 h 2661929"/>
                <a:gd name="connsiteX2" fmla="*/ 1516708 w 1516708"/>
                <a:gd name="connsiteY2" fmla="*/ 0 h 2661929"/>
                <a:gd name="connsiteX3" fmla="*/ 1508757 w 1516708"/>
                <a:gd name="connsiteY3" fmla="*/ 2368496 h 2661929"/>
                <a:gd name="connsiteX4" fmla="*/ 236037 w 1516708"/>
                <a:gd name="connsiteY4" fmla="*/ 2486772 h 2661929"/>
                <a:gd name="connsiteX5" fmla="*/ 60597 w 1516708"/>
                <a:gd name="connsiteY5" fmla="*/ 1581316 h 2661929"/>
                <a:gd name="connsiteX0" fmla="*/ 55457 w 1535422"/>
                <a:gd name="connsiteY0" fmla="*/ 1589267 h 2661481"/>
                <a:gd name="connsiteX1" fmla="*/ 962417 w 1535422"/>
                <a:gd name="connsiteY1" fmla="*/ 397565 h 2661481"/>
                <a:gd name="connsiteX2" fmla="*/ 1535422 w 1535422"/>
                <a:gd name="connsiteY2" fmla="*/ 0 h 2661481"/>
                <a:gd name="connsiteX3" fmla="*/ 1527471 w 1535422"/>
                <a:gd name="connsiteY3" fmla="*/ 2368496 h 2661481"/>
                <a:gd name="connsiteX4" fmla="*/ 254751 w 1535422"/>
                <a:gd name="connsiteY4" fmla="*/ 2486772 h 2661481"/>
                <a:gd name="connsiteX5" fmla="*/ 55457 w 1535422"/>
                <a:gd name="connsiteY5" fmla="*/ 1589267 h 2661481"/>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8284 w 1538249"/>
                <a:gd name="connsiteY0" fmla="*/ 1589267 h 2677974"/>
                <a:gd name="connsiteX1" fmla="*/ 981146 w 1538249"/>
                <a:gd name="connsiteY1" fmla="*/ 405516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 name="connsiteX0" fmla="*/ 58284 w 1538249"/>
                <a:gd name="connsiteY0" fmla="*/ 1589267 h 2677974"/>
                <a:gd name="connsiteX1" fmla="*/ 981146 w 1538249"/>
                <a:gd name="connsiteY1" fmla="*/ 405516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8249" h="2677974">
                  <a:moveTo>
                    <a:pt x="58284" y="1589267"/>
                  </a:moveTo>
                  <a:cubicBezTo>
                    <a:pt x="178879" y="1242391"/>
                    <a:pt x="404657" y="962107"/>
                    <a:pt x="981146" y="405516"/>
                  </a:cubicBezTo>
                  <a:cubicBezTo>
                    <a:pt x="1166847" y="254441"/>
                    <a:pt x="1352548" y="135172"/>
                    <a:pt x="1538249" y="0"/>
                  </a:cubicBezTo>
                  <a:cubicBezTo>
                    <a:pt x="1538249" y="452893"/>
                    <a:pt x="1530298" y="1915603"/>
                    <a:pt x="1530298" y="2368496"/>
                  </a:cubicBezTo>
                  <a:cubicBezTo>
                    <a:pt x="973706" y="2856481"/>
                    <a:pt x="510866" y="2664352"/>
                    <a:pt x="257578" y="2486772"/>
                  </a:cubicBezTo>
                  <a:cubicBezTo>
                    <a:pt x="4290" y="2309192"/>
                    <a:pt x="-62311" y="1936143"/>
                    <a:pt x="58284" y="1589267"/>
                  </a:cubicBezTo>
                  <a:close/>
                </a:path>
              </a:pathLst>
            </a:custGeom>
            <a:solidFill>
              <a:srgbClr val="F4A6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PA-泪滴形 6">
              <a:extLst>
                <a:ext uri="{FF2B5EF4-FFF2-40B4-BE49-F238E27FC236}">
                  <a16:creationId xmlns="" xmlns:a16="http://schemas.microsoft.com/office/drawing/2014/main" id="{C61E0091-5EC3-45B3-9F23-FED6E8AC0EC9}"/>
                </a:ext>
              </a:extLst>
            </p:cNvPr>
            <p:cNvSpPr/>
            <p:nvPr>
              <p:custDataLst>
                <p:tags r:id="rId19"/>
              </p:custDataLst>
            </p:nvPr>
          </p:nvSpPr>
          <p:spPr>
            <a:xfrm flipV="1">
              <a:off x="7999016" y="2945628"/>
              <a:ext cx="1538249" cy="2677974"/>
            </a:xfrm>
            <a:custGeom>
              <a:avLst/>
              <a:gdLst>
                <a:gd name="connsiteX0" fmla="*/ 0 w 1511770"/>
                <a:gd name="connsiteY0" fmla="*/ 1358680 h 2717359"/>
                <a:gd name="connsiteX1" fmla="*/ 755885 w 1511770"/>
                <a:gd name="connsiteY1" fmla="*/ 0 h 2717359"/>
                <a:gd name="connsiteX2" fmla="*/ 1511770 w 1511770"/>
                <a:gd name="connsiteY2" fmla="*/ 0 h 2717359"/>
                <a:gd name="connsiteX3" fmla="*/ 1511770 w 1511770"/>
                <a:gd name="connsiteY3" fmla="*/ 1358680 h 2717359"/>
                <a:gd name="connsiteX4" fmla="*/ 755885 w 1511770"/>
                <a:gd name="connsiteY4" fmla="*/ 2717360 h 2717359"/>
                <a:gd name="connsiteX5" fmla="*/ 0 w 1511770"/>
                <a:gd name="connsiteY5" fmla="*/ 1358680 h 2717359"/>
                <a:gd name="connsiteX0" fmla="*/ 0 w 1511770"/>
                <a:gd name="connsiteY0" fmla="*/ 1358680 h 2888832"/>
                <a:gd name="connsiteX1" fmla="*/ 755885 w 1511770"/>
                <a:gd name="connsiteY1" fmla="*/ 0 h 2888832"/>
                <a:gd name="connsiteX2" fmla="*/ 1511770 w 1511770"/>
                <a:gd name="connsiteY2" fmla="*/ 0 h 2888832"/>
                <a:gd name="connsiteX3" fmla="*/ 1503819 w 1511770"/>
                <a:gd name="connsiteY3" fmla="*/ 2368496 h 2888832"/>
                <a:gd name="connsiteX4" fmla="*/ 755885 w 1511770"/>
                <a:gd name="connsiteY4" fmla="*/ 2717360 h 2888832"/>
                <a:gd name="connsiteX5" fmla="*/ 0 w 1511770"/>
                <a:gd name="connsiteY5" fmla="*/ 1358680 h 2888832"/>
                <a:gd name="connsiteX0" fmla="*/ 13319 w 1525089"/>
                <a:gd name="connsiteY0" fmla="*/ 1358680 h 2771602"/>
                <a:gd name="connsiteX1" fmla="*/ 769204 w 1525089"/>
                <a:gd name="connsiteY1" fmla="*/ 0 h 2771602"/>
                <a:gd name="connsiteX2" fmla="*/ 1525089 w 1525089"/>
                <a:gd name="connsiteY2" fmla="*/ 0 h 2771602"/>
                <a:gd name="connsiteX3" fmla="*/ 1517138 w 1525089"/>
                <a:gd name="connsiteY3" fmla="*/ 2368496 h 2771602"/>
                <a:gd name="connsiteX4" fmla="*/ 379590 w 1525089"/>
                <a:gd name="connsiteY4" fmla="*/ 2454967 h 2771602"/>
                <a:gd name="connsiteX5" fmla="*/ 13319 w 1525089"/>
                <a:gd name="connsiteY5" fmla="*/ 1358680 h 2771602"/>
                <a:gd name="connsiteX0" fmla="*/ 13319 w 1525089"/>
                <a:gd name="connsiteY0" fmla="*/ 1358680 h 2660790"/>
                <a:gd name="connsiteX1" fmla="*/ 769204 w 1525089"/>
                <a:gd name="connsiteY1" fmla="*/ 0 h 2660790"/>
                <a:gd name="connsiteX2" fmla="*/ 1525089 w 1525089"/>
                <a:gd name="connsiteY2" fmla="*/ 0 h 2660790"/>
                <a:gd name="connsiteX3" fmla="*/ 1517138 w 1525089"/>
                <a:gd name="connsiteY3" fmla="*/ 2368496 h 2660790"/>
                <a:gd name="connsiteX4" fmla="*/ 379590 w 1525089"/>
                <a:gd name="connsiteY4" fmla="*/ 2454967 h 2660790"/>
                <a:gd name="connsiteX5" fmla="*/ 13319 w 1525089"/>
                <a:gd name="connsiteY5" fmla="*/ 1358680 h 2660790"/>
                <a:gd name="connsiteX0" fmla="*/ 36335 w 1548105"/>
                <a:gd name="connsiteY0" fmla="*/ 1358680 h 2674707"/>
                <a:gd name="connsiteX1" fmla="*/ 792220 w 1548105"/>
                <a:gd name="connsiteY1" fmla="*/ 0 h 2674707"/>
                <a:gd name="connsiteX2" fmla="*/ 1548105 w 1548105"/>
                <a:gd name="connsiteY2" fmla="*/ 0 h 2674707"/>
                <a:gd name="connsiteX3" fmla="*/ 1540154 w 1548105"/>
                <a:gd name="connsiteY3" fmla="*/ 2368496 h 2674707"/>
                <a:gd name="connsiteX4" fmla="*/ 267434 w 1548105"/>
                <a:gd name="connsiteY4" fmla="*/ 2486772 h 2674707"/>
                <a:gd name="connsiteX5" fmla="*/ 36335 w 1548105"/>
                <a:gd name="connsiteY5" fmla="*/ 1358680 h 2674707"/>
                <a:gd name="connsiteX0" fmla="*/ 33961 w 1561634"/>
                <a:gd name="connsiteY0" fmla="*/ 1549511 h 2663724"/>
                <a:gd name="connsiteX1" fmla="*/ 805749 w 1561634"/>
                <a:gd name="connsiteY1" fmla="*/ 0 h 2663724"/>
                <a:gd name="connsiteX2" fmla="*/ 1561634 w 1561634"/>
                <a:gd name="connsiteY2" fmla="*/ 0 h 2663724"/>
                <a:gd name="connsiteX3" fmla="*/ 1553683 w 1561634"/>
                <a:gd name="connsiteY3" fmla="*/ 2368496 h 2663724"/>
                <a:gd name="connsiteX4" fmla="*/ 280963 w 1561634"/>
                <a:gd name="connsiteY4" fmla="*/ 2486772 h 2663724"/>
                <a:gd name="connsiteX5" fmla="*/ 33961 w 1561634"/>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52788 w 1580461"/>
                <a:gd name="connsiteY0" fmla="*/ 1549511 h 2663724"/>
                <a:gd name="connsiteX1" fmla="*/ 1086969 w 1580461"/>
                <a:gd name="connsiteY1" fmla="*/ 500932 h 2663724"/>
                <a:gd name="connsiteX2" fmla="*/ 1580461 w 1580461"/>
                <a:gd name="connsiteY2" fmla="*/ 0 h 2663724"/>
                <a:gd name="connsiteX3" fmla="*/ 1572510 w 1580461"/>
                <a:gd name="connsiteY3" fmla="*/ 2368496 h 2663724"/>
                <a:gd name="connsiteX4" fmla="*/ 299790 w 1580461"/>
                <a:gd name="connsiteY4" fmla="*/ 2486772 h 2663724"/>
                <a:gd name="connsiteX5" fmla="*/ 52788 w 1580461"/>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5857 w 1581481"/>
                <a:gd name="connsiteY0" fmla="*/ 1589267 h 2661481"/>
                <a:gd name="connsiteX1" fmla="*/ 1008476 w 1581481"/>
                <a:gd name="connsiteY1" fmla="*/ 397565 h 2661481"/>
                <a:gd name="connsiteX2" fmla="*/ 1581481 w 1581481"/>
                <a:gd name="connsiteY2" fmla="*/ 0 h 2661481"/>
                <a:gd name="connsiteX3" fmla="*/ 1573530 w 1581481"/>
                <a:gd name="connsiteY3" fmla="*/ 2368496 h 2661481"/>
                <a:gd name="connsiteX4" fmla="*/ 300810 w 1581481"/>
                <a:gd name="connsiteY4" fmla="*/ 2486772 h 2661481"/>
                <a:gd name="connsiteX5" fmla="*/ 45857 w 1581481"/>
                <a:gd name="connsiteY5" fmla="*/ 1589267 h 2661481"/>
                <a:gd name="connsiteX0" fmla="*/ 60597 w 1516708"/>
                <a:gd name="connsiteY0" fmla="*/ 1581316 h 2661929"/>
                <a:gd name="connsiteX1" fmla="*/ 943703 w 1516708"/>
                <a:gd name="connsiteY1" fmla="*/ 397565 h 2661929"/>
                <a:gd name="connsiteX2" fmla="*/ 1516708 w 1516708"/>
                <a:gd name="connsiteY2" fmla="*/ 0 h 2661929"/>
                <a:gd name="connsiteX3" fmla="*/ 1508757 w 1516708"/>
                <a:gd name="connsiteY3" fmla="*/ 2368496 h 2661929"/>
                <a:gd name="connsiteX4" fmla="*/ 236037 w 1516708"/>
                <a:gd name="connsiteY4" fmla="*/ 2486772 h 2661929"/>
                <a:gd name="connsiteX5" fmla="*/ 60597 w 1516708"/>
                <a:gd name="connsiteY5" fmla="*/ 1581316 h 2661929"/>
                <a:gd name="connsiteX0" fmla="*/ 55457 w 1535422"/>
                <a:gd name="connsiteY0" fmla="*/ 1589267 h 2661481"/>
                <a:gd name="connsiteX1" fmla="*/ 962417 w 1535422"/>
                <a:gd name="connsiteY1" fmla="*/ 397565 h 2661481"/>
                <a:gd name="connsiteX2" fmla="*/ 1535422 w 1535422"/>
                <a:gd name="connsiteY2" fmla="*/ 0 h 2661481"/>
                <a:gd name="connsiteX3" fmla="*/ 1527471 w 1535422"/>
                <a:gd name="connsiteY3" fmla="*/ 2368496 h 2661481"/>
                <a:gd name="connsiteX4" fmla="*/ 254751 w 1535422"/>
                <a:gd name="connsiteY4" fmla="*/ 2486772 h 2661481"/>
                <a:gd name="connsiteX5" fmla="*/ 55457 w 1535422"/>
                <a:gd name="connsiteY5" fmla="*/ 1589267 h 2661481"/>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8284 w 1538249"/>
                <a:gd name="connsiteY0" fmla="*/ 1589267 h 2677974"/>
                <a:gd name="connsiteX1" fmla="*/ 981147 w 1538249"/>
                <a:gd name="connsiteY1" fmla="*/ 405517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8249" h="2677974">
                  <a:moveTo>
                    <a:pt x="58284" y="1589267"/>
                  </a:moveTo>
                  <a:cubicBezTo>
                    <a:pt x="178879" y="1242391"/>
                    <a:pt x="372853" y="962108"/>
                    <a:pt x="981147" y="405517"/>
                  </a:cubicBezTo>
                  <a:lnTo>
                    <a:pt x="1538249" y="0"/>
                  </a:lnTo>
                  <a:cubicBezTo>
                    <a:pt x="1538249" y="452893"/>
                    <a:pt x="1530298" y="1915603"/>
                    <a:pt x="1530298" y="2368496"/>
                  </a:cubicBezTo>
                  <a:cubicBezTo>
                    <a:pt x="973706" y="2856481"/>
                    <a:pt x="510866" y="2664352"/>
                    <a:pt x="257578" y="2486772"/>
                  </a:cubicBezTo>
                  <a:cubicBezTo>
                    <a:pt x="4290" y="2309192"/>
                    <a:pt x="-62311" y="1936143"/>
                    <a:pt x="58284" y="1589267"/>
                  </a:cubicBezTo>
                  <a:close/>
                </a:path>
              </a:pathLst>
            </a:custGeom>
            <a:solidFill>
              <a:srgbClr val="F5BCC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PA-组合 27">
            <a:extLst>
              <a:ext uri="{FF2B5EF4-FFF2-40B4-BE49-F238E27FC236}">
                <a16:creationId xmlns="" xmlns:a16="http://schemas.microsoft.com/office/drawing/2014/main" id="{DA7139B9-C775-48A1-9889-2EFD15F6352E}"/>
              </a:ext>
            </a:extLst>
          </p:cNvPr>
          <p:cNvGrpSpPr/>
          <p:nvPr userDrawn="1">
            <p:custDataLst>
              <p:tags r:id="rId4"/>
            </p:custDataLst>
          </p:nvPr>
        </p:nvGrpSpPr>
        <p:grpSpPr>
          <a:xfrm>
            <a:off x="11739471" y="4099422"/>
            <a:ext cx="571400" cy="499966"/>
            <a:chOff x="7999016" y="2945628"/>
            <a:chExt cx="3060596" cy="2677974"/>
          </a:xfrm>
        </p:grpSpPr>
        <p:sp>
          <p:nvSpPr>
            <p:cNvPr id="36" name="PA-泪滴形 6">
              <a:extLst>
                <a:ext uri="{FF2B5EF4-FFF2-40B4-BE49-F238E27FC236}">
                  <a16:creationId xmlns="" xmlns:a16="http://schemas.microsoft.com/office/drawing/2014/main" id="{7EC27D6C-9061-4C1C-888E-4A38D9BE7798}"/>
                </a:ext>
              </a:extLst>
            </p:cNvPr>
            <p:cNvSpPr/>
            <p:nvPr>
              <p:custDataLst>
                <p:tags r:id="rId16"/>
              </p:custDataLst>
            </p:nvPr>
          </p:nvSpPr>
          <p:spPr>
            <a:xfrm flipH="1" flipV="1">
              <a:off x="9521363" y="2945628"/>
              <a:ext cx="1538249" cy="2677974"/>
            </a:xfrm>
            <a:custGeom>
              <a:avLst/>
              <a:gdLst>
                <a:gd name="connsiteX0" fmla="*/ 0 w 1511770"/>
                <a:gd name="connsiteY0" fmla="*/ 1358680 h 2717359"/>
                <a:gd name="connsiteX1" fmla="*/ 755885 w 1511770"/>
                <a:gd name="connsiteY1" fmla="*/ 0 h 2717359"/>
                <a:gd name="connsiteX2" fmla="*/ 1511770 w 1511770"/>
                <a:gd name="connsiteY2" fmla="*/ 0 h 2717359"/>
                <a:gd name="connsiteX3" fmla="*/ 1511770 w 1511770"/>
                <a:gd name="connsiteY3" fmla="*/ 1358680 h 2717359"/>
                <a:gd name="connsiteX4" fmla="*/ 755885 w 1511770"/>
                <a:gd name="connsiteY4" fmla="*/ 2717360 h 2717359"/>
                <a:gd name="connsiteX5" fmla="*/ 0 w 1511770"/>
                <a:gd name="connsiteY5" fmla="*/ 1358680 h 2717359"/>
                <a:gd name="connsiteX0" fmla="*/ 0 w 1511770"/>
                <a:gd name="connsiteY0" fmla="*/ 1358680 h 2888832"/>
                <a:gd name="connsiteX1" fmla="*/ 755885 w 1511770"/>
                <a:gd name="connsiteY1" fmla="*/ 0 h 2888832"/>
                <a:gd name="connsiteX2" fmla="*/ 1511770 w 1511770"/>
                <a:gd name="connsiteY2" fmla="*/ 0 h 2888832"/>
                <a:gd name="connsiteX3" fmla="*/ 1503819 w 1511770"/>
                <a:gd name="connsiteY3" fmla="*/ 2368496 h 2888832"/>
                <a:gd name="connsiteX4" fmla="*/ 755885 w 1511770"/>
                <a:gd name="connsiteY4" fmla="*/ 2717360 h 2888832"/>
                <a:gd name="connsiteX5" fmla="*/ 0 w 1511770"/>
                <a:gd name="connsiteY5" fmla="*/ 1358680 h 2888832"/>
                <a:gd name="connsiteX0" fmla="*/ 13319 w 1525089"/>
                <a:gd name="connsiteY0" fmla="*/ 1358680 h 2771602"/>
                <a:gd name="connsiteX1" fmla="*/ 769204 w 1525089"/>
                <a:gd name="connsiteY1" fmla="*/ 0 h 2771602"/>
                <a:gd name="connsiteX2" fmla="*/ 1525089 w 1525089"/>
                <a:gd name="connsiteY2" fmla="*/ 0 h 2771602"/>
                <a:gd name="connsiteX3" fmla="*/ 1517138 w 1525089"/>
                <a:gd name="connsiteY3" fmla="*/ 2368496 h 2771602"/>
                <a:gd name="connsiteX4" fmla="*/ 379590 w 1525089"/>
                <a:gd name="connsiteY4" fmla="*/ 2454967 h 2771602"/>
                <a:gd name="connsiteX5" fmla="*/ 13319 w 1525089"/>
                <a:gd name="connsiteY5" fmla="*/ 1358680 h 2771602"/>
                <a:gd name="connsiteX0" fmla="*/ 13319 w 1525089"/>
                <a:gd name="connsiteY0" fmla="*/ 1358680 h 2660790"/>
                <a:gd name="connsiteX1" fmla="*/ 769204 w 1525089"/>
                <a:gd name="connsiteY1" fmla="*/ 0 h 2660790"/>
                <a:gd name="connsiteX2" fmla="*/ 1525089 w 1525089"/>
                <a:gd name="connsiteY2" fmla="*/ 0 h 2660790"/>
                <a:gd name="connsiteX3" fmla="*/ 1517138 w 1525089"/>
                <a:gd name="connsiteY3" fmla="*/ 2368496 h 2660790"/>
                <a:gd name="connsiteX4" fmla="*/ 379590 w 1525089"/>
                <a:gd name="connsiteY4" fmla="*/ 2454967 h 2660790"/>
                <a:gd name="connsiteX5" fmla="*/ 13319 w 1525089"/>
                <a:gd name="connsiteY5" fmla="*/ 1358680 h 2660790"/>
                <a:gd name="connsiteX0" fmla="*/ 36335 w 1548105"/>
                <a:gd name="connsiteY0" fmla="*/ 1358680 h 2674707"/>
                <a:gd name="connsiteX1" fmla="*/ 792220 w 1548105"/>
                <a:gd name="connsiteY1" fmla="*/ 0 h 2674707"/>
                <a:gd name="connsiteX2" fmla="*/ 1548105 w 1548105"/>
                <a:gd name="connsiteY2" fmla="*/ 0 h 2674707"/>
                <a:gd name="connsiteX3" fmla="*/ 1540154 w 1548105"/>
                <a:gd name="connsiteY3" fmla="*/ 2368496 h 2674707"/>
                <a:gd name="connsiteX4" fmla="*/ 267434 w 1548105"/>
                <a:gd name="connsiteY4" fmla="*/ 2486772 h 2674707"/>
                <a:gd name="connsiteX5" fmla="*/ 36335 w 1548105"/>
                <a:gd name="connsiteY5" fmla="*/ 1358680 h 2674707"/>
                <a:gd name="connsiteX0" fmla="*/ 33961 w 1561634"/>
                <a:gd name="connsiteY0" fmla="*/ 1549511 h 2663724"/>
                <a:gd name="connsiteX1" fmla="*/ 805749 w 1561634"/>
                <a:gd name="connsiteY1" fmla="*/ 0 h 2663724"/>
                <a:gd name="connsiteX2" fmla="*/ 1561634 w 1561634"/>
                <a:gd name="connsiteY2" fmla="*/ 0 h 2663724"/>
                <a:gd name="connsiteX3" fmla="*/ 1553683 w 1561634"/>
                <a:gd name="connsiteY3" fmla="*/ 2368496 h 2663724"/>
                <a:gd name="connsiteX4" fmla="*/ 280963 w 1561634"/>
                <a:gd name="connsiteY4" fmla="*/ 2486772 h 2663724"/>
                <a:gd name="connsiteX5" fmla="*/ 33961 w 1561634"/>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52788 w 1580461"/>
                <a:gd name="connsiteY0" fmla="*/ 1549511 h 2663724"/>
                <a:gd name="connsiteX1" fmla="*/ 1086969 w 1580461"/>
                <a:gd name="connsiteY1" fmla="*/ 500932 h 2663724"/>
                <a:gd name="connsiteX2" fmla="*/ 1580461 w 1580461"/>
                <a:gd name="connsiteY2" fmla="*/ 0 h 2663724"/>
                <a:gd name="connsiteX3" fmla="*/ 1572510 w 1580461"/>
                <a:gd name="connsiteY3" fmla="*/ 2368496 h 2663724"/>
                <a:gd name="connsiteX4" fmla="*/ 299790 w 1580461"/>
                <a:gd name="connsiteY4" fmla="*/ 2486772 h 2663724"/>
                <a:gd name="connsiteX5" fmla="*/ 52788 w 1580461"/>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5857 w 1581481"/>
                <a:gd name="connsiteY0" fmla="*/ 1589267 h 2661481"/>
                <a:gd name="connsiteX1" fmla="*/ 1008476 w 1581481"/>
                <a:gd name="connsiteY1" fmla="*/ 397565 h 2661481"/>
                <a:gd name="connsiteX2" fmla="*/ 1581481 w 1581481"/>
                <a:gd name="connsiteY2" fmla="*/ 0 h 2661481"/>
                <a:gd name="connsiteX3" fmla="*/ 1573530 w 1581481"/>
                <a:gd name="connsiteY3" fmla="*/ 2368496 h 2661481"/>
                <a:gd name="connsiteX4" fmla="*/ 300810 w 1581481"/>
                <a:gd name="connsiteY4" fmla="*/ 2486772 h 2661481"/>
                <a:gd name="connsiteX5" fmla="*/ 45857 w 1581481"/>
                <a:gd name="connsiteY5" fmla="*/ 1589267 h 2661481"/>
                <a:gd name="connsiteX0" fmla="*/ 60597 w 1516708"/>
                <a:gd name="connsiteY0" fmla="*/ 1581316 h 2661929"/>
                <a:gd name="connsiteX1" fmla="*/ 943703 w 1516708"/>
                <a:gd name="connsiteY1" fmla="*/ 397565 h 2661929"/>
                <a:gd name="connsiteX2" fmla="*/ 1516708 w 1516708"/>
                <a:gd name="connsiteY2" fmla="*/ 0 h 2661929"/>
                <a:gd name="connsiteX3" fmla="*/ 1508757 w 1516708"/>
                <a:gd name="connsiteY3" fmla="*/ 2368496 h 2661929"/>
                <a:gd name="connsiteX4" fmla="*/ 236037 w 1516708"/>
                <a:gd name="connsiteY4" fmla="*/ 2486772 h 2661929"/>
                <a:gd name="connsiteX5" fmla="*/ 60597 w 1516708"/>
                <a:gd name="connsiteY5" fmla="*/ 1581316 h 2661929"/>
                <a:gd name="connsiteX0" fmla="*/ 55457 w 1535422"/>
                <a:gd name="connsiteY0" fmla="*/ 1589267 h 2661481"/>
                <a:gd name="connsiteX1" fmla="*/ 962417 w 1535422"/>
                <a:gd name="connsiteY1" fmla="*/ 397565 h 2661481"/>
                <a:gd name="connsiteX2" fmla="*/ 1535422 w 1535422"/>
                <a:gd name="connsiteY2" fmla="*/ 0 h 2661481"/>
                <a:gd name="connsiteX3" fmla="*/ 1527471 w 1535422"/>
                <a:gd name="connsiteY3" fmla="*/ 2368496 h 2661481"/>
                <a:gd name="connsiteX4" fmla="*/ 254751 w 1535422"/>
                <a:gd name="connsiteY4" fmla="*/ 2486772 h 2661481"/>
                <a:gd name="connsiteX5" fmla="*/ 55457 w 1535422"/>
                <a:gd name="connsiteY5" fmla="*/ 1589267 h 2661481"/>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8284 w 1538249"/>
                <a:gd name="connsiteY0" fmla="*/ 1589267 h 2677974"/>
                <a:gd name="connsiteX1" fmla="*/ 981146 w 1538249"/>
                <a:gd name="connsiteY1" fmla="*/ 405516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 name="connsiteX0" fmla="*/ 58284 w 1538249"/>
                <a:gd name="connsiteY0" fmla="*/ 1589267 h 2677974"/>
                <a:gd name="connsiteX1" fmla="*/ 981146 w 1538249"/>
                <a:gd name="connsiteY1" fmla="*/ 405516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8249" h="2677974">
                  <a:moveTo>
                    <a:pt x="58284" y="1589267"/>
                  </a:moveTo>
                  <a:cubicBezTo>
                    <a:pt x="178879" y="1242391"/>
                    <a:pt x="404657" y="962107"/>
                    <a:pt x="981146" y="405516"/>
                  </a:cubicBezTo>
                  <a:cubicBezTo>
                    <a:pt x="1166847" y="254441"/>
                    <a:pt x="1352548" y="135172"/>
                    <a:pt x="1538249" y="0"/>
                  </a:cubicBezTo>
                  <a:cubicBezTo>
                    <a:pt x="1538249" y="452893"/>
                    <a:pt x="1530298" y="1915603"/>
                    <a:pt x="1530298" y="2368496"/>
                  </a:cubicBezTo>
                  <a:cubicBezTo>
                    <a:pt x="973706" y="2856481"/>
                    <a:pt x="510866" y="2664352"/>
                    <a:pt x="257578" y="2486772"/>
                  </a:cubicBezTo>
                  <a:cubicBezTo>
                    <a:pt x="4290" y="2309192"/>
                    <a:pt x="-62311" y="1936143"/>
                    <a:pt x="58284" y="1589267"/>
                  </a:cubicBezTo>
                  <a:close/>
                </a:path>
              </a:pathLst>
            </a:custGeom>
            <a:solidFill>
              <a:srgbClr val="F4A6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PA-泪滴形 6">
              <a:extLst>
                <a:ext uri="{FF2B5EF4-FFF2-40B4-BE49-F238E27FC236}">
                  <a16:creationId xmlns="" xmlns:a16="http://schemas.microsoft.com/office/drawing/2014/main" id="{0D36DB4B-CAB3-45AC-92D7-617D4FFF9522}"/>
                </a:ext>
              </a:extLst>
            </p:cNvPr>
            <p:cNvSpPr/>
            <p:nvPr>
              <p:custDataLst>
                <p:tags r:id="rId17"/>
              </p:custDataLst>
            </p:nvPr>
          </p:nvSpPr>
          <p:spPr>
            <a:xfrm flipV="1">
              <a:off x="7999016" y="2945628"/>
              <a:ext cx="1538249" cy="2677974"/>
            </a:xfrm>
            <a:custGeom>
              <a:avLst/>
              <a:gdLst>
                <a:gd name="connsiteX0" fmla="*/ 0 w 1511770"/>
                <a:gd name="connsiteY0" fmla="*/ 1358680 h 2717359"/>
                <a:gd name="connsiteX1" fmla="*/ 755885 w 1511770"/>
                <a:gd name="connsiteY1" fmla="*/ 0 h 2717359"/>
                <a:gd name="connsiteX2" fmla="*/ 1511770 w 1511770"/>
                <a:gd name="connsiteY2" fmla="*/ 0 h 2717359"/>
                <a:gd name="connsiteX3" fmla="*/ 1511770 w 1511770"/>
                <a:gd name="connsiteY3" fmla="*/ 1358680 h 2717359"/>
                <a:gd name="connsiteX4" fmla="*/ 755885 w 1511770"/>
                <a:gd name="connsiteY4" fmla="*/ 2717360 h 2717359"/>
                <a:gd name="connsiteX5" fmla="*/ 0 w 1511770"/>
                <a:gd name="connsiteY5" fmla="*/ 1358680 h 2717359"/>
                <a:gd name="connsiteX0" fmla="*/ 0 w 1511770"/>
                <a:gd name="connsiteY0" fmla="*/ 1358680 h 2888832"/>
                <a:gd name="connsiteX1" fmla="*/ 755885 w 1511770"/>
                <a:gd name="connsiteY1" fmla="*/ 0 h 2888832"/>
                <a:gd name="connsiteX2" fmla="*/ 1511770 w 1511770"/>
                <a:gd name="connsiteY2" fmla="*/ 0 h 2888832"/>
                <a:gd name="connsiteX3" fmla="*/ 1503819 w 1511770"/>
                <a:gd name="connsiteY3" fmla="*/ 2368496 h 2888832"/>
                <a:gd name="connsiteX4" fmla="*/ 755885 w 1511770"/>
                <a:gd name="connsiteY4" fmla="*/ 2717360 h 2888832"/>
                <a:gd name="connsiteX5" fmla="*/ 0 w 1511770"/>
                <a:gd name="connsiteY5" fmla="*/ 1358680 h 2888832"/>
                <a:gd name="connsiteX0" fmla="*/ 13319 w 1525089"/>
                <a:gd name="connsiteY0" fmla="*/ 1358680 h 2771602"/>
                <a:gd name="connsiteX1" fmla="*/ 769204 w 1525089"/>
                <a:gd name="connsiteY1" fmla="*/ 0 h 2771602"/>
                <a:gd name="connsiteX2" fmla="*/ 1525089 w 1525089"/>
                <a:gd name="connsiteY2" fmla="*/ 0 h 2771602"/>
                <a:gd name="connsiteX3" fmla="*/ 1517138 w 1525089"/>
                <a:gd name="connsiteY3" fmla="*/ 2368496 h 2771602"/>
                <a:gd name="connsiteX4" fmla="*/ 379590 w 1525089"/>
                <a:gd name="connsiteY4" fmla="*/ 2454967 h 2771602"/>
                <a:gd name="connsiteX5" fmla="*/ 13319 w 1525089"/>
                <a:gd name="connsiteY5" fmla="*/ 1358680 h 2771602"/>
                <a:gd name="connsiteX0" fmla="*/ 13319 w 1525089"/>
                <a:gd name="connsiteY0" fmla="*/ 1358680 h 2660790"/>
                <a:gd name="connsiteX1" fmla="*/ 769204 w 1525089"/>
                <a:gd name="connsiteY1" fmla="*/ 0 h 2660790"/>
                <a:gd name="connsiteX2" fmla="*/ 1525089 w 1525089"/>
                <a:gd name="connsiteY2" fmla="*/ 0 h 2660790"/>
                <a:gd name="connsiteX3" fmla="*/ 1517138 w 1525089"/>
                <a:gd name="connsiteY3" fmla="*/ 2368496 h 2660790"/>
                <a:gd name="connsiteX4" fmla="*/ 379590 w 1525089"/>
                <a:gd name="connsiteY4" fmla="*/ 2454967 h 2660790"/>
                <a:gd name="connsiteX5" fmla="*/ 13319 w 1525089"/>
                <a:gd name="connsiteY5" fmla="*/ 1358680 h 2660790"/>
                <a:gd name="connsiteX0" fmla="*/ 36335 w 1548105"/>
                <a:gd name="connsiteY0" fmla="*/ 1358680 h 2674707"/>
                <a:gd name="connsiteX1" fmla="*/ 792220 w 1548105"/>
                <a:gd name="connsiteY1" fmla="*/ 0 h 2674707"/>
                <a:gd name="connsiteX2" fmla="*/ 1548105 w 1548105"/>
                <a:gd name="connsiteY2" fmla="*/ 0 h 2674707"/>
                <a:gd name="connsiteX3" fmla="*/ 1540154 w 1548105"/>
                <a:gd name="connsiteY3" fmla="*/ 2368496 h 2674707"/>
                <a:gd name="connsiteX4" fmla="*/ 267434 w 1548105"/>
                <a:gd name="connsiteY4" fmla="*/ 2486772 h 2674707"/>
                <a:gd name="connsiteX5" fmla="*/ 36335 w 1548105"/>
                <a:gd name="connsiteY5" fmla="*/ 1358680 h 2674707"/>
                <a:gd name="connsiteX0" fmla="*/ 33961 w 1561634"/>
                <a:gd name="connsiteY0" fmla="*/ 1549511 h 2663724"/>
                <a:gd name="connsiteX1" fmla="*/ 805749 w 1561634"/>
                <a:gd name="connsiteY1" fmla="*/ 0 h 2663724"/>
                <a:gd name="connsiteX2" fmla="*/ 1561634 w 1561634"/>
                <a:gd name="connsiteY2" fmla="*/ 0 h 2663724"/>
                <a:gd name="connsiteX3" fmla="*/ 1553683 w 1561634"/>
                <a:gd name="connsiteY3" fmla="*/ 2368496 h 2663724"/>
                <a:gd name="connsiteX4" fmla="*/ 280963 w 1561634"/>
                <a:gd name="connsiteY4" fmla="*/ 2486772 h 2663724"/>
                <a:gd name="connsiteX5" fmla="*/ 33961 w 1561634"/>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52788 w 1580461"/>
                <a:gd name="connsiteY0" fmla="*/ 1549511 h 2663724"/>
                <a:gd name="connsiteX1" fmla="*/ 1086969 w 1580461"/>
                <a:gd name="connsiteY1" fmla="*/ 500932 h 2663724"/>
                <a:gd name="connsiteX2" fmla="*/ 1580461 w 1580461"/>
                <a:gd name="connsiteY2" fmla="*/ 0 h 2663724"/>
                <a:gd name="connsiteX3" fmla="*/ 1572510 w 1580461"/>
                <a:gd name="connsiteY3" fmla="*/ 2368496 h 2663724"/>
                <a:gd name="connsiteX4" fmla="*/ 299790 w 1580461"/>
                <a:gd name="connsiteY4" fmla="*/ 2486772 h 2663724"/>
                <a:gd name="connsiteX5" fmla="*/ 52788 w 1580461"/>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5857 w 1581481"/>
                <a:gd name="connsiteY0" fmla="*/ 1589267 h 2661481"/>
                <a:gd name="connsiteX1" fmla="*/ 1008476 w 1581481"/>
                <a:gd name="connsiteY1" fmla="*/ 397565 h 2661481"/>
                <a:gd name="connsiteX2" fmla="*/ 1581481 w 1581481"/>
                <a:gd name="connsiteY2" fmla="*/ 0 h 2661481"/>
                <a:gd name="connsiteX3" fmla="*/ 1573530 w 1581481"/>
                <a:gd name="connsiteY3" fmla="*/ 2368496 h 2661481"/>
                <a:gd name="connsiteX4" fmla="*/ 300810 w 1581481"/>
                <a:gd name="connsiteY4" fmla="*/ 2486772 h 2661481"/>
                <a:gd name="connsiteX5" fmla="*/ 45857 w 1581481"/>
                <a:gd name="connsiteY5" fmla="*/ 1589267 h 2661481"/>
                <a:gd name="connsiteX0" fmla="*/ 60597 w 1516708"/>
                <a:gd name="connsiteY0" fmla="*/ 1581316 h 2661929"/>
                <a:gd name="connsiteX1" fmla="*/ 943703 w 1516708"/>
                <a:gd name="connsiteY1" fmla="*/ 397565 h 2661929"/>
                <a:gd name="connsiteX2" fmla="*/ 1516708 w 1516708"/>
                <a:gd name="connsiteY2" fmla="*/ 0 h 2661929"/>
                <a:gd name="connsiteX3" fmla="*/ 1508757 w 1516708"/>
                <a:gd name="connsiteY3" fmla="*/ 2368496 h 2661929"/>
                <a:gd name="connsiteX4" fmla="*/ 236037 w 1516708"/>
                <a:gd name="connsiteY4" fmla="*/ 2486772 h 2661929"/>
                <a:gd name="connsiteX5" fmla="*/ 60597 w 1516708"/>
                <a:gd name="connsiteY5" fmla="*/ 1581316 h 2661929"/>
                <a:gd name="connsiteX0" fmla="*/ 55457 w 1535422"/>
                <a:gd name="connsiteY0" fmla="*/ 1589267 h 2661481"/>
                <a:gd name="connsiteX1" fmla="*/ 962417 w 1535422"/>
                <a:gd name="connsiteY1" fmla="*/ 397565 h 2661481"/>
                <a:gd name="connsiteX2" fmla="*/ 1535422 w 1535422"/>
                <a:gd name="connsiteY2" fmla="*/ 0 h 2661481"/>
                <a:gd name="connsiteX3" fmla="*/ 1527471 w 1535422"/>
                <a:gd name="connsiteY3" fmla="*/ 2368496 h 2661481"/>
                <a:gd name="connsiteX4" fmla="*/ 254751 w 1535422"/>
                <a:gd name="connsiteY4" fmla="*/ 2486772 h 2661481"/>
                <a:gd name="connsiteX5" fmla="*/ 55457 w 1535422"/>
                <a:gd name="connsiteY5" fmla="*/ 1589267 h 2661481"/>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8284 w 1538249"/>
                <a:gd name="connsiteY0" fmla="*/ 1589267 h 2677974"/>
                <a:gd name="connsiteX1" fmla="*/ 981147 w 1538249"/>
                <a:gd name="connsiteY1" fmla="*/ 405517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8249" h="2677974">
                  <a:moveTo>
                    <a:pt x="58284" y="1589267"/>
                  </a:moveTo>
                  <a:cubicBezTo>
                    <a:pt x="178879" y="1242391"/>
                    <a:pt x="372853" y="962108"/>
                    <a:pt x="981147" y="405517"/>
                  </a:cubicBezTo>
                  <a:lnTo>
                    <a:pt x="1538249" y="0"/>
                  </a:lnTo>
                  <a:cubicBezTo>
                    <a:pt x="1538249" y="452893"/>
                    <a:pt x="1530298" y="1915603"/>
                    <a:pt x="1530298" y="2368496"/>
                  </a:cubicBezTo>
                  <a:cubicBezTo>
                    <a:pt x="973706" y="2856481"/>
                    <a:pt x="510866" y="2664352"/>
                    <a:pt x="257578" y="2486772"/>
                  </a:cubicBezTo>
                  <a:cubicBezTo>
                    <a:pt x="4290" y="2309192"/>
                    <a:pt x="-62311" y="1936143"/>
                    <a:pt x="58284" y="1589267"/>
                  </a:cubicBezTo>
                  <a:close/>
                </a:path>
              </a:pathLst>
            </a:custGeom>
            <a:solidFill>
              <a:srgbClr val="F5BCC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PA-组合 36">
            <a:extLst>
              <a:ext uri="{FF2B5EF4-FFF2-40B4-BE49-F238E27FC236}">
                <a16:creationId xmlns="" xmlns:a16="http://schemas.microsoft.com/office/drawing/2014/main" id="{DD8779F2-B9AE-4494-AD35-B465F0A993A6}"/>
              </a:ext>
            </a:extLst>
          </p:cNvPr>
          <p:cNvGrpSpPr/>
          <p:nvPr userDrawn="1">
            <p:custDataLst>
              <p:tags r:id="rId5"/>
            </p:custDataLst>
          </p:nvPr>
        </p:nvGrpSpPr>
        <p:grpSpPr>
          <a:xfrm>
            <a:off x="11549287" y="5317903"/>
            <a:ext cx="810982" cy="709597"/>
            <a:chOff x="7999016" y="2945628"/>
            <a:chExt cx="3060596" cy="2677974"/>
          </a:xfrm>
        </p:grpSpPr>
        <p:sp>
          <p:nvSpPr>
            <p:cNvPr id="45" name="PA-泪滴形 6">
              <a:extLst>
                <a:ext uri="{FF2B5EF4-FFF2-40B4-BE49-F238E27FC236}">
                  <a16:creationId xmlns="" xmlns:a16="http://schemas.microsoft.com/office/drawing/2014/main" id="{C2201667-C41E-47AF-AE21-88882231A438}"/>
                </a:ext>
              </a:extLst>
            </p:cNvPr>
            <p:cNvSpPr/>
            <p:nvPr>
              <p:custDataLst>
                <p:tags r:id="rId14"/>
              </p:custDataLst>
            </p:nvPr>
          </p:nvSpPr>
          <p:spPr>
            <a:xfrm flipH="1" flipV="1">
              <a:off x="9521363" y="2945628"/>
              <a:ext cx="1538249" cy="2677974"/>
            </a:xfrm>
            <a:custGeom>
              <a:avLst/>
              <a:gdLst>
                <a:gd name="connsiteX0" fmla="*/ 0 w 1511770"/>
                <a:gd name="connsiteY0" fmla="*/ 1358680 h 2717359"/>
                <a:gd name="connsiteX1" fmla="*/ 755885 w 1511770"/>
                <a:gd name="connsiteY1" fmla="*/ 0 h 2717359"/>
                <a:gd name="connsiteX2" fmla="*/ 1511770 w 1511770"/>
                <a:gd name="connsiteY2" fmla="*/ 0 h 2717359"/>
                <a:gd name="connsiteX3" fmla="*/ 1511770 w 1511770"/>
                <a:gd name="connsiteY3" fmla="*/ 1358680 h 2717359"/>
                <a:gd name="connsiteX4" fmla="*/ 755885 w 1511770"/>
                <a:gd name="connsiteY4" fmla="*/ 2717360 h 2717359"/>
                <a:gd name="connsiteX5" fmla="*/ 0 w 1511770"/>
                <a:gd name="connsiteY5" fmla="*/ 1358680 h 2717359"/>
                <a:gd name="connsiteX0" fmla="*/ 0 w 1511770"/>
                <a:gd name="connsiteY0" fmla="*/ 1358680 h 2888832"/>
                <a:gd name="connsiteX1" fmla="*/ 755885 w 1511770"/>
                <a:gd name="connsiteY1" fmla="*/ 0 h 2888832"/>
                <a:gd name="connsiteX2" fmla="*/ 1511770 w 1511770"/>
                <a:gd name="connsiteY2" fmla="*/ 0 h 2888832"/>
                <a:gd name="connsiteX3" fmla="*/ 1503819 w 1511770"/>
                <a:gd name="connsiteY3" fmla="*/ 2368496 h 2888832"/>
                <a:gd name="connsiteX4" fmla="*/ 755885 w 1511770"/>
                <a:gd name="connsiteY4" fmla="*/ 2717360 h 2888832"/>
                <a:gd name="connsiteX5" fmla="*/ 0 w 1511770"/>
                <a:gd name="connsiteY5" fmla="*/ 1358680 h 2888832"/>
                <a:gd name="connsiteX0" fmla="*/ 13319 w 1525089"/>
                <a:gd name="connsiteY0" fmla="*/ 1358680 h 2771602"/>
                <a:gd name="connsiteX1" fmla="*/ 769204 w 1525089"/>
                <a:gd name="connsiteY1" fmla="*/ 0 h 2771602"/>
                <a:gd name="connsiteX2" fmla="*/ 1525089 w 1525089"/>
                <a:gd name="connsiteY2" fmla="*/ 0 h 2771602"/>
                <a:gd name="connsiteX3" fmla="*/ 1517138 w 1525089"/>
                <a:gd name="connsiteY3" fmla="*/ 2368496 h 2771602"/>
                <a:gd name="connsiteX4" fmla="*/ 379590 w 1525089"/>
                <a:gd name="connsiteY4" fmla="*/ 2454967 h 2771602"/>
                <a:gd name="connsiteX5" fmla="*/ 13319 w 1525089"/>
                <a:gd name="connsiteY5" fmla="*/ 1358680 h 2771602"/>
                <a:gd name="connsiteX0" fmla="*/ 13319 w 1525089"/>
                <a:gd name="connsiteY0" fmla="*/ 1358680 h 2660790"/>
                <a:gd name="connsiteX1" fmla="*/ 769204 w 1525089"/>
                <a:gd name="connsiteY1" fmla="*/ 0 h 2660790"/>
                <a:gd name="connsiteX2" fmla="*/ 1525089 w 1525089"/>
                <a:gd name="connsiteY2" fmla="*/ 0 h 2660790"/>
                <a:gd name="connsiteX3" fmla="*/ 1517138 w 1525089"/>
                <a:gd name="connsiteY3" fmla="*/ 2368496 h 2660790"/>
                <a:gd name="connsiteX4" fmla="*/ 379590 w 1525089"/>
                <a:gd name="connsiteY4" fmla="*/ 2454967 h 2660790"/>
                <a:gd name="connsiteX5" fmla="*/ 13319 w 1525089"/>
                <a:gd name="connsiteY5" fmla="*/ 1358680 h 2660790"/>
                <a:gd name="connsiteX0" fmla="*/ 36335 w 1548105"/>
                <a:gd name="connsiteY0" fmla="*/ 1358680 h 2674707"/>
                <a:gd name="connsiteX1" fmla="*/ 792220 w 1548105"/>
                <a:gd name="connsiteY1" fmla="*/ 0 h 2674707"/>
                <a:gd name="connsiteX2" fmla="*/ 1548105 w 1548105"/>
                <a:gd name="connsiteY2" fmla="*/ 0 h 2674707"/>
                <a:gd name="connsiteX3" fmla="*/ 1540154 w 1548105"/>
                <a:gd name="connsiteY3" fmla="*/ 2368496 h 2674707"/>
                <a:gd name="connsiteX4" fmla="*/ 267434 w 1548105"/>
                <a:gd name="connsiteY4" fmla="*/ 2486772 h 2674707"/>
                <a:gd name="connsiteX5" fmla="*/ 36335 w 1548105"/>
                <a:gd name="connsiteY5" fmla="*/ 1358680 h 2674707"/>
                <a:gd name="connsiteX0" fmla="*/ 33961 w 1561634"/>
                <a:gd name="connsiteY0" fmla="*/ 1549511 h 2663724"/>
                <a:gd name="connsiteX1" fmla="*/ 805749 w 1561634"/>
                <a:gd name="connsiteY1" fmla="*/ 0 h 2663724"/>
                <a:gd name="connsiteX2" fmla="*/ 1561634 w 1561634"/>
                <a:gd name="connsiteY2" fmla="*/ 0 h 2663724"/>
                <a:gd name="connsiteX3" fmla="*/ 1553683 w 1561634"/>
                <a:gd name="connsiteY3" fmla="*/ 2368496 h 2663724"/>
                <a:gd name="connsiteX4" fmla="*/ 280963 w 1561634"/>
                <a:gd name="connsiteY4" fmla="*/ 2486772 h 2663724"/>
                <a:gd name="connsiteX5" fmla="*/ 33961 w 1561634"/>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52788 w 1580461"/>
                <a:gd name="connsiteY0" fmla="*/ 1549511 h 2663724"/>
                <a:gd name="connsiteX1" fmla="*/ 1086969 w 1580461"/>
                <a:gd name="connsiteY1" fmla="*/ 500932 h 2663724"/>
                <a:gd name="connsiteX2" fmla="*/ 1580461 w 1580461"/>
                <a:gd name="connsiteY2" fmla="*/ 0 h 2663724"/>
                <a:gd name="connsiteX3" fmla="*/ 1572510 w 1580461"/>
                <a:gd name="connsiteY3" fmla="*/ 2368496 h 2663724"/>
                <a:gd name="connsiteX4" fmla="*/ 299790 w 1580461"/>
                <a:gd name="connsiteY4" fmla="*/ 2486772 h 2663724"/>
                <a:gd name="connsiteX5" fmla="*/ 52788 w 1580461"/>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5857 w 1581481"/>
                <a:gd name="connsiteY0" fmla="*/ 1589267 h 2661481"/>
                <a:gd name="connsiteX1" fmla="*/ 1008476 w 1581481"/>
                <a:gd name="connsiteY1" fmla="*/ 397565 h 2661481"/>
                <a:gd name="connsiteX2" fmla="*/ 1581481 w 1581481"/>
                <a:gd name="connsiteY2" fmla="*/ 0 h 2661481"/>
                <a:gd name="connsiteX3" fmla="*/ 1573530 w 1581481"/>
                <a:gd name="connsiteY3" fmla="*/ 2368496 h 2661481"/>
                <a:gd name="connsiteX4" fmla="*/ 300810 w 1581481"/>
                <a:gd name="connsiteY4" fmla="*/ 2486772 h 2661481"/>
                <a:gd name="connsiteX5" fmla="*/ 45857 w 1581481"/>
                <a:gd name="connsiteY5" fmla="*/ 1589267 h 2661481"/>
                <a:gd name="connsiteX0" fmla="*/ 60597 w 1516708"/>
                <a:gd name="connsiteY0" fmla="*/ 1581316 h 2661929"/>
                <a:gd name="connsiteX1" fmla="*/ 943703 w 1516708"/>
                <a:gd name="connsiteY1" fmla="*/ 397565 h 2661929"/>
                <a:gd name="connsiteX2" fmla="*/ 1516708 w 1516708"/>
                <a:gd name="connsiteY2" fmla="*/ 0 h 2661929"/>
                <a:gd name="connsiteX3" fmla="*/ 1508757 w 1516708"/>
                <a:gd name="connsiteY3" fmla="*/ 2368496 h 2661929"/>
                <a:gd name="connsiteX4" fmla="*/ 236037 w 1516708"/>
                <a:gd name="connsiteY4" fmla="*/ 2486772 h 2661929"/>
                <a:gd name="connsiteX5" fmla="*/ 60597 w 1516708"/>
                <a:gd name="connsiteY5" fmla="*/ 1581316 h 2661929"/>
                <a:gd name="connsiteX0" fmla="*/ 55457 w 1535422"/>
                <a:gd name="connsiteY0" fmla="*/ 1589267 h 2661481"/>
                <a:gd name="connsiteX1" fmla="*/ 962417 w 1535422"/>
                <a:gd name="connsiteY1" fmla="*/ 397565 h 2661481"/>
                <a:gd name="connsiteX2" fmla="*/ 1535422 w 1535422"/>
                <a:gd name="connsiteY2" fmla="*/ 0 h 2661481"/>
                <a:gd name="connsiteX3" fmla="*/ 1527471 w 1535422"/>
                <a:gd name="connsiteY3" fmla="*/ 2368496 h 2661481"/>
                <a:gd name="connsiteX4" fmla="*/ 254751 w 1535422"/>
                <a:gd name="connsiteY4" fmla="*/ 2486772 h 2661481"/>
                <a:gd name="connsiteX5" fmla="*/ 55457 w 1535422"/>
                <a:gd name="connsiteY5" fmla="*/ 1589267 h 2661481"/>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8284 w 1538249"/>
                <a:gd name="connsiteY0" fmla="*/ 1589267 h 2677974"/>
                <a:gd name="connsiteX1" fmla="*/ 981146 w 1538249"/>
                <a:gd name="connsiteY1" fmla="*/ 405516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 name="connsiteX0" fmla="*/ 58284 w 1538249"/>
                <a:gd name="connsiteY0" fmla="*/ 1589267 h 2677974"/>
                <a:gd name="connsiteX1" fmla="*/ 981146 w 1538249"/>
                <a:gd name="connsiteY1" fmla="*/ 405516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8249" h="2677974">
                  <a:moveTo>
                    <a:pt x="58284" y="1589267"/>
                  </a:moveTo>
                  <a:cubicBezTo>
                    <a:pt x="178879" y="1242391"/>
                    <a:pt x="404657" y="962107"/>
                    <a:pt x="981146" y="405516"/>
                  </a:cubicBezTo>
                  <a:cubicBezTo>
                    <a:pt x="1166847" y="254441"/>
                    <a:pt x="1352548" y="135172"/>
                    <a:pt x="1538249" y="0"/>
                  </a:cubicBezTo>
                  <a:cubicBezTo>
                    <a:pt x="1538249" y="452893"/>
                    <a:pt x="1530298" y="1915603"/>
                    <a:pt x="1530298" y="2368496"/>
                  </a:cubicBezTo>
                  <a:cubicBezTo>
                    <a:pt x="973706" y="2856481"/>
                    <a:pt x="510866" y="2664352"/>
                    <a:pt x="257578" y="2486772"/>
                  </a:cubicBezTo>
                  <a:cubicBezTo>
                    <a:pt x="4290" y="2309192"/>
                    <a:pt x="-62311" y="1936143"/>
                    <a:pt x="58284" y="1589267"/>
                  </a:cubicBezTo>
                  <a:close/>
                </a:path>
              </a:pathLst>
            </a:custGeom>
            <a:solidFill>
              <a:srgbClr val="F4A6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PA-泪滴形 6">
              <a:extLst>
                <a:ext uri="{FF2B5EF4-FFF2-40B4-BE49-F238E27FC236}">
                  <a16:creationId xmlns="" xmlns:a16="http://schemas.microsoft.com/office/drawing/2014/main" id="{7DF321C8-D26F-474A-A070-D3046B835A2C}"/>
                </a:ext>
              </a:extLst>
            </p:cNvPr>
            <p:cNvSpPr/>
            <p:nvPr>
              <p:custDataLst>
                <p:tags r:id="rId15"/>
              </p:custDataLst>
            </p:nvPr>
          </p:nvSpPr>
          <p:spPr>
            <a:xfrm flipV="1">
              <a:off x="7999016" y="2945628"/>
              <a:ext cx="1538249" cy="2677974"/>
            </a:xfrm>
            <a:custGeom>
              <a:avLst/>
              <a:gdLst>
                <a:gd name="connsiteX0" fmla="*/ 0 w 1511770"/>
                <a:gd name="connsiteY0" fmla="*/ 1358680 h 2717359"/>
                <a:gd name="connsiteX1" fmla="*/ 755885 w 1511770"/>
                <a:gd name="connsiteY1" fmla="*/ 0 h 2717359"/>
                <a:gd name="connsiteX2" fmla="*/ 1511770 w 1511770"/>
                <a:gd name="connsiteY2" fmla="*/ 0 h 2717359"/>
                <a:gd name="connsiteX3" fmla="*/ 1511770 w 1511770"/>
                <a:gd name="connsiteY3" fmla="*/ 1358680 h 2717359"/>
                <a:gd name="connsiteX4" fmla="*/ 755885 w 1511770"/>
                <a:gd name="connsiteY4" fmla="*/ 2717360 h 2717359"/>
                <a:gd name="connsiteX5" fmla="*/ 0 w 1511770"/>
                <a:gd name="connsiteY5" fmla="*/ 1358680 h 2717359"/>
                <a:gd name="connsiteX0" fmla="*/ 0 w 1511770"/>
                <a:gd name="connsiteY0" fmla="*/ 1358680 h 2888832"/>
                <a:gd name="connsiteX1" fmla="*/ 755885 w 1511770"/>
                <a:gd name="connsiteY1" fmla="*/ 0 h 2888832"/>
                <a:gd name="connsiteX2" fmla="*/ 1511770 w 1511770"/>
                <a:gd name="connsiteY2" fmla="*/ 0 h 2888832"/>
                <a:gd name="connsiteX3" fmla="*/ 1503819 w 1511770"/>
                <a:gd name="connsiteY3" fmla="*/ 2368496 h 2888832"/>
                <a:gd name="connsiteX4" fmla="*/ 755885 w 1511770"/>
                <a:gd name="connsiteY4" fmla="*/ 2717360 h 2888832"/>
                <a:gd name="connsiteX5" fmla="*/ 0 w 1511770"/>
                <a:gd name="connsiteY5" fmla="*/ 1358680 h 2888832"/>
                <a:gd name="connsiteX0" fmla="*/ 13319 w 1525089"/>
                <a:gd name="connsiteY0" fmla="*/ 1358680 h 2771602"/>
                <a:gd name="connsiteX1" fmla="*/ 769204 w 1525089"/>
                <a:gd name="connsiteY1" fmla="*/ 0 h 2771602"/>
                <a:gd name="connsiteX2" fmla="*/ 1525089 w 1525089"/>
                <a:gd name="connsiteY2" fmla="*/ 0 h 2771602"/>
                <a:gd name="connsiteX3" fmla="*/ 1517138 w 1525089"/>
                <a:gd name="connsiteY3" fmla="*/ 2368496 h 2771602"/>
                <a:gd name="connsiteX4" fmla="*/ 379590 w 1525089"/>
                <a:gd name="connsiteY4" fmla="*/ 2454967 h 2771602"/>
                <a:gd name="connsiteX5" fmla="*/ 13319 w 1525089"/>
                <a:gd name="connsiteY5" fmla="*/ 1358680 h 2771602"/>
                <a:gd name="connsiteX0" fmla="*/ 13319 w 1525089"/>
                <a:gd name="connsiteY0" fmla="*/ 1358680 h 2660790"/>
                <a:gd name="connsiteX1" fmla="*/ 769204 w 1525089"/>
                <a:gd name="connsiteY1" fmla="*/ 0 h 2660790"/>
                <a:gd name="connsiteX2" fmla="*/ 1525089 w 1525089"/>
                <a:gd name="connsiteY2" fmla="*/ 0 h 2660790"/>
                <a:gd name="connsiteX3" fmla="*/ 1517138 w 1525089"/>
                <a:gd name="connsiteY3" fmla="*/ 2368496 h 2660790"/>
                <a:gd name="connsiteX4" fmla="*/ 379590 w 1525089"/>
                <a:gd name="connsiteY4" fmla="*/ 2454967 h 2660790"/>
                <a:gd name="connsiteX5" fmla="*/ 13319 w 1525089"/>
                <a:gd name="connsiteY5" fmla="*/ 1358680 h 2660790"/>
                <a:gd name="connsiteX0" fmla="*/ 36335 w 1548105"/>
                <a:gd name="connsiteY0" fmla="*/ 1358680 h 2674707"/>
                <a:gd name="connsiteX1" fmla="*/ 792220 w 1548105"/>
                <a:gd name="connsiteY1" fmla="*/ 0 h 2674707"/>
                <a:gd name="connsiteX2" fmla="*/ 1548105 w 1548105"/>
                <a:gd name="connsiteY2" fmla="*/ 0 h 2674707"/>
                <a:gd name="connsiteX3" fmla="*/ 1540154 w 1548105"/>
                <a:gd name="connsiteY3" fmla="*/ 2368496 h 2674707"/>
                <a:gd name="connsiteX4" fmla="*/ 267434 w 1548105"/>
                <a:gd name="connsiteY4" fmla="*/ 2486772 h 2674707"/>
                <a:gd name="connsiteX5" fmla="*/ 36335 w 1548105"/>
                <a:gd name="connsiteY5" fmla="*/ 1358680 h 2674707"/>
                <a:gd name="connsiteX0" fmla="*/ 33961 w 1561634"/>
                <a:gd name="connsiteY0" fmla="*/ 1549511 h 2663724"/>
                <a:gd name="connsiteX1" fmla="*/ 805749 w 1561634"/>
                <a:gd name="connsiteY1" fmla="*/ 0 h 2663724"/>
                <a:gd name="connsiteX2" fmla="*/ 1561634 w 1561634"/>
                <a:gd name="connsiteY2" fmla="*/ 0 h 2663724"/>
                <a:gd name="connsiteX3" fmla="*/ 1553683 w 1561634"/>
                <a:gd name="connsiteY3" fmla="*/ 2368496 h 2663724"/>
                <a:gd name="connsiteX4" fmla="*/ 280963 w 1561634"/>
                <a:gd name="connsiteY4" fmla="*/ 2486772 h 2663724"/>
                <a:gd name="connsiteX5" fmla="*/ 33961 w 1561634"/>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52788 w 1580461"/>
                <a:gd name="connsiteY0" fmla="*/ 1549511 h 2663724"/>
                <a:gd name="connsiteX1" fmla="*/ 1086969 w 1580461"/>
                <a:gd name="connsiteY1" fmla="*/ 500932 h 2663724"/>
                <a:gd name="connsiteX2" fmla="*/ 1580461 w 1580461"/>
                <a:gd name="connsiteY2" fmla="*/ 0 h 2663724"/>
                <a:gd name="connsiteX3" fmla="*/ 1572510 w 1580461"/>
                <a:gd name="connsiteY3" fmla="*/ 2368496 h 2663724"/>
                <a:gd name="connsiteX4" fmla="*/ 299790 w 1580461"/>
                <a:gd name="connsiteY4" fmla="*/ 2486772 h 2663724"/>
                <a:gd name="connsiteX5" fmla="*/ 52788 w 1580461"/>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5857 w 1581481"/>
                <a:gd name="connsiteY0" fmla="*/ 1589267 h 2661481"/>
                <a:gd name="connsiteX1" fmla="*/ 1008476 w 1581481"/>
                <a:gd name="connsiteY1" fmla="*/ 397565 h 2661481"/>
                <a:gd name="connsiteX2" fmla="*/ 1581481 w 1581481"/>
                <a:gd name="connsiteY2" fmla="*/ 0 h 2661481"/>
                <a:gd name="connsiteX3" fmla="*/ 1573530 w 1581481"/>
                <a:gd name="connsiteY3" fmla="*/ 2368496 h 2661481"/>
                <a:gd name="connsiteX4" fmla="*/ 300810 w 1581481"/>
                <a:gd name="connsiteY4" fmla="*/ 2486772 h 2661481"/>
                <a:gd name="connsiteX5" fmla="*/ 45857 w 1581481"/>
                <a:gd name="connsiteY5" fmla="*/ 1589267 h 2661481"/>
                <a:gd name="connsiteX0" fmla="*/ 60597 w 1516708"/>
                <a:gd name="connsiteY0" fmla="*/ 1581316 h 2661929"/>
                <a:gd name="connsiteX1" fmla="*/ 943703 w 1516708"/>
                <a:gd name="connsiteY1" fmla="*/ 397565 h 2661929"/>
                <a:gd name="connsiteX2" fmla="*/ 1516708 w 1516708"/>
                <a:gd name="connsiteY2" fmla="*/ 0 h 2661929"/>
                <a:gd name="connsiteX3" fmla="*/ 1508757 w 1516708"/>
                <a:gd name="connsiteY3" fmla="*/ 2368496 h 2661929"/>
                <a:gd name="connsiteX4" fmla="*/ 236037 w 1516708"/>
                <a:gd name="connsiteY4" fmla="*/ 2486772 h 2661929"/>
                <a:gd name="connsiteX5" fmla="*/ 60597 w 1516708"/>
                <a:gd name="connsiteY5" fmla="*/ 1581316 h 2661929"/>
                <a:gd name="connsiteX0" fmla="*/ 55457 w 1535422"/>
                <a:gd name="connsiteY0" fmla="*/ 1589267 h 2661481"/>
                <a:gd name="connsiteX1" fmla="*/ 962417 w 1535422"/>
                <a:gd name="connsiteY1" fmla="*/ 397565 h 2661481"/>
                <a:gd name="connsiteX2" fmla="*/ 1535422 w 1535422"/>
                <a:gd name="connsiteY2" fmla="*/ 0 h 2661481"/>
                <a:gd name="connsiteX3" fmla="*/ 1527471 w 1535422"/>
                <a:gd name="connsiteY3" fmla="*/ 2368496 h 2661481"/>
                <a:gd name="connsiteX4" fmla="*/ 254751 w 1535422"/>
                <a:gd name="connsiteY4" fmla="*/ 2486772 h 2661481"/>
                <a:gd name="connsiteX5" fmla="*/ 55457 w 1535422"/>
                <a:gd name="connsiteY5" fmla="*/ 1589267 h 2661481"/>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8284 w 1538249"/>
                <a:gd name="connsiteY0" fmla="*/ 1589267 h 2677974"/>
                <a:gd name="connsiteX1" fmla="*/ 981147 w 1538249"/>
                <a:gd name="connsiteY1" fmla="*/ 405517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8249" h="2677974">
                  <a:moveTo>
                    <a:pt x="58284" y="1589267"/>
                  </a:moveTo>
                  <a:cubicBezTo>
                    <a:pt x="178879" y="1242391"/>
                    <a:pt x="372853" y="962108"/>
                    <a:pt x="981147" y="405517"/>
                  </a:cubicBezTo>
                  <a:lnTo>
                    <a:pt x="1538249" y="0"/>
                  </a:lnTo>
                  <a:cubicBezTo>
                    <a:pt x="1538249" y="452893"/>
                    <a:pt x="1530298" y="1915603"/>
                    <a:pt x="1530298" y="2368496"/>
                  </a:cubicBezTo>
                  <a:cubicBezTo>
                    <a:pt x="973706" y="2856481"/>
                    <a:pt x="510866" y="2664352"/>
                    <a:pt x="257578" y="2486772"/>
                  </a:cubicBezTo>
                  <a:cubicBezTo>
                    <a:pt x="4290" y="2309192"/>
                    <a:pt x="-62311" y="1936143"/>
                    <a:pt x="58284" y="1589267"/>
                  </a:cubicBezTo>
                  <a:close/>
                </a:path>
              </a:pathLst>
            </a:custGeom>
            <a:solidFill>
              <a:srgbClr val="F5BCC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PA-组合 39">
            <a:extLst>
              <a:ext uri="{FF2B5EF4-FFF2-40B4-BE49-F238E27FC236}">
                <a16:creationId xmlns="" xmlns:a16="http://schemas.microsoft.com/office/drawing/2014/main" id="{8F7627BF-9548-4EEB-A1D8-76E0B7A2B47D}"/>
              </a:ext>
            </a:extLst>
          </p:cNvPr>
          <p:cNvGrpSpPr/>
          <p:nvPr userDrawn="1">
            <p:custDataLst>
              <p:tags r:id="rId6"/>
            </p:custDataLst>
          </p:nvPr>
        </p:nvGrpSpPr>
        <p:grpSpPr>
          <a:xfrm>
            <a:off x="7295690" y="5949450"/>
            <a:ext cx="810982" cy="709597"/>
            <a:chOff x="7999016" y="2945628"/>
            <a:chExt cx="3060596" cy="2677974"/>
          </a:xfrm>
        </p:grpSpPr>
        <p:sp>
          <p:nvSpPr>
            <p:cNvPr id="48" name="PA-泪滴形 6">
              <a:extLst>
                <a:ext uri="{FF2B5EF4-FFF2-40B4-BE49-F238E27FC236}">
                  <a16:creationId xmlns="" xmlns:a16="http://schemas.microsoft.com/office/drawing/2014/main" id="{8632E214-B21B-4386-98C5-C33636EFA24C}"/>
                </a:ext>
              </a:extLst>
            </p:cNvPr>
            <p:cNvSpPr/>
            <p:nvPr>
              <p:custDataLst>
                <p:tags r:id="rId12"/>
              </p:custDataLst>
            </p:nvPr>
          </p:nvSpPr>
          <p:spPr>
            <a:xfrm flipH="1" flipV="1">
              <a:off x="9521363" y="2945628"/>
              <a:ext cx="1538249" cy="2677974"/>
            </a:xfrm>
            <a:custGeom>
              <a:avLst/>
              <a:gdLst>
                <a:gd name="connsiteX0" fmla="*/ 0 w 1511770"/>
                <a:gd name="connsiteY0" fmla="*/ 1358680 h 2717359"/>
                <a:gd name="connsiteX1" fmla="*/ 755885 w 1511770"/>
                <a:gd name="connsiteY1" fmla="*/ 0 h 2717359"/>
                <a:gd name="connsiteX2" fmla="*/ 1511770 w 1511770"/>
                <a:gd name="connsiteY2" fmla="*/ 0 h 2717359"/>
                <a:gd name="connsiteX3" fmla="*/ 1511770 w 1511770"/>
                <a:gd name="connsiteY3" fmla="*/ 1358680 h 2717359"/>
                <a:gd name="connsiteX4" fmla="*/ 755885 w 1511770"/>
                <a:gd name="connsiteY4" fmla="*/ 2717360 h 2717359"/>
                <a:gd name="connsiteX5" fmla="*/ 0 w 1511770"/>
                <a:gd name="connsiteY5" fmla="*/ 1358680 h 2717359"/>
                <a:gd name="connsiteX0" fmla="*/ 0 w 1511770"/>
                <a:gd name="connsiteY0" fmla="*/ 1358680 h 2888832"/>
                <a:gd name="connsiteX1" fmla="*/ 755885 w 1511770"/>
                <a:gd name="connsiteY1" fmla="*/ 0 h 2888832"/>
                <a:gd name="connsiteX2" fmla="*/ 1511770 w 1511770"/>
                <a:gd name="connsiteY2" fmla="*/ 0 h 2888832"/>
                <a:gd name="connsiteX3" fmla="*/ 1503819 w 1511770"/>
                <a:gd name="connsiteY3" fmla="*/ 2368496 h 2888832"/>
                <a:gd name="connsiteX4" fmla="*/ 755885 w 1511770"/>
                <a:gd name="connsiteY4" fmla="*/ 2717360 h 2888832"/>
                <a:gd name="connsiteX5" fmla="*/ 0 w 1511770"/>
                <a:gd name="connsiteY5" fmla="*/ 1358680 h 2888832"/>
                <a:gd name="connsiteX0" fmla="*/ 13319 w 1525089"/>
                <a:gd name="connsiteY0" fmla="*/ 1358680 h 2771602"/>
                <a:gd name="connsiteX1" fmla="*/ 769204 w 1525089"/>
                <a:gd name="connsiteY1" fmla="*/ 0 h 2771602"/>
                <a:gd name="connsiteX2" fmla="*/ 1525089 w 1525089"/>
                <a:gd name="connsiteY2" fmla="*/ 0 h 2771602"/>
                <a:gd name="connsiteX3" fmla="*/ 1517138 w 1525089"/>
                <a:gd name="connsiteY3" fmla="*/ 2368496 h 2771602"/>
                <a:gd name="connsiteX4" fmla="*/ 379590 w 1525089"/>
                <a:gd name="connsiteY4" fmla="*/ 2454967 h 2771602"/>
                <a:gd name="connsiteX5" fmla="*/ 13319 w 1525089"/>
                <a:gd name="connsiteY5" fmla="*/ 1358680 h 2771602"/>
                <a:gd name="connsiteX0" fmla="*/ 13319 w 1525089"/>
                <a:gd name="connsiteY0" fmla="*/ 1358680 h 2660790"/>
                <a:gd name="connsiteX1" fmla="*/ 769204 w 1525089"/>
                <a:gd name="connsiteY1" fmla="*/ 0 h 2660790"/>
                <a:gd name="connsiteX2" fmla="*/ 1525089 w 1525089"/>
                <a:gd name="connsiteY2" fmla="*/ 0 h 2660790"/>
                <a:gd name="connsiteX3" fmla="*/ 1517138 w 1525089"/>
                <a:gd name="connsiteY3" fmla="*/ 2368496 h 2660790"/>
                <a:gd name="connsiteX4" fmla="*/ 379590 w 1525089"/>
                <a:gd name="connsiteY4" fmla="*/ 2454967 h 2660790"/>
                <a:gd name="connsiteX5" fmla="*/ 13319 w 1525089"/>
                <a:gd name="connsiteY5" fmla="*/ 1358680 h 2660790"/>
                <a:gd name="connsiteX0" fmla="*/ 36335 w 1548105"/>
                <a:gd name="connsiteY0" fmla="*/ 1358680 h 2674707"/>
                <a:gd name="connsiteX1" fmla="*/ 792220 w 1548105"/>
                <a:gd name="connsiteY1" fmla="*/ 0 h 2674707"/>
                <a:gd name="connsiteX2" fmla="*/ 1548105 w 1548105"/>
                <a:gd name="connsiteY2" fmla="*/ 0 h 2674707"/>
                <a:gd name="connsiteX3" fmla="*/ 1540154 w 1548105"/>
                <a:gd name="connsiteY3" fmla="*/ 2368496 h 2674707"/>
                <a:gd name="connsiteX4" fmla="*/ 267434 w 1548105"/>
                <a:gd name="connsiteY4" fmla="*/ 2486772 h 2674707"/>
                <a:gd name="connsiteX5" fmla="*/ 36335 w 1548105"/>
                <a:gd name="connsiteY5" fmla="*/ 1358680 h 2674707"/>
                <a:gd name="connsiteX0" fmla="*/ 33961 w 1561634"/>
                <a:gd name="connsiteY0" fmla="*/ 1549511 h 2663724"/>
                <a:gd name="connsiteX1" fmla="*/ 805749 w 1561634"/>
                <a:gd name="connsiteY1" fmla="*/ 0 h 2663724"/>
                <a:gd name="connsiteX2" fmla="*/ 1561634 w 1561634"/>
                <a:gd name="connsiteY2" fmla="*/ 0 h 2663724"/>
                <a:gd name="connsiteX3" fmla="*/ 1553683 w 1561634"/>
                <a:gd name="connsiteY3" fmla="*/ 2368496 h 2663724"/>
                <a:gd name="connsiteX4" fmla="*/ 280963 w 1561634"/>
                <a:gd name="connsiteY4" fmla="*/ 2486772 h 2663724"/>
                <a:gd name="connsiteX5" fmla="*/ 33961 w 1561634"/>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52788 w 1580461"/>
                <a:gd name="connsiteY0" fmla="*/ 1549511 h 2663724"/>
                <a:gd name="connsiteX1" fmla="*/ 1086969 w 1580461"/>
                <a:gd name="connsiteY1" fmla="*/ 500932 h 2663724"/>
                <a:gd name="connsiteX2" fmla="*/ 1580461 w 1580461"/>
                <a:gd name="connsiteY2" fmla="*/ 0 h 2663724"/>
                <a:gd name="connsiteX3" fmla="*/ 1572510 w 1580461"/>
                <a:gd name="connsiteY3" fmla="*/ 2368496 h 2663724"/>
                <a:gd name="connsiteX4" fmla="*/ 299790 w 1580461"/>
                <a:gd name="connsiteY4" fmla="*/ 2486772 h 2663724"/>
                <a:gd name="connsiteX5" fmla="*/ 52788 w 1580461"/>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5857 w 1581481"/>
                <a:gd name="connsiteY0" fmla="*/ 1589267 h 2661481"/>
                <a:gd name="connsiteX1" fmla="*/ 1008476 w 1581481"/>
                <a:gd name="connsiteY1" fmla="*/ 397565 h 2661481"/>
                <a:gd name="connsiteX2" fmla="*/ 1581481 w 1581481"/>
                <a:gd name="connsiteY2" fmla="*/ 0 h 2661481"/>
                <a:gd name="connsiteX3" fmla="*/ 1573530 w 1581481"/>
                <a:gd name="connsiteY3" fmla="*/ 2368496 h 2661481"/>
                <a:gd name="connsiteX4" fmla="*/ 300810 w 1581481"/>
                <a:gd name="connsiteY4" fmla="*/ 2486772 h 2661481"/>
                <a:gd name="connsiteX5" fmla="*/ 45857 w 1581481"/>
                <a:gd name="connsiteY5" fmla="*/ 1589267 h 2661481"/>
                <a:gd name="connsiteX0" fmla="*/ 60597 w 1516708"/>
                <a:gd name="connsiteY0" fmla="*/ 1581316 h 2661929"/>
                <a:gd name="connsiteX1" fmla="*/ 943703 w 1516708"/>
                <a:gd name="connsiteY1" fmla="*/ 397565 h 2661929"/>
                <a:gd name="connsiteX2" fmla="*/ 1516708 w 1516708"/>
                <a:gd name="connsiteY2" fmla="*/ 0 h 2661929"/>
                <a:gd name="connsiteX3" fmla="*/ 1508757 w 1516708"/>
                <a:gd name="connsiteY3" fmla="*/ 2368496 h 2661929"/>
                <a:gd name="connsiteX4" fmla="*/ 236037 w 1516708"/>
                <a:gd name="connsiteY4" fmla="*/ 2486772 h 2661929"/>
                <a:gd name="connsiteX5" fmla="*/ 60597 w 1516708"/>
                <a:gd name="connsiteY5" fmla="*/ 1581316 h 2661929"/>
                <a:gd name="connsiteX0" fmla="*/ 55457 w 1535422"/>
                <a:gd name="connsiteY0" fmla="*/ 1589267 h 2661481"/>
                <a:gd name="connsiteX1" fmla="*/ 962417 w 1535422"/>
                <a:gd name="connsiteY1" fmla="*/ 397565 h 2661481"/>
                <a:gd name="connsiteX2" fmla="*/ 1535422 w 1535422"/>
                <a:gd name="connsiteY2" fmla="*/ 0 h 2661481"/>
                <a:gd name="connsiteX3" fmla="*/ 1527471 w 1535422"/>
                <a:gd name="connsiteY3" fmla="*/ 2368496 h 2661481"/>
                <a:gd name="connsiteX4" fmla="*/ 254751 w 1535422"/>
                <a:gd name="connsiteY4" fmla="*/ 2486772 h 2661481"/>
                <a:gd name="connsiteX5" fmla="*/ 55457 w 1535422"/>
                <a:gd name="connsiteY5" fmla="*/ 1589267 h 2661481"/>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8284 w 1538249"/>
                <a:gd name="connsiteY0" fmla="*/ 1589267 h 2677974"/>
                <a:gd name="connsiteX1" fmla="*/ 981146 w 1538249"/>
                <a:gd name="connsiteY1" fmla="*/ 405516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 name="connsiteX0" fmla="*/ 58284 w 1538249"/>
                <a:gd name="connsiteY0" fmla="*/ 1589267 h 2677974"/>
                <a:gd name="connsiteX1" fmla="*/ 981146 w 1538249"/>
                <a:gd name="connsiteY1" fmla="*/ 405516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8249" h="2677974">
                  <a:moveTo>
                    <a:pt x="58284" y="1589267"/>
                  </a:moveTo>
                  <a:cubicBezTo>
                    <a:pt x="178879" y="1242391"/>
                    <a:pt x="404657" y="962107"/>
                    <a:pt x="981146" y="405516"/>
                  </a:cubicBezTo>
                  <a:cubicBezTo>
                    <a:pt x="1166847" y="254441"/>
                    <a:pt x="1352548" y="135172"/>
                    <a:pt x="1538249" y="0"/>
                  </a:cubicBezTo>
                  <a:cubicBezTo>
                    <a:pt x="1538249" y="452893"/>
                    <a:pt x="1530298" y="1915603"/>
                    <a:pt x="1530298" y="2368496"/>
                  </a:cubicBezTo>
                  <a:cubicBezTo>
                    <a:pt x="973706" y="2856481"/>
                    <a:pt x="510866" y="2664352"/>
                    <a:pt x="257578" y="2486772"/>
                  </a:cubicBezTo>
                  <a:cubicBezTo>
                    <a:pt x="4290" y="2309192"/>
                    <a:pt x="-62311" y="1936143"/>
                    <a:pt x="58284" y="1589267"/>
                  </a:cubicBezTo>
                  <a:close/>
                </a:path>
              </a:pathLst>
            </a:custGeom>
            <a:solidFill>
              <a:srgbClr val="F4A6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PA-泪滴形 6">
              <a:extLst>
                <a:ext uri="{FF2B5EF4-FFF2-40B4-BE49-F238E27FC236}">
                  <a16:creationId xmlns="" xmlns:a16="http://schemas.microsoft.com/office/drawing/2014/main" id="{EB10444B-C959-4912-A15E-E52361C52834}"/>
                </a:ext>
              </a:extLst>
            </p:cNvPr>
            <p:cNvSpPr/>
            <p:nvPr>
              <p:custDataLst>
                <p:tags r:id="rId13"/>
              </p:custDataLst>
            </p:nvPr>
          </p:nvSpPr>
          <p:spPr>
            <a:xfrm flipV="1">
              <a:off x="7999016" y="2945628"/>
              <a:ext cx="1538249" cy="2677974"/>
            </a:xfrm>
            <a:custGeom>
              <a:avLst/>
              <a:gdLst>
                <a:gd name="connsiteX0" fmla="*/ 0 w 1511770"/>
                <a:gd name="connsiteY0" fmla="*/ 1358680 h 2717359"/>
                <a:gd name="connsiteX1" fmla="*/ 755885 w 1511770"/>
                <a:gd name="connsiteY1" fmla="*/ 0 h 2717359"/>
                <a:gd name="connsiteX2" fmla="*/ 1511770 w 1511770"/>
                <a:gd name="connsiteY2" fmla="*/ 0 h 2717359"/>
                <a:gd name="connsiteX3" fmla="*/ 1511770 w 1511770"/>
                <a:gd name="connsiteY3" fmla="*/ 1358680 h 2717359"/>
                <a:gd name="connsiteX4" fmla="*/ 755885 w 1511770"/>
                <a:gd name="connsiteY4" fmla="*/ 2717360 h 2717359"/>
                <a:gd name="connsiteX5" fmla="*/ 0 w 1511770"/>
                <a:gd name="connsiteY5" fmla="*/ 1358680 h 2717359"/>
                <a:gd name="connsiteX0" fmla="*/ 0 w 1511770"/>
                <a:gd name="connsiteY0" fmla="*/ 1358680 h 2888832"/>
                <a:gd name="connsiteX1" fmla="*/ 755885 w 1511770"/>
                <a:gd name="connsiteY1" fmla="*/ 0 h 2888832"/>
                <a:gd name="connsiteX2" fmla="*/ 1511770 w 1511770"/>
                <a:gd name="connsiteY2" fmla="*/ 0 h 2888832"/>
                <a:gd name="connsiteX3" fmla="*/ 1503819 w 1511770"/>
                <a:gd name="connsiteY3" fmla="*/ 2368496 h 2888832"/>
                <a:gd name="connsiteX4" fmla="*/ 755885 w 1511770"/>
                <a:gd name="connsiteY4" fmla="*/ 2717360 h 2888832"/>
                <a:gd name="connsiteX5" fmla="*/ 0 w 1511770"/>
                <a:gd name="connsiteY5" fmla="*/ 1358680 h 2888832"/>
                <a:gd name="connsiteX0" fmla="*/ 13319 w 1525089"/>
                <a:gd name="connsiteY0" fmla="*/ 1358680 h 2771602"/>
                <a:gd name="connsiteX1" fmla="*/ 769204 w 1525089"/>
                <a:gd name="connsiteY1" fmla="*/ 0 h 2771602"/>
                <a:gd name="connsiteX2" fmla="*/ 1525089 w 1525089"/>
                <a:gd name="connsiteY2" fmla="*/ 0 h 2771602"/>
                <a:gd name="connsiteX3" fmla="*/ 1517138 w 1525089"/>
                <a:gd name="connsiteY3" fmla="*/ 2368496 h 2771602"/>
                <a:gd name="connsiteX4" fmla="*/ 379590 w 1525089"/>
                <a:gd name="connsiteY4" fmla="*/ 2454967 h 2771602"/>
                <a:gd name="connsiteX5" fmla="*/ 13319 w 1525089"/>
                <a:gd name="connsiteY5" fmla="*/ 1358680 h 2771602"/>
                <a:gd name="connsiteX0" fmla="*/ 13319 w 1525089"/>
                <a:gd name="connsiteY0" fmla="*/ 1358680 h 2660790"/>
                <a:gd name="connsiteX1" fmla="*/ 769204 w 1525089"/>
                <a:gd name="connsiteY1" fmla="*/ 0 h 2660790"/>
                <a:gd name="connsiteX2" fmla="*/ 1525089 w 1525089"/>
                <a:gd name="connsiteY2" fmla="*/ 0 h 2660790"/>
                <a:gd name="connsiteX3" fmla="*/ 1517138 w 1525089"/>
                <a:gd name="connsiteY3" fmla="*/ 2368496 h 2660790"/>
                <a:gd name="connsiteX4" fmla="*/ 379590 w 1525089"/>
                <a:gd name="connsiteY4" fmla="*/ 2454967 h 2660790"/>
                <a:gd name="connsiteX5" fmla="*/ 13319 w 1525089"/>
                <a:gd name="connsiteY5" fmla="*/ 1358680 h 2660790"/>
                <a:gd name="connsiteX0" fmla="*/ 36335 w 1548105"/>
                <a:gd name="connsiteY0" fmla="*/ 1358680 h 2674707"/>
                <a:gd name="connsiteX1" fmla="*/ 792220 w 1548105"/>
                <a:gd name="connsiteY1" fmla="*/ 0 h 2674707"/>
                <a:gd name="connsiteX2" fmla="*/ 1548105 w 1548105"/>
                <a:gd name="connsiteY2" fmla="*/ 0 h 2674707"/>
                <a:gd name="connsiteX3" fmla="*/ 1540154 w 1548105"/>
                <a:gd name="connsiteY3" fmla="*/ 2368496 h 2674707"/>
                <a:gd name="connsiteX4" fmla="*/ 267434 w 1548105"/>
                <a:gd name="connsiteY4" fmla="*/ 2486772 h 2674707"/>
                <a:gd name="connsiteX5" fmla="*/ 36335 w 1548105"/>
                <a:gd name="connsiteY5" fmla="*/ 1358680 h 2674707"/>
                <a:gd name="connsiteX0" fmla="*/ 33961 w 1561634"/>
                <a:gd name="connsiteY0" fmla="*/ 1549511 h 2663724"/>
                <a:gd name="connsiteX1" fmla="*/ 805749 w 1561634"/>
                <a:gd name="connsiteY1" fmla="*/ 0 h 2663724"/>
                <a:gd name="connsiteX2" fmla="*/ 1561634 w 1561634"/>
                <a:gd name="connsiteY2" fmla="*/ 0 h 2663724"/>
                <a:gd name="connsiteX3" fmla="*/ 1553683 w 1561634"/>
                <a:gd name="connsiteY3" fmla="*/ 2368496 h 2663724"/>
                <a:gd name="connsiteX4" fmla="*/ 280963 w 1561634"/>
                <a:gd name="connsiteY4" fmla="*/ 2486772 h 2663724"/>
                <a:gd name="connsiteX5" fmla="*/ 33961 w 1561634"/>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40770 w 1568443"/>
                <a:gd name="connsiteY0" fmla="*/ 1549511 h 2663724"/>
                <a:gd name="connsiteX1" fmla="*/ 907973 w 1568443"/>
                <a:gd name="connsiteY1" fmla="*/ 365760 h 2663724"/>
                <a:gd name="connsiteX2" fmla="*/ 1568443 w 1568443"/>
                <a:gd name="connsiteY2" fmla="*/ 0 h 2663724"/>
                <a:gd name="connsiteX3" fmla="*/ 1560492 w 1568443"/>
                <a:gd name="connsiteY3" fmla="*/ 2368496 h 2663724"/>
                <a:gd name="connsiteX4" fmla="*/ 287772 w 1568443"/>
                <a:gd name="connsiteY4" fmla="*/ 2486772 h 2663724"/>
                <a:gd name="connsiteX5" fmla="*/ 40770 w 1568443"/>
                <a:gd name="connsiteY5" fmla="*/ 1549511 h 2663724"/>
                <a:gd name="connsiteX0" fmla="*/ 52788 w 1580461"/>
                <a:gd name="connsiteY0" fmla="*/ 1549511 h 2663724"/>
                <a:gd name="connsiteX1" fmla="*/ 1086969 w 1580461"/>
                <a:gd name="connsiteY1" fmla="*/ 500932 h 2663724"/>
                <a:gd name="connsiteX2" fmla="*/ 1580461 w 1580461"/>
                <a:gd name="connsiteY2" fmla="*/ 0 h 2663724"/>
                <a:gd name="connsiteX3" fmla="*/ 1572510 w 1580461"/>
                <a:gd name="connsiteY3" fmla="*/ 2368496 h 2663724"/>
                <a:gd name="connsiteX4" fmla="*/ 299790 w 1580461"/>
                <a:gd name="connsiteY4" fmla="*/ 2486772 h 2663724"/>
                <a:gd name="connsiteX5" fmla="*/ 52788 w 1580461"/>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7053 w 1574726"/>
                <a:gd name="connsiteY0" fmla="*/ 1549511 h 2663724"/>
                <a:gd name="connsiteX1" fmla="*/ 1001721 w 1574726"/>
                <a:gd name="connsiteY1" fmla="*/ 397565 h 2663724"/>
                <a:gd name="connsiteX2" fmla="*/ 1574726 w 1574726"/>
                <a:gd name="connsiteY2" fmla="*/ 0 h 2663724"/>
                <a:gd name="connsiteX3" fmla="*/ 1566775 w 1574726"/>
                <a:gd name="connsiteY3" fmla="*/ 2368496 h 2663724"/>
                <a:gd name="connsiteX4" fmla="*/ 294055 w 1574726"/>
                <a:gd name="connsiteY4" fmla="*/ 2486772 h 2663724"/>
                <a:gd name="connsiteX5" fmla="*/ 47053 w 1574726"/>
                <a:gd name="connsiteY5" fmla="*/ 1549511 h 2663724"/>
                <a:gd name="connsiteX0" fmla="*/ 45857 w 1581481"/>
                <a:gd name="connsiteY0" fmla="*/ 1589267 h 2661481"/>
                <a:gd name="connsiteX1" fmla="*/ 1008476 w 1581481"/>
                <a:gd name="connsiteY1" fmla="*/ 397565 h 2661481"/>
                <a:gd name="connsiteX2" fmla="*/ 1581481 w 1581481"/>
                <a:gd name="connsiteY2" fmla="*/ 0 h 2661481"/>
                <a:gd name="connsiteX3" fmla="*/ 1573530 w 1581481"/>
                <a:gd name="connsiteY3" fmla="*/ 2368496 h 2661481"/>
                <a:gd name="connsiteX4" fmla="*/ 300810 w 1581481"/>
                <a:gd name="connsiteY4" fmla="*/ 2486772 h 2661481"/>
                <a:gd name="connsiteX5" fmla="*/ 45857 w 1581481"/>
                <a:gd name="connsiteY5" fmla="*/ 1589267 h 2661481"/>
                <a:gd name="connsiteX0" fmla="*/ 60597 w 1516708"/>
                <a:gd name="connsiteY0" fmla="*/ 1581316 h 2661929"/>
                <a:gd name="connsiteX1" fmla="*/ 943703 w 1516708"/>
                <a:gd name="connsiteY1" fmla="*/ 397565 h 2661929"/>
                <a:gd name="connsiteX2" fmla="*/ 1516708 w 1516708"/>
                <a:gd name="connsiteY2" fmla="*/ 0 h 2661929"/>
                <a:gd name="connsiteX3" fmla="*/ 1508757 w 1516708"/>
                <a:gd name="connsiteY3" fmla="*/ 2368496 h 2661929"/>
                <a:gd name="connsiteX4" fmla="*/ 236037 w 1516708"/>
                <a:gd name="connsiteY4" fmla="*/ 2486772 h 2661929"/>
                <a:gd name="connsiteX5" fmla="*/ 60597 w 1516708"/>
                <a:gd name="connsiteY5" fmla="*/ 1581316 h 2661929"/>
                <a:gd name="connsiteX0" fmla="*/ 55457 w 1535422"/>
                <a:gd name="connsiteY0" fmla="*/ 1589267 h 2661481"/>
                <a:gd name="connsiteX1" fmla="*/ 962417 w 1535422"/>
                <a:gd name="connsiteY1" fmla="*/ 397565 h 2661481"/>
                <a:gd name="connsiteX2" fmla="*/ 1535422 w 1535422"/>
                <a:gd name="connsiteY2" fmla="*/ 0 h 2661481"/>
                <a:gd name="connsiteX3" fmla="*/ 1527471 w 1535422"/>
                <a:gd name="connsiteY3" fmla="*/ 2368496 h 2661481"/>
                <a:gd name="connsiteX4" fmla="*/ 254751 w 1535422"/>
                <a:gd name="connsiteY4" fmla="*/ 2486772 h 2661481"/>
                <a:gd name="connsiteX5" fmla="*/ 55457 w 1535422"/>
                <a:gd name="connsiteY5" fmla="*/ 1589267 h 2661481"/>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2390"/>
                <a:gd name="connsiteX1" fmla="*/ 964066 w 1537071"/>
                <a:gd name="connsiteY1" fmla="*/ 397565 h 2672390"/>
                <a:gd name="connsiteX2" fmla="*/ 1537071 w 1537071"/>
                <a:gd name="connsiteY2" fmla="*/ 0 h 2672390"/>
                <a:gd name="connsiteX3" fmla="*/ 1529120 w 1537071"/>
                <a:gd name="connsiteY3" fmla="*/ 2368496 h 2672390"/>
                <a:gd name="connsiteX4" fmla="*/ 256400 w 1537071"/>
                <a:gd name="connsiteY4" fmla="*/ 2486772 h 2672390"/>
                <a:gd name="connsiteX5" fmla="*/ 57106 w 1537071"/>
                <a:gd name="connsiteY5" fmla="*/ 1589267 h 2672390"/>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7106 w 1537071"/>
                <a:gd name="connsiteY0" fmla="*/ 1589267 h 2677974"/>
                <a:gd name="connsiteX1" fmla="*/ 964066 w 1537071"/>
                <a:gd name="connsiteY1" fmla="*/ 397565 h 2677974"/>
                <a:gd name="connsiteX2" fmla="*/ 1537071 w 1537071"/>
                <a:gd name="connsiteY2" fmla="*/ 0 h 2677974"/>
                <a:gd name="connsiteX3" fmla="*/ 1529120 w 1537071"/>
                <a:gd name="connsiteY3" fmla="*/ 2368496 h 2677974"/>
                <a:gd name="connsiteX4" fmla="*/ 256400 w 1537071"/>
                <a:gd name="connsiteY4" fmla="*/ 2486772 h 2677974"/>
                <a:gd name="connsiteX5" fmla="*/ 57106 w 1537071"/>
                <a:gd name="connsiteY5" fmla="*/ 1589267 h 2677974"/>
                <a:gd name="connsiteX0" fmla="*/ 58284 w 1538249"/>
                <a:gd name="connsiteY0" fmla="*/ 1589267 h 2677974"/>
                <a:gd name="connsiteX1" fmla="*/ 981147 w 1538249"/>
                <a:gd name="connsiteY1" fmla="*/ 405517 h 2677974"/>
                <a:gd name="connsiteX2" fmla="*/ 1538249 w 1538249"/>
                <a:gd name="connsiteY2" fmla="*/ 0 h 2677974"/>
                <a:gd name="connsiteX3" fmla="*/ 1530298 w 1538249"/>
                <a:gd name="connsiteY3" fmla="*/ 2368496 h 2677974"/>
                <a:gd name="connsiteX4" fmla="*/ 257578 w 1538249"/>
                <a:gd name="connsiteY4" fmla="*/ 2486772 h 2677974"/>
                <a:gd name="connsiteX5" fmla="*/ 58284 w 1538249"/>
                <a:gd name="connsiteY5" fmla="*/ 1589267 h 267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8249" h="2677974">
                  <a:moveTo>
                    <a:pt x="58284" y="1589267"/>
                  </a:moveTo>
                  <a:cubicBezTo>
                    <a:pt x="178879" y="1242391"/>
                    <a:pt x="372853" y="962108"/>
                    <a:pt x="981147" y="405517"/>
                  </a:cubicBezTo>
                  <a:lnTo>
                    <a:pt x="1538249" y="0"/>
                  </a:lnTo>
                  <a:cubicBezTo>
                    <a:pt x="1538249" y="452893"/>
                    <a:pt x="1530298" y="1915603"/>
                    <a:pt x="1530298" y="2368496"/>
                  </a:cubicBezTo>
                  <a:cubicBezTo>
                    <a:pt x="973706" y="2856481"/>
                    <a:pt x="510866" y="2664352"/>
                    <a:pt x="257578" y="2486772"/>
                  </a:cubicBezTo>
                  <a:cubicBezTo>
                    <a:pt x="4290" y="2309192"/>
                    <a:pt x="-62311" y="1936143"/>
                    <a:pt x="58284" y="1589267"/>
                  </a:cubicBezTo>
                  <a:close/>
                </a:path>
              </a:pathLst>
            </a:custGeom>
            <a:solidFill>
              <a:srgbClr val="F5BCC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6" name="PA-图片 27">
            <a:extLst>
              <a:ext uri="{FF2B5EF4-FFF2-40B4-BE49-F238E27FC236}">
                <a16:creationId xmlns="" xmlns:a16="http://schemas.microsoft.com/office/drawing/2014/main" id="{DA2AC301-1FC9-4BE2-9E2D-543553ADD5A1}"/>
              </a:ext>
            </a:extLst>
          </p:cNvPr>
          <p:cNvPicPr>
            <a:picLocks noChangeAspect="1"/>
          </p:cNvPicPr>
          <p:nvPr userDrawn="1">
            <p:custDataLst>
              <p:tags r:id="rId7"/>
            </p:custDataLst>
          </p:nvPr>
        </p:nvPicPr>
        <p:blipFill>
          <a:blip r:embed="rId21">
            <a:extLst>
              <a:ext uri="{28A0092B-C50C-407E-A947-70E740481C1C}">
                <a14:useLocalDpi xmlns:a14="http://schemas.microsoft.com/office/drawing/2010/main" val="0"/>
              </a:ext>
            </a:extLst>
          </a:blip>
          <a:stretch>
            <a:fillRect/>
          </a:stretch>
        </p:blipFill>
        <p:spPr>
          <a:xfrm>
            <a:off x="10928736" y="4708614"/>
            <a:ext cx="852488" cy="500063"/>
          </a:xfrm>
          <a:prstGeom prst="rect">
            <a:avLst/>
          </a:prstGeom>
          <a:ln>
            <a:noFill/>
          </a:ln>
          <a:effectLst/>
        </p:spPr>
      </p:pic>
      <p:pic>
        <p:nvPicPr>
          <p:cNvPr id="57" name="PA-图片 28">
            <a:extLst>
              <a:ext uri="{FF2B5EF4-FFF2-40B4-BE49-F238E27FC236}">
                <a16:creationId xmlns="" xmlns:a16="http://schemas.microsoft.com/office/drawing/2014/main" id="{435BD440-AF17-441F-9410-FD39C5319E50}"/>
              </a:ext>
            </a:extLst>
          </p:cNvPr>
          <p:cNvPicPr>
            <a:picLocks noChangeAspect="1"/>
          </p:cNvPicPr>
          <p:nvPr userDrawn="1">
            <p:custDataLst>
              <p:tags r:id="rId8"/>
            </p:custDataLst>
          </p:nvPr>
        </p:nvPicPr>
        <p:blipFill>
          <a:blip r:embed="rId22" cstate="print">
            <a:extLst>
              <a:ext uri="{28A0092B-C50C-407E-A947-70E740481C1C}">
                <a14:useLocalDpi xmlns:a14="http://schemas.microsoft.com/office/drawing/2010/main" val="0"/>
              </a:ext>
            </a:extLst>
          </a:blip>
          <a:stretch>
            <a:fillRect/>
          </a:stretch>
        </p:blipFill>
        <p:spPr>
          <a:xfrm>
            <a:off x="9457594" y="6027500"/>
            <a:ext cx="454327" cy="266505"/>
          </a:xfrm>
          <a:prstGeom prst="rect">
            <a:avLst/>
          </a:prstGeom>
          <a:ln>
            <a:noFill/>
          </a:ln>
          <a:effectLst/>
        </p:spPr>
      </p:pic>
      <p:pic>
        <p:nvPicPr>
          <p:cNvPr id="59" name="PA-图片 28">
            <a:extLst>
              <a:ext uri="{FF2B5EF4-FFF2-40B4-BE49-F238E27FC236}">
                <a16:creationId xmlns="" xmlns:a16="http://schemas.microsoft.com/office/drawing/2014/main" id="{3F3F4300-AAE8-45B7-87F4-869784A073F5}"/>
              </a:ext>
            </a:extLst>
          </p:cNvPr>
          <p:cNvPicPr>
            <a:picLocks noChangeAspect="1"/>
          </p:cNvPicPr>
          <p:nvPr userDrawn="1">
            <p:custDataLst>
              <p:tags r:id="rId9"/>
            </p:custDataLst>
          </p:nvPr>
        </p:nvPicPr>
        <p:blipFill>
          <a:blip r:embed="rId22" cstate="print">
            <a:extLst>
              <a:ext uri="{28A0092B-C50C-407E-A947-70E740481C1C}">
                <a14:useLocalDpi xmlns:a14="http://schemas.microsoft.com/office/drawing/2010/main" val="0"/>
              </a:ext>
            </a:extLst>
          </a:blip>
          <a:stretch>
            <a:fillRect/>
          </a:stretch>
        </p:blipFill>
        <p:spPr>
          <a:xfrm>
            <a:off x="11856544" y="6474765"/>
            <a:ext cx="454327" cy="266505"/>
          </a:xfrm>
          <a:prstGeom prst="rect">
            <a:avLst/>
          </a:prstGeom>
          <a:ln>
            <a:noFill/>
          </a:ln>
          <a:effectLst/>
        </p:spPr>
      </p:pic>
      <p:pic>
        <p:nvPicPr>
          <p:cNvPr id="60" name="PA-图片 27">
            <a:extLst>
              <a:ext uri="{FF2B5EF4-FFF2-40B4-BE49-F238E27FC236}">
                <a16:creationId xmlns="" xmlns:a16="http://schemas.microsoft.com/office/drawing/2014/main" id="{BE870C22-FD05-45E4-B4F3-89E3D3380615}"/>
              </a:ext>
            </a:extLst>
          </p:cNvPr>
          <p:cNvPicPr>
            <a:picLocks noChangeAspect="1"/>
          </p:cNvPicPr>
          <p:nvPr userDrawn="1">
            <p:custDataLst>
              <p:tags r:id="rId10"/>
            </p:custDataLst>
          </p:nvPr>
        </p:nvPicPr>
        <p:blipFill>
          <a:blip r:embed="rId21">
            <a:extLst>
              <a:ext uri="{28A0092B-C50C-407E-A947-70E740481C1C}">
                <a14:useLocalDpi xmlns:a14="http://schemas.microsoft.com/office/drawing/2010/main" val="0"/>
              </a:ext>
            </a:extLst>
          </a:blip>
          <a:stretch>
            <a:fillRect/>
          </a:stretch>
        </p:blipFill>
        <p:spPr>
          <a:xfrm>
            <a:off x="6671581" y="6472143"/>
            <a:ext cx="852488" cy="500063"/>
          </a:xfrm>
          <a:prstGeom prst="rect">
            <a:avLst/>
          </a:prstGeom>
          <a:ln>
            <a:noFill/>
          </a:ln>
          <a:effectLst/>
        </p:spPr>
      </p:pic>
      <p:pic>
        <p:nvPicPr>
          <p:cNvPr id="61" name="PA-图片 28">
            <a:extLst>
              <a:ext uri="{FF2B5EF4-FFF2-40B4-BE49-F238E27FC236}">
                <a16:creationId xmlns="" xmlns:a16="http://schemas.microsoft.com/office/drawing/2014/main" id="{7967A2A0-82C0-42BC-BF58-B76C4DA8FB5C}"/>
              </a:ext>
            </a:extLst>
          </p:cNvPr>
          <p:cNvPicPr>
            <a:picLocks noChangeAspect="1"/>
          </p:cNvPicPr>
          <p:nvPr userDrawn="1">
            <p:custDataLst>
              <p:tags r:id="rId11"/>
            </p:custDataLst>
          </p:nvPr>
        </p:nvPicPr>
        <p:blipFill>
          <a:blip r:embed="rId22" cstate="print">
            <a:extLst>
              <a:ext uri="{28A0092B-C50C-407E-A947-70E740481C1C}">
                <a14:useLocalDpi xmlns:a14="http://schemas.microsoft.com/office/drawing/2010/main" val="0"/>
              </a:ext>
            </a:extLst>
          </a:blip>
          <a:stretch>
            <a:fillRect/>
          </a:stretch>
        </p:blipFill>
        <p:spPr>
          <a:xfrm>
            <a:off x="303506" y="1544909"/>
            <a:ext cx="454327" cy="266505"/>
          </a:xfrm>
          <a:prstGeom prst="rect">
            <a:avLst/>
          </a:prstGeom>
          <a:ln>
            <a:noFill/>
          </a:ln>
          <a:effectLst/>
        </p:spPr>
      </p:pic>
    </p:spTree>
    <p:extLst>
      <p:ext uri="{BB962C8B-B14F-4D97-AF65-F5344CB8AC3E}">
        <p14:creationId xmlns:p14="http://schemas.microsoft.com/office/powerpoint/2010/main" val="276726038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1000"/>
                                        <p:tgtEl>
                                          <p:spTgt spid="44"/>
                                        </p:tgtEl>
                                      </p:cBhvr>
                                    </p:animEffect>
                                    <p:anim calcmode="lin" valueType="num">
                                      <p:cBhvr>
                                        <p:cTn id="13" dur="1000" fill="hold"/>
                                        <p:tgtEl>
                                          <p:spTgt spid="44"/>
                                        </p:tgtEl>
                                        <p:attrNameLst>
                                          <p:attrName>ppt_x</p:attrName>
                                        </p:attrNameLst>
                                      </p:cBhvr>
                                      <p:tavLst>
                                        <p:tav tm="0">
                                          <p:val>
                                            <p:strVal val="#ppt_x"/>
                                          </p:val>
                                        </p:tav>
                                        <p:tav tm="100000">
                                          <p:val>
                                            <p:strVal val="#ppt_x"/>
                                          </p:val>
                                        </p:tav>
                                      </p:tavLst>
                                    </p:anim>
                                    <p:anim calcmode="lin" valueType="num">
                                      <p:cBhvr>
                                        <p:cTn id="14" dur="1000" fill="hold"/>
                                        <p:tgtEl>
                                          <p:spTgt spid="4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1000"/>
                                        <p:tgtEl>
                                          <p:spTgt spid="47"/>
                                        </p:tgtEl>
                                      </p:cBhvr>
                                    </p:animEffect>
                                    <p:anim calcmode="lin" valueType="num">
                                      <p:cBhvr>
                                        <p:cTn id="18" dur="1000" fill="hold"/>
                                        <p:tgtEl>
                                          <p:spTgt spid="47"/>
                                        </p:tgtEl>
                                        <p:attrNameLst>
                                          <p:attrName>ppt_x</p:attrName>
                                        </p:attrNameLst>
                                      </p:cBhvr>
                                      <p:tavLst>
                                        <p:tav tm="0">
                                          <p:val>
                                            <p:strVal val="#ppt_x"/>
                                          </p:val>
                                        </p:tav>
                                        <p:tav tm="100000">
                                          <p:val>
                                            <p:strVal val="#ppt_x"/>
                                          </p:val>
                                        </p:tav>
                                      </p:tavLst>
                                    </p:anim>
                                    <p:anim calcmode="lin" valueType="num">
                                      <p:cBhvr>
                                        <p:cTn id="19" dur="1000" fill="hold"/>
                                        <p:tgtEl>
                                          <p:spTgt spid="4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1000"/>
                                        <p:tgtEl>
                                          <p:spTgt spid="56"/>
                                        </p:tgtEl>
                                      </p:cBhvr>
                                    </p:animEffect>
                                    <p:anim calcmode="lin" valueType="num">
                                      <p:cBhvr>
                                        <p:cTn id="23" dur="1000" fill="hold"/>
                                        <p:tgtEl>
                                          <p:spTgt spid="56"/>
                                        </p:tgtEl>
                                        <p:attrNameLst>
                                          <p:attrName>ppt_x</p:attrName>
                                        </p:attrNameLst>
                                      </p:cBhvr>
                                      <p:tavLst>
                                        <p:tav tm="0">
                                          <p:val>
                                            <p:strVal val="#ppt_x"/>
                                          </p:val>
                                        </p:tav>
                                        <p:tav tm="100000">
                                          <p:val>
                                            <p:strVal val="#ppt_x"/>
                                          </p:val>
                                        </p:tav>
                                      </p:tavLst>
                                    </p:anim>
                                    <p:anim calcmode="lin" valueType="num">
                                      <p:cBhvr>
                                        <p:cTn id="24" dur="1000" fill="hold"/>
                                        <p:tgtEl>
                                          <p:spTgt spid="5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1000"/>
                                        <p:tgtEl>
                                          <p:spTgt spid="61"/>
                                        </p:tgtEl>
                                      </p:cBhvr>
                                    </p:animEffect>
                                    <p:anim calcmode="lin" valueType="num">
                                      <p:cBhvr>
                                        <p:cTn id="28" dur="1000" fill="hold"/>
                                        <p:tgtEl>
                                          <p:spTgt spid="61"/>
                                        </p:tgtEl>
                                        <p:attrNameLst>
                                          <p:attrName>ppt_x</p:attrName>
                                        </p:attrNameLst>
                                      </p:cBhvr>
                                      <p:tavLst>
                                        <p:tav tm="0">
                                          <p:val>
                                            <p:strVal val="#ppt_x"/>
                                          </p:val>
                                        </p:tav>
                                        <p:tav tm="100000">
                                          <p:val>
                                            <p:strVal val="#ppt_x"/>
                                          </p:val>
                                        </p:tav>
                                      </p:tavLst>
                                    </p:anim>
                                    <p:anim calcmode="lin" valueType="num">
                                      <p:cBhvr>
                                        <p:cTn id="29" dur="1000" fill="hold"/>
                                        <p:tgtEl>
                                          <p:spTgt spid="6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1000"/>
                                        <p:tgtEl>
                                          <p:spTgt spid="60"/>
                                        </p:tgtEl>
                                      </p:cBhvr>
                                    </p:animEffect>
                                    <p:anim calcmode="lin" valueType="num">
                                      <p:cBhvr>
                                        <p:cTn id="38" dur="1000" fill="hold"/>
                                        <p:tgtEl>
                                          <p:spTgt spid="60"/>
                                        </p:tgtEl>
                                        <p:attrNameLst>
                                          <p:attrName>ppt_x</p:attrName>
                                        </p:attrNameLst>
                                      </p:cBhvr>
                                      <p:tavLst>
                                        <p:tav tm="0">
                                          <p:val>
                                            <p:strVal val="#ppt_x"/>
                                          </p:val>
                                        </p:tav>
                                        <p:tav tm="100000">
                                          <p:val>
                                            <p:strVal val="#ppt_x"/>
                                          </p:val>
                                        </p:tav>
                                      </p:tavLst>
                                    </p:anim>
                                    <p:anim calcmode="lin" valueType="num">
                                      <p:cBhvr>
                                        <p:cTn id="39" dur="1000" fill="hold"/>
                                        <p:tgtEl>
                                          <p:spTgt spid="6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1000"/>
                                        <p:tgtEl>
                                          <p:spTgt spid="35"/>
                                        </p:tgtEl>
                                      </p:cBhvr>
                                    </p:animEffect>
                                    <p:anim calcmode="lin" valueType="num">
                                      <p:cBhvr>
                                        <p:cTn id="48" dur="1000" fill="hold"/>
                                        <p:tgtEl>
                                          <p:spTgt spid="35"/>
                                        </p:tgtEl>
                                        <p:attrNameLst>
                                          <p:attrName>ppt_x</p:attrName>
                                        </p:attrNameLst>
                                      </p:cBhvr>
                                      <p:tavLst>
                                        <p:tav tm="0">
                                          <p:val>
                                            <p:strVal val="#ppt_x"/>
                                          </p:val>
                                        </p:tav>
                                        <p:tav tm="100000">
                                          <p:val>
                                            <p:strVal val="#ppt_x"/>
                                          </p:val>
                                        </p:tav>
                                      </p:tavLst>
                                    </p:anim>
                                    <p:anim calcmode="lin" valueType="num">
                                      <p:cBhvr>
                                        <p:cTn id="49" dur="1000" fill="hold"/>
                                        <p:tgtEl>
                                          <p:spTgt spid="3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1000"/>
                                        <p:tgtEl>
                                          <p:spTgt spid="57"/>
                                        </p:tgtEl>
                                      </p:cBhvr>
                                    </p:animEffect>
                                    <p:anim calcmode="lin" valueType="num">
                                      <p:cBhvr>
                                        <p:cTn id="53" dur="1000" fill="hold"/>
                                        <p:tgtEl>
                                          <p:spTgt spid="57"/>
                                        </p:tgtEl>
                                        <p:attrNameLst>
                                          <p:attrName>ppt_x</p:attrName>
                                        </p:attrNameLst>
                                      </p:cBhvr>
                                      <p:tavLst>
                                        <p:tav tm="0">
                                          <p:val>
                                            <p:strVal val="#ppt_x"/>
                                          </p:val>
                                        </p:tav>
                                        <p:tav tm="100000">
                                          <p:val>
                                            <p:strVal val="#ppt_x"/>
                                          </p:val>
                                        </p:tav>
                                      </p:tavLst>
                                    </p:anim>
                                    <p:anim calcmode="lin" valueType="num">
                                      <p:cBhvr>
                                        <p:cTn id="54" dur="1000" fill="hold"/>
                                        <p:tgtEl>
                                          <p:spTgt spid="5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1000"/>
                                        <p:tgtEl>
                                          <p:spTgt spid="59"/>
                                        </p:tgtEl>
                                      </p:cBhvr>
                                    </p:animEffect>
                                    <p:anim calcmode="lin" valueType="num">
                                      <p:cBhvr>
                                        <p:cTn id="58" dur="1000" fill="hold"/>
                                        <p:tgtEl>
                                          <p:spTgt spid="59"/>
                                        </p:tgtEl>
                                        <p:attrNameLst>
                                          <p:attrName>ppt_x</p:attrName>
                                        </p:attrNameLst>
                                      </p:cBhvr>
                                      <p:tavLst>
                                        <p:tav tm="0">
                                          <p:val>
                                            <p:strVal val="#ppt_x"/>
                                          </p:val>
                                        </p:tav>
                                        <p:tav tm="100000">
                                          <p:val>
                                            <p:strVal val="#ppt_x"/>
                                          </p:val>
                                        </p:tav>
                                      </p:tavLst>
                                    </p:anim>
                                    <p:anim calcmode="lin" valueType="num">
                                      <p:cBhvr>
                                        <p:cTn id="59"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2983A99-8C17-46CA-89C1-BAA1C7A3D82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169BEA10-1586-42F2-903A-828BD6E2AC6F}"/>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DA93D6A7-3797-4216-ABF7-1BF092339B5A}"/>
              </a:ext>
            </a:extLst>
          </p:cNvPr>
          <p:cNvSpPr>
            <a:spLocks noGrp="1"/>
          </p:cNvSpPr>
          <p:nvPr>
            <p:ph type="dt" sz="half" idx="10"/>
          </p:nvPr>
        </p:nvSpPr>
        <p:spPr/>
        <p:txBody>
          <a:bodyPr/>
          <a:lstStyle/>
          <a:p>
            <a:fld id="{A231A158-CBEB-4102-9390-3BEE05BC287E}"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FAE365E7-AEBC-4E1A-BD64-9664D3B26C6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0FA5DF4-842A-4287-82C7-11109424F0DE}"/>
              </a:ext>
            </a:extLst>
          </p:cNvPr>
          <p:cNvSpPr>
            <a:spLocks noGrp="1"/>
          </p:cNvSpPr>
          <p:nvPr>
            <p:ph type="sldNum" sz="quarter" idx="12"/>
          </p:nvPr>
        </p:nvSpPr>
        <p:spPr/>
        <p:txBody>
          <a:body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361582508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8EB2D55-3863-44F7-8136-647D3F4DA99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801ECA46-320F-4AF5-9501-B6AB39E710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BBD856DF-9F3F-40F1-9EAC-77E95ADC0344}"/>
              </a:ext>
            </a:extLst>
          </p:cNvPr>
          <p:cNvSpPr>
            <a:spLocks noGrp="1"/>
          </p:cNvSpPr>
          <p:nvPr>
            <p:ph type="dt" sz="half" idx="10"/>
          </p:nvPr>
        </p:nvSpPr>
        <p:spPr/>
        <p:txBody>
          <a:bodyPr/>
          <a:lstStyle/>
          <a:p>
            <a:fld id="{A231A158-CBEB-4102-9390-3BEE05BC287E}"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51AEF88E-74BD-4343-AD38-85AD1A3BE8D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FCF93C1-1759-4C7F-B971-8DD875FD0C75}"/>
              </a:ext>
            </a:extLst>
          </p:cNvPr>
          <p:cNvSpPr>
            <a:spLocks noGrp="1"/>
          </p:cNvSpPr>
          <p:nvPr>
            <p:ph type="sldNum" sz="quarter" idx="12"/>
          </p:nvPr>
        </p:nvSpPr>
        <p:spPr/>
        <p:txBody>
          <a:body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234650164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E64EF35-0C4C-4259-84E3-337E07FA72C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B19696D-E67A-40AD-816F-A1867BD1F188}"/>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B7F9398E-2561-4F36-9A21-76581B559485}"/>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7D4DD77E-6F12-420A-A581-48E658099181}"/>
              </a:ext>
            </a:extLst>
          </p:cNvPr>
          <p:cNvSpPr>
            <a:spLocks noGrp="1"/>
          </p:cNvSpPr>
          <p:nvPr>
            <p:ph type="dt" sz="half" idx="10"/>
          </p:nvPr>
        </p:nvSpPr>
        <p:spPr/>
        <p:txBody>
          <a:bodyPr/>
          <a:lstStyle/>
          <a:p>
            <a:fld id="{A231A158-CBEB-4102-9390-3BEE05BC287E}" type="datetimeFigureOut">
              <a:rPr lang="zh-CN" altLang="en-US" smtClean="0"/>
              <a:t>2019/10/8</a:t>
            </a:fld>
            <a:endParaRPr lang="zh-CN" altLang="en-US"/>
          </a:p>
        </p:txBody>
      </p:sp>
      <p:sp>
        <p:nvSpPr>
          <p:cNvPr id="6" name="页脚占位符 5">
            <a:extLst>
              <a:ext uri="{FF2B5EF4-FFF2-40B4-BE49-F238E27FC236}">
                <a16:creationId xmlns="" xmlns:a16="http://schemas.microsoft.com/office/drawing/2014/main" id="{10378A14-0DA8-4F27-8685-F464E38BE0A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F589B31-0AD2-455F-A8E9-A0CD15B23233}"/>
              </a:ext>
            </a:extLst>
          </p:cNvPr>
          <p:cNvSpPr>
            <a:spLocks noGrp="1"/>
          </p:cNvSpPr>
          <p:nvPr>
            <p:ph type="sldNum" sz="quarter" idx="12"/>
          </p:nvPr>
        </p:nvSpPr>
        <p:spPr/>
        <p:txBody>
          <a:body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134930146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AF79307-EA75-4574-A507-0B76E972008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F02ECB8-BFB3-4303-88CE-425CA4A5CC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6502FC9-306F-4AEB-9597-393BD8D006B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D7B9521-2BAB-4820-B17C-922B97037A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18A8B5F5-B6F3-49BB-B7C2-E330C69A7AD3}"/>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46FD7C77-A62A-4EBD-A5D7-66BB2CA60A97}"/>
              </a:ext>
            </a:extLst>
          </p:cNvPr>
          <p:cNvSpPr>
            <a:spLocks noGrp="1"/>
          </p:cNvSpPr>
          <p:nvPr>
            <p:ph type="dt" sz="half" idx="10"/>
          </p:nvPr>
        </p:nvSpPr>
        <p:spPr/>
        <p:txBody>
          <a:bodyPr/>
          <a:lstStyle/>
          <a:p>
            <a:fld id="{A231A158-CBEB-4102-9390-3BEE05BC287E}" type="datetimeFigureOut">
              <a:rPr lang="zh-CN" altLang="en-US" smtClean="0"/>
              <a:t>2019/10/8</a:t>
            </a:fld>
            <a:endParaRPr lang="zh-CN" altLang="en-US"/>
          </a:p>
        </p:txBody>
      </p:sp>
      <p:sp>
        <p:nvSpPr>
          <p:cNvPr id="8" name="页脚占位符 7">
            <a:extLst>
              <a:ext uri="{FF2B5EF4-FFF2-40B4-BE49-F238E27FC236}">
                <a16:creationId xmlns="" xmlns:a16="http://schemas.microsoft.com/office/drawing/2014/main" id="{33775505-4A8D-4FA1-ACC6-18DBC9729E4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7A26AA88-D33B-4F62-95AA-836210B3814C}"/>
              </a:ext>
            </a:extLst>
          </p:cNvPr>
          <p:cNvSpPr>
            <a:spLocks noGrp="1"/>
          </p:cNvSpPr>
          <p:nvPr>
            <p:ph type="sldNum" sz="quarter" idx="12"/>
          </p:nvPr>
        </p:nvSpPr>
        <p:spPr/>
        <p:txBody>
          <a:body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310996020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9940B0B-5E1C-462F-940C-29A60918CE0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35DB57DB-A070-43C3-A166-8EEAA292A0D6}"/>
              </a:ext>
            </a:extLst>
          </p:cNvPr>
          <p:cNvSpPr>
            <a:spLocks noGrp="1"/>
          </p:cNvSpPr>
          <p:nvPr>
            <p:ph type="dt" sz="half" idx="10"/>
          </p:nvPr>
        </p:nvSpPr>
        <p:spPr/>
        <p:txBody>
          <a:bodyPr/>
          <a:lstStyle/>
          <a:p>
            <a:fld id="{A231A158-CBEB-4102-9390-3BEE05BC287E}" type="datetimeFigureOut">
              <a:rPr lang="zh-CN" altLang="en-US" smtClean="0"/>
              <a:t>2019/10/8</a:t>
            </a:fld>
            <a:endParaRPr lang="zh-CN" altLang="en-US"/>
          </a:p>
        </p:txBody>
      </p:sp>
      <p:sp>
        <p:nvSpPr>
          <p:cNvPr id="4" name="页脚占位符 3">
            <a:extLst>
              <a:ext uri="{FF2B5EF4-FFF2-40B4-BE49-F238E27FC236}">
                <a16:creationId xmlns="" xmlns:a16="http://schemas.microsoft.com/office/drawing/2014/main" id="{DC77549F-949B-48A1-ADC1-7E787E90446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608DFCD-0049-4FEF-8228-39813A0F1C22}"/>
              </a:ext>
            </a:extLst>
          </p:cNvPr>
          <p:cNvSpPr>
            <a:spLocks noGrp="1"/>
          </p:cNvSpPr>
          <p:nvPr>
            <p:ph type="sldNum" sz="quarter" idx="12"/>
          </p:nvPr>
        </p:nvSpPr>
        <p:spPr/>
        <p:txBody>
          <a:body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369551552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8C4144E4-DA38-462E-B174-0D3A3541134D}"/>
              </a:ext>
            </a:extLst>
          </p:cNvPr>
          <p:cNvSpPr>
            <a:spLocks noGrp="1"/>
          </p:cNvSpPr>
          <p:nvPr>
            <p:ph type="dt" sz="half" idx="10"/>
          </p:nvPr>
        </p:nvSpPr>
        <p:spPr/>
        <p:txBody>
          <a:bodyPr/>
          <a:lstStyle/>
          <a:p>
            <a:fld id="{A231A158-CBEB-4102-9390-3BEE05BC287E}" type="datetimeFigureOut">
              <a:rPr lang="zh-CN" altLang="en-US" smtClean="0"/>
              <a:t>2019/10/8</a:t>
            </a:fld>
            <a:endParaRPr lang="zh-CN" altLang="en-US"/>
          </a:p>
        </p:txBody>
      </p:sp>
      <p:sp>
        <p:nvSpPr>
          <p:cNvPr id="3" name="页脚占位符 2">
            <a:extLst>
              <a:ext uri="{FF2B5EF4-FFF2-40B4-BE49-F238E27FC236}">
                <a16:creationId xmlns="" xmlns:a16="http://schemas.microsoft.com/office/drawing/2014/main" id="{AA46E5BD-4D5D-4761-8305-AF8F76E54996}"/>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235D4AE6-A9F4-44C2-9F21-75BFDA3B089B}"/>
              </a:ext>
            </a:extLst>
          </p:cNvPr>
          <p:cNvSpPr>
            <a:spLocks noGrp="1"/>
          </p:cNvSpPr>
          <p:nvPr>
            <p:ph type="sldNum" sz="quarter" idx="12"/>
          </p:nvPr>
        </p:nvSpPr>
        <p:spPr/>
        <p:txBody>
          <a:body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58666182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18DB8B7-206D-4DED-BA94-2BD0DF1DF62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C566F0DA-064B-46E6-A6A0-313B831D2D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626D3080-1546-4CFF-B9FF-17DCF19EE7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6AEE293F-A8EC-4D1D-B71E-0748D6B182AD}"/>
              </a:ext>
            </a:extLst>
          </p:cNvPr>
          <p:cNvSpPr>
            <a:spLocks noGrp="1"/>
          </p:cNvSpPr>
          <p:nvPr>
            <p:ph type="dt" sz="half" idx="10"/>
          </p:nvPr>
        </p:nvSpPr>
        <p:spPr/>
        <p:txBody>
          <a:bodyPr/>
          <a:lstStyle/>
          <a:p>
            <a:fld id="{A231A158-CBEB-4102-9390-3BEE05BC287E}" type="datetimeFigureOut">
              <a:rPr lang="zh-CN" altLang="en-US" smtClean="0"/>
              <a:t>2019/10/8</a:t>
            </a:fld>
            <a:endParaRPr lang="zh-CN" altLang="en-US"/>
          </a:p>
        </p:txBody>
      </p:sp>
      <p:sp>
        <p:nvSpPr>
          <p:cNvPr id="6" name="页脚占位符 5">
            <a:extLst>
              <a:ext uri="{FF2B5EF4-FFF2-40B4-BE49-F238E27FC236}">
                <a16:creationId xmlns="" xmlns:a16="http://schemas.microsoft.com/office/drawing/2014/main" id="{E6484D41-AD70-4F8F-AF18-A5C49483C95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C6FFA6C5-ACE9-4A7F-A0B2-EEC3F597C95B}"/>
              </a:ext>
            </a:extLst>
          </p:cNvPr>
          <p:cNvSpPr>
            <a:spLocks noGrp="1"/>
          </p:cNvSpPr>
          <p:nvPr>
            <p:ph type="sldNum" sz="quarter" idx="12"/>
          </p:nvPr>
        </p:nvSpPr>
        <p:spPr/>
        <p:txBody>
          <a:body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156700547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6A9396E-E5F9-462E-902C-9D8CF2A5A99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A9318CAF-637F-4DDE-8259-3F585603CA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1E09E310-415E-4018-A538-8F1EB63C94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24F08048-3B16-4E08-B0A5-8BFE681B5BCA}"/>
              </a:ext>
            </a:extLst>
          </p:cNvPr>
          <p:cNvSpPr>
            <a:spLocks noGrp="1"/>
          </p:cNvSpPr>
          <p:nvPr>
            <p:ph type="dt" sz="half" idx="10"/>
          </p:nvPr>
        </p:nvSpPr>
        <p:spPr/>
        <p:txBody>
          <a:bodyPr/>
          <a:lstStyle/>
          <a:p>
            <a:fld id="{A231A158-CBEB-4102-9390-3BEE05BC287E}" type="datetimeFigureOut">
              <a:rPr lang="zh-CN" altLang="en-US" smtClean="0"/>
              <a:t>2019/10/8</a:t>
            </a:fld>
            <a:endParaRPr lang="zh-CN" altLang="en-US"/>
          </a:p>
        </p:txBody>
      </p:sp>
      <p:sp>
        <p:nvSpPr>
          <p:cNvPr id="6" name="页脚占位符 5">
            <a:extLst>
              <a:ext uri="{FF2B5EF4-FFF2-40B4-BE49-F238E27FC236}">
                <a16:creationId xmlns="" xmlns:a16="http://schemas.microsoft.com/office/drawing/2014/main" id="{0ADB0BB3-A21D-44E5-8376-CFA42212EDC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3E29EBC-BC2B-4468-AAFA-E491BD4A66F3}"/>
              </a:ext>
            </a:extLst>
          </p:cNvPr>
          <p:cNvSpPr>
            <a:spLocks noGrp="1"/>
          </p:cNvSpPr>
          <p:nvPr>
            <p:ph type="sldNum" sz="quarter" idx="12"/>
          </p:nvPr>
        </p:nvSpPr>
        <p:spPr/>
        <p:txBody>
          <a:body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194039360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F3F3"/>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C687704D-19BE-4901-B710-41523BF25CA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1200A23-EBB2-496F-AB05-B444A542FFC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EFFC580-6A39-4E22-9261-279BEB4D90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1A158-CBEB-4102-9390-3BEE05BC287E}" type="datetimeFigureOut">
              <a:rPr lang="zh-CN" altLang="en-US" smtClean="0"/>
              <a:t>2019/10/8</a:t>
            </a:fld>
            <a:endParaRPr lang="zh-CN" altLang="en-US"/>
          </a:p>
        </p:txBody>
      </p:sp>
      <p:sp>
        <p:nvSpPr>
          <p:cNvPr id="5" name="页脚占位符 4">
            <a:extLst>
              <a:ext uri="{FF2B5EF4-FFF2-40B4-BE49-F238E27FC236}">
                <a16:creationId xmlns="" xmlns:a16="http://schemas.microsoft.com/office/drawing/2014/main" id="{F0C5A8DB-ADA0-46B4-8E10-CBB65FE121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F1903BDE-25D5-4CCC-AD9B-0D4E14B3E3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BF287E-80EE-460E-AB8F-8095FD82BB26}" type="slidenum">
              <a:rPr lang="zh-CN" altLang="en-US" smtClean="0"/>
              <a:t>‹#›</a:t>
            </a:fld>
            <a:endParaRPr lang="zh-CN" altLang="en-US"/>
          </a:p>
        </p:txBody>
      </p:sp>
    </p:spTree>
    <p:extLst>
      <p:ext uri="{BB962C8B-B14F-4D97-AF65-F5344CB8AC3E}">
        <p14:creationId xmlns:p14="http://schemas.microsoft.com/office/powerpoint/2010/main" val="23887332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18" Type="http://schemas.openxmlformats.org/officeDocument/2006/relationships/image" Target="../media/image3.png"/><Relationship Id="rId26" Type="http://schemas.openxmlformats.org/officeDocument/2006/relationships/image" Target="../media/image11.png"/><Relationship Id="rId3" Type="http://schemas.openxmlformats.org/officeDocument/2006/relationships/tags" Target="../tags/tag22.xml"/><Relationship Id="rId21" Type="http://schemas.openxmlformats.org/officeDocument/2006/relationships/image" Target="../media/image6.png"/><Relationship Id="rId7" Type="http://schemas.openxmlformats.org/officeDocument/2006/relationships/tags" Target="../tags/tag26.xml"/><Relationship Id="rId12" Type="http://schemas.openxmlformats.org/officeDocument/2006/relationships/tags" Target="../tags/tag31.xml"/><Relationship Id="rId17" Type="http://schemas.openxmlformats.org/officeDocument/2006/relationships/slideLayout" Target="../slideLayouts/slideLayout7.xml"/><Relationship Id="rId25" Type="http://schemas.openxmlformats.org/officeDocument/2006/relationships/image" Target="../media/image10.png"/><Relationship Id="rId2" Type="http://schemas.openxmlformats.org/officeDocument/2006/relationships/tags" Target="../tags/tag21.xml"/><Relationship Id="rId16" Type="http://schemas.openxmlformats.org/officeDocument/2006/relationships/tags" Target="../tags/tag35.xml"/><Relationship Id="rId20" Type="http://schemas.openxmlformats.org/officeDocument/2006/relationships/image" Target="../media/image5.png"/><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24" Type="http://schemas.openxmlformats.org/officeDocument/2006/relationships/image" Target="../media/image9.png"/><Relationship Id="rId5" Type="http://schemas.openxmlformats.org/officeDocument/2006/relationships/tags" Target="../tags/tag24.xml"/><Relationship Id="rId15" Type="http://schemas.openxmlformats.org/officeDocument/2006/relationships/tags" Target="../tags/tag34.xml"/><Relationship Id="rId23" Type="http://schemas.openxmlformats.org/officeDocument/2006/relationships/image" Target="../media/image8.png"/><Relationship Id="rId10" Type="http://schemas.openxmlformats.org/officeDocument/2006/relationships/tags" Target="../tags/tag29.xml"/><Relationship Id="rId19" Type="http://schemas.openxmlformats.org/officeDocument/2006/relationships/image" Target="../media/image4.png"/><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 Id="rId22" Type="http://schemas.openxmlformats.org/officeDocument/2006/relationships/image" Target="../media/image7.png"/><Relationship Id="rId27" Type="http://schemas.openxmlformats.org/officeDocument/2006/relationships/image" Target="../media/image12.png"/></Relationships>
</file>

<file path=ppt/slides/_rels/slide10.xml.rels><?xml version="1.0" encoding="UTF-8" standalone="yes"?>
<Relationships xmlns="http://schemas.openxmlformats.org/package/2006/relationships"><Relationship Id="rId8" Type="http://schemas.openxmlformats.org/officeDocument/2006/relationships/tags" Target="../tags/tag213.xml"/><Relationship Id="rId3" Type="http://schemas.openxmlformats.org/officeDocument/2006/relationships/tags" Target="../tags/tag208.xml"/><Relationship Id="rId7" Type="http://schemas.openxmlformats.org/officeDocument/2006/relationships/tags" Target="../tags/tag212.xml"/><Relationship Id="rId2" Type="http://schemas.openxmlformats.org/officeDocument/2006/relationships/tags" Target="../tags/tag207.xml"/><Relationship Id="rId1" Type="http://schemas.openxmlformats.org/officeDocument/2006/relationships/tags" Target="../tags/tag206.xml"/><Relationship Id="rId6" Type="http://schemas.openxmlformats.org/officeDocument/2006/relationships/tags" Target="../tags/tag211.xml"/><Relationship Id="rId11" Type="http://schemas.openxmlformats.org/officeDocument/2006/relationships/image" Target="../media/image8.png"/><Relationship Id="rId5" Type="http://schemas.openxmlformats.org/officeDocument/2006/relationships/tags" Target="../tags/tag210.xml"/><Relationship Id="rId10" Type="http://schemas.openxmlformats.org/officeDocument/2006/relationships/notesSlide" Target="../notesSlides/notesSlide6.xml"/><Relationship Id="rId4" Type="http://schemas.openxmlformats.org/officeDocument/2006/relationships/tags" Target="../tags/tag209.xml"/><Relationship Id="rId9"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6" Type="http://schemas.openxmlformats.org/officeDocument/2006/relationships/tags" Target="../tags/tag239.xml"/><Relationship Id="rId21" Type="http://schemas.openxmlformats.org/officeDocument/2006/relationships/tags" Target="../tags/tag234.xml"/><Relationship Id="rId42" Type="http://schemas.openxmlformats.org/officeDocument/2006/relationships/tags" Target="../tags/tag255.xml"/><Relationship Id="rId47" Type="http://schemas.openxmlformats.org/officeDocument/2006/relationships/tags" Target="../tags/tag260.xml"/><Relationship Id="rId63" Type="http://schemas.openxmlformats.org/officeDocument/2006/relationships/tags" Target="../tags/tag276.xml"/><Relationship Id="rId68" Type="http://schemas.openxmlformats.org/officeDocument/2006/relationships/tags" Target="../tags/tag281.xml"/><Relationship Id="rId2" Type="http://schemas.openxmlformats.org/officeDocument/2006/relationships/tags" Target="../tags/tag215.xml"/><Relationship Id="rId16" Type="http://schemas.openxmlformats.org/officeDocument/2006/relationships/tags" Target="../tags/tag229.xml"/><Relationship Id="rId29" Type="http://schemas.openxmlformats.org/officeDocument/2006/relationships/tags" Target="../tags/tag242.xml"/><Relationship Id="rId11" Type="http://schemas.openxmlformats.org/officeDocument/2006/relationships/tags" Target="../tags/tag224.xml"/><Relationship Id="rId24" Type="http://schemas.openxmlformats.org/officeDocument/2006/relationships/tags" Target="../tags/tag237.xml"/><Relationship Id="rId32" Type="http://schemas.openxmlformats.org/officeDocument/2006/relationships/tags" Target="../tags/tag245.xml"/><Relationship Id="rId37" Type="http://schemas.openxmlformats.org/officeDocument/2006/relationships/tags" Target="../tags/tag250.xml"/><Relationship Id="rId40" Type="http://schemas.openxmlformats.org/officeDocument/2006/relationships/tags" Target="../tags/tag253.xml"/><Relationship Id="rId45" Type="http://schemas.openxmlformats.org/officeDocument/2006/relationships/tags" Target="../tags/tag258.xml"/><Relationship Id="rId53" Type="http://schemas.openxmlformats.org/officeDocument/2006/relationships/tags" Target="../tags/tag266.xml"/><Relationship Id="rId58" Type="http://schemas.openxmlformats.org/officeDocument/2006/relationships/tags" Target="../tags/tag271.xml"/><Relationship Id="rId66" Type="http://schemas.openxmlformats.org/officeDocument/2006/relationships/tags" Target="../tags/tag279.xml"/><Relationship Id="rId5" Type="http://schemas.openxmlformats.org/officeDocument/2006/relationships/tags" Target="../tags/tag218.xml"/><Relationship Id="rId61" Type="http://schemas.openxmlformats.org/officeDocument/2006/relationships/tags" Target="../tags/tag274.xml"/><Relationship Id="rId19" Type="http://schemas.openxmlformats.org/officeDocument/2006/relationships/tags" Target="../tags/tag232.xml"/><Relationship Id="rId14" Type="http://schemas.openxmlformats.org/officeDocument/2006/relationships/tags" Target="../tags/tag227.xml"/><Relationship Id="rId22" Type="http://schemas.openxmlformats.org/officeDocument/2006/relationships/tags" Target="../tags/tag235.xml"/><Relationship Id="rId27" Type="http://schemas.openxmlformats.org/officeDocument/2006/relationships/tags" Target="../tags/tag240.xml"/><Relationship Id="rId30" Type="http://schemas.openxmlformats.org/officeDocument/2006/relationships/tags" Target="../tags/tag243.xml"/><Relationship Id="rId35" Type="http://schemas.openxmlformats.org/officeDocument/2006/relationships/tags" Target="../tags/tag248.xml"/><Relationship Id="rId43" Type="http://schemas.openxmlformats.org/officeDocument/2006/relationships/tags" Target="../tags/tag256.xml"/><Relationship Id="rId48" Type="http://schemas.openxmlformats.org/officeDocument/2006/relationships/tags" Target="../tags/tag261.xml"/><Relationship Id="rId56" Type="http://schemas.openxmlformats.org/officeDocument/2006/relationships/tags" Target="../tags/tag269.xml"/><Relationship Id="rId64" Type="http://schemas.openxmlformats.org/officeDocument/2006/relationships/tags" Target="../tags/tag277.xml"/><Relationship Id="rId69" Type="http://schemas.openxmlformats.org/officeDocument/2006/relationships/slideLayout" Target="../slideLayouts/slideLayout7.xml"/><Relationship Id="rId8" Type="http://schemas.openxmlformats.org/officeDocument/2006/relationships/tags" Target="../tags/tag221.xml"/><Relationship Id="rId51" Type="http://schemas.openxmlformats.org/officeDocument/2006/relationships/tags" Target="../tags/tag264.xml"/><Relationship Id="rId72" Type="http://schemas.openxmlformats.org/officeDocument/2006/relationships/image" Target="../media/image6.png"/><Relationship Id="rId3" Type="http://schemas.openxmlformats.org/officeDocument/2006/relationships/tags" Target="../tags/tag216.xml"/><Relationship Id="rId12" Type="http://schemas.openxmlformats.org/officeDocument/2006/relationships/tags" Target="../tags/tag225.xml"/><Relationship Id="rId17" Type="http://schemas.openxmlformats.org/officeDocument/2006/relationships/tags" Target="../tags/tag230.xml"/><Relationship Id="rId25" Type="http://schemas.openxmlformats.org/officeDocument/2006/relationships/tags" Target="../tags/tag238.xml"/><Relationship Id="rId33" Type="http://schemas.openxmlformats.org/officeDocument/2006/relationships/tags" Target="../tags/tag246.xml"/><Relationship Id="rId38" Type="http://schemas.openxmlformats.org/officeDocument/2006/relationships/tags" Target="../tags/tag251.xml"/><Relationship Id="rId46" Type="http://schemas.openxmlformats.org/officeDocument/2006/relationships/tags" Target="../tags/tag259.xml"/><Relationship Id="rId59" Type="http://schemas.openxmlformats.org/officeDocument/2006/relationships/tags" Target="../tags/tag272.xml"/><Relationship Id="rId67" Type="http://schemas.openxmlformats.org/officeDocument/2006/relationships/tags" Target="../tags/tag280.xml"/><Relationship Id="rId20" Type="http://schemas.openxmlformats.org/officeDocument/2006/relationships/tags" Target="../tags/tag233.xml"/><Relationship Id="rId41" Type="http://schemas.openxmlformats.org/officeDocument/2006/relationships/tags" Target="../tags/tag254.xml"/><Relationship Id="rId54" Type="http://schemas.openxmlformats.org/officeDocument/2006/relationships/tags" Target="../tags/tag267.xml"/><Relationship Id="rId62" Type="http://schemas.openxmlformats.org/officeDocument/2006/relationships/tags" Target="../tags/tag275.xml"/><Relationship Id="rId70" Type="http://schemas.openxmlformats.org/officeDocument/2006/relationships/notesSlide" Target="../notesSlides/notesSlide7.xml"/><Relationship Id="rId1" Type="http://schemas.openxmlformats.org/officeDocument/2006/relationships/tags" Target="../tags/tag214.xml"/><Relationship Id="rId6" Type="http://schemas.openxmlformats.org/officeDocument/2006/relationships/tags" Target="../tags/tag219.xml"/><Relationship Id="rId15" Type="http://schemas.openxmlformats.org/officeDocument/2006/relationships/tags" Target="../tags/tag228.xml"/><Relationship Id="rId23" Type="http://schemas.openxmlformats.org/officeDocument/2006/relationships/tags" Target="../tags/tag236.xml"/><Relationship Id="rId28" Type="http://schemas.openxmlformats.org/officeDocument/2006/relationships/tags" Target="../tags/tag241.xml"/><Relationship Id="rId36" Type="http://schemas.openxmlformats.org/officeDocument/2006/relationships/tags" Target="../tags/tag249.xml"/><Relationship Id="rId49" Type="http://schemas.openxmlformats.org/officeDocument/2006/relationships/tags" Target="../tags/tag262.xml"/><Relationship Id="rId57" Type="http://schemas.openxmlformats.org/officeDocument/2006/relationships/tags" Target="../tags/tag270.xml"/><Relationship Id="rId10" Type="http://schemas.openxmlformats.org/officeDocument/2006/relationships/tags" Target="../tags/tag223.xml"/><Relationship Id="rId31" Type="http://schemas.openxmlformats.org/officeDocument/2006/relationships/tags" Target="../tags/tag244.xml"/><Relationship Id="rId44" Type="http://schemas.openxmlformats.org/officeDocument/2006/relationships/tags" Target="../tags/tag257.xml"/><Relationship Id="rId52" Type="http://schemas.openxmlformats.org/officeDocument/2006/relationships/tags" Target="../tags/tag265.xml"/><Relationship Id="rId60" Type="http://schemas.openxmlformats.org/officeDocument/2006/relationships/tags" Target="../tags/tag273.xml"/><Relationship Id="rId65" Type="http://schemas.openxmlformats.org/officeDocument/2006/relationships/tags" Target="../tags/tag278.xml"/><Relationship Id="rId73" Type="http://schemas.openxmlformats.org/officeDocument/2006/relationships/image" Target="../media/image12.png"/><Relationship Id="rId4" Type="http://schemas.openxmlformats.org/officeDocument/2006/relationships/tags" Target="../tags/tag217.xml"/><Relationship Id="rId9" Type="http://schemas.openxmlformats.org/officeDocument/2006/relationships/tags" Target="../tags/tag222.xml"/><Relationship Id="rId13" Type="http://schemas.openxmlformats.org/officeDocument/2006/relationships/tags" Target="../tags/tag226.xml"/><Relationship Id="rId18" Type="http://schemas.openxmlformats.org/officeDocument/2006/relationships/tags" Target="../tags/tag231.xml"/><Relationship Id="rId39" Type="http://schemas.openxmlformats.org/officeDocument/2006/relationships/tags" Target="../tags/tag252.xml"/><Relationship Id="rId34" Type="http://schemas.openxmlformats.org/officeDocument/2006/relationships/tags" Target="../tags/tag247.xml"/><Relationship Id="rId50" Type="http://schemas.openxmlformats.org/officeDocument/2006/relationships/tags" Target="../tags/tag263.xml"/><Relationship Id="rId55" Type="http://schemas.openxmlformats.org/officeDocument/2006/relationships/tags" Target="../tags/tag268.xml"/><Relationship Id="rId7" Type="http://schemas.openxmlformats.org/officeDocument/2006/relationships/tags" Target="../tags/tag220.xml"/><Relationship Id="rId71"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tags" Target="../tags/tag289.xml"/><Relationship Id="rId13" Type="http://schemas.openxmlformats.org/officeDocument/2006/relationships/tags" Target="../tags/tag294.xml"/><Relationship Id="rId18" Type="http://schemas.openxmlformats.org/officeDocument/2006/relationships/image" Target="../media/image5.png"/><Relationship Id="rId3" Type="http://schemas.openxmlformats.org/officeDocument/2006/relationships/tags" Target="../tags/tag284.xml"/><Relationship Id="rId7" Type="http://schemas.openxmlformats.org/officeDocument/2006/relationships/tags" Target="../tags/tag288.xml"/><Relationship Id="rId12" Type="http://schemas.openxmlformats.org/officeDocument/2006/relationships/tags" Target="../tags/tag293.xml"/><Relationship Id="rId17" Type="http://schemas.openxmlformats.org/officeDocument/2006/relationships/image" Target="../media/image8.png"/><Relationship Id="rId2" Type="http://schemas.openxmlformats.org/officeDocument/2006/relationships/tags" Target="../tags/tag283.xml"/><Relationship Id="rId16" Type="http://schemas.openxmlformats.org/officeDocument/2006/relationships/chart" Target="../charts/chart2.xml"/><Relationship Id="rId1" Type="http://schemas.openxmlformats.org/officeDocument/2006/relationships/tags" Target="../tags/tag282.xml"/><Relationship Id="rId6" Type="http://schemas.openxmlformats.org/officeDocument/2006/relationships/tags" Target="../tags/tag287.xml"/><Relationship Id="rId11" Type="http://schemas.openxmlformats.org/officeDocument/2006/relationships/tags" Target="../tags/tag292.xml"/><Relationship Id="rId5" Type="http://schemas.openxmlformats.org/officeDocument/2006/relationships/tags" Target="../tags/tag286.xml"/><Relationship Id="rId15" Type="http://schemas.openxmlformats.org/officeDocument/2006/relationships/notesSlide" Target="../notesSlides/notesSlide8.xml"/><Relationship Id="rId10" Type="http://schemas.openxmlformats.org/officeDocument/2006/relationships/tags" Target="../tags/tag291.xml"/><Relationship Id="rId4" Type="http://schemas.openxmlformats.org/officeDocument/2006/relationships/tags" Target="../tags/tag285.xml"/><Relationship Id="rId9" Type="http://schemas.openxmlformats.org/officeDocument/2006/relationships/tags" Target="../tags/tag290.xml"/><Relationship Id="rId14"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tags" Target="../tags/tag302.xml"/><Relationship Id="rId13" Type="http://schemas.openxmlformats.org/officeDocument/2006/relationships/tags" Target="../tags/tag307.xml"/><Relationship Id="rId18" Type="http://schemas.openxmlformats.org/officeDocument/2006/relationships/tags" Target="../tags/tag312.xml"/><Relationship Id="rId3" Type="http://schemas.openxmlformats.org/officeDocument/2006/relationships/tags" Target="../tags/tag297.xml"/><Relationship Id="rId21" Type="http://schemas.openxmlformats.org/officeDocument/2006/relationships/image" Target="../media/image8.png"/><Relationship Id="rId7" Type="http://schemas.openxmlformats.org/officeDocument/2006/relationships/tags" Target="../tags/tag301.xml"/><Relationship Id="rId12" Type="http://schemas.openxmlformats.org/officeDocument/2006/relationships/tags" Target="../tags/tag306.xml"/><Relationship Id="rId17" Type="http://schemas.openxmlformats.org/officeDocument/2006/relationships/tags" Target="../tags/tag311.xml"/><Relationship Id="rId2" Type="http://schemas.openxmlformats.org/officeDocument/2006/relationships/tags" Target="../tags/tag296.xml"/><Relationship Id="rId16" Type="http://schemas.openxmlformats.org/officeDocument/2006/relationships/tags" Target="../tags/tag310.xml"/><Relationship Id="rId20" Type="http://schemas.openxmlformats.org/officeDocument/2006/relationships/notesSlide" Target="../notesSlides/notesSlide9.xml"/><Relationship Id="rId1" Type="http://schemas.openxmlformats.org/officeDocument/2006/relationships/tags" Target="../tags/tag295.xml"/><Relationship Id="rId6" Type="http://schemas.openxmlformats.org/officeDocument/2006/relationships/tags" Target="../tags/tag300.xml"/><Relationship Id="rId11" Type="http://schemas.openxmlformats.org/officeDocument/2006/relationships/tags" Target="../tags/tag305.xml"/><Relationship Id="rId5" Type="http://schemas.openxmlformats.org/officeDocument/2006/relationships/tags" Target="../tags/tag299.xml"/><Relationship Id="rId15" Type="http://schemas.openxmlformats.org/officeDocument/2006/relationships/tags" Target="../tags/tag309.xml"/><Relationship Id="rId23" Type="http://schemas.openxmlformats.org/officeDocument/2006/relationships/image" Target="../media/image12.png"/><Relationship Id="rId10" Type="http://schemas.openxmlformats.org/officeDocument/2006/relationships/tags" Target="../tags/tag304.xml"/><Relationship Id="rId19" Type="http://schemas.openxmlformats.org/officeDocument/2006/relationships/slideLayout" Target="../slideLayouts/slideLayout7.xml"/><Relationship Id="rId4" Type="http://schemas.openxmlformats.org/officeDocument/2006/relationships/tags" Target="../tags/tag298.xml"/><Relationship Id="rId9" Type="http://schemas.openxmlformats.org/officeDocument/2006/relationships/tags" Target="../tags/tag303.xml"/><Relationship Id="rId14" Type="http://schemas.openxmlformats.org/officeDocument/2006/relationships/tags" Target="../tags/tag308.xml"/><Relationship Id="rId22"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openxmlformats.org/officeDocument/2006/relationships/tags" Target="../tags/tag320.xml"/><Relationship Id="rId13" Type="http://schemas.openxmlformats.org/officeDocument/2006/relationships/slideLayout" Target="../slideLayouts/slideLayout7.xml"/><Relationship Id="rId3" Type="http://schemas.openxmlformats.org/officeDocument/2006/relationships/tags" Target="../tags/tag315.xml"/><Relationship Id="rId7" Type="http://schemas.openxmlformats.org/officeDocument/2006/relationships/tags" Target="../tags/tag319.xml"/><Relationship Id="rId12" Type="http://schemas.openxmlformats.org/officeDocument/2006/relationships/tags" Target="../tags/tag324.xml"/><Relationship Id="rId2" Type="http://schemas.openxmlformats.org/officeDocument/2006/relationships/tags" Target="../tags/tag314.xml"/><Relationship Id="rId16" Type="http://schemas.openxmlformats.org/officeDocument/2006/relationships/image" Target="../media/image5.png"/><Relationship Id="rId1" Type="http://schemas.openxmlformats.org/officeDocument/2006/relationships/tags" Target="../tags/tag313.xml"/><Relationship Id="rId6" Type="http://schemas.openxmlformats.org/officeDocument/2006/relationships/tags" Target="../tags/tag318.xml"/><Relationship Id="rId11" Type="http://schemas.openxmlformats.org/officeDocument/2006/relationships/tags" Target="../tags/tag323.xml"/><Relationship Id="rId5" Type="http://schemas.openxmlformats.org/officeDocument/2006/relationships/tags" Target="../tags/tag317.xml"/><Relationship Id="rId15" Type="http://schemas.openxmlformats.org/officeDocument/2006/relationships/image" Target="../media/image8.png"/><Relationship Id="rId10" Type="http://schemas.openxmlformats.org/officeDocument/2006/relationships/tags" Target="../tags/tag322.xml"/><Relationship Id="rId4" Type="http://schemas.openxmlformats.org/officeDocument/2006/relationships/tags" Target="../tags/tag316.xml"/><Relationship Id="rId9" Type="http://schemas.openxmlformats.org/officeDocument/2006/relationships/tags" Target="../tags/tag321.xml"/><Relationship Id="rId14"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8" Type="http://schemas.openxmlformats.org/officeDocument/2006/relationships/tags" Target="../tags/tag332.xml"/><Relationship Id="rId13" Type="http://schemas.openxmlformats.org/officeDocument/2006/relationships/image" Target="../media/image10.png"/><Relationship Id="rId18" Type="http://schemas.openxmlformats.org/officeDocument/2006/relationships/image" Target="../media/image8.png"/><Relationship Id="rId3" Type="http://schemas.openxmlformats.org/officeDocument/2006/relationships/tags" Target="../tags/tag327.xml"/><Relationship Id="rId7" Type="http://schemas.openxmlformats.org/officeDocument/2006/relationships/tags" Target="../tags/tag331.xml"/><Relationship Id="rId12" Type="http://schemas.openxmlformats.org/officeDocument/2006/relationships/slideLayout" Target="../slideLayouts/slideLayout7.xml"/><Relationship Id="rId17" Type="http://schemas.openxmlformats.org/officeDocument/2006/relationships/image" Target="../media/image6.png"/><Relationship Id="rId2" Type="http://schemas.openxmlformats.org/officeDocument/2006/relationships/tags" Target="../tags/tag326.xml"/><Relationship Id="rId16" Type="http://schemas.openxmlformats.org/officeDocument/2006/relationships/image" Target="../media/image5.png"/><Relationship Id="rId1" Type="http://schemas.openxmlformats.org/officeDocument/2006/relationships/tags" Target="../tags/tag325.xml"/><Relationship Id="rId6" Type="http://schemas.openxmlformats.org/officeDocument/2006/relationships/tags" Target="../tags/tag330.xml"/><Relationship Id="rId11" Type="http://schemas.openxmlformats.org/officeDocument/2006/relationships/tags" Target="../tags/tag335.xml"/><Relationship Id="rId5" Type="http://schemas.openxmlformats.org/officeDocument/2006/relationships/tags" Target="../tags/tag329.xml"/><Relationship Id="rId15" Type="http://schemas.openxmlformats.org/officeDocument/2006/relationships/image" Target="../media/image14.svg"/><Relationship Id="rId10" Type="http://schemas.openxmlformats.org/officeDocument/2006/relationships/tags" Target="../tags/tag334.xml"/><Relationship Id="rId19" Type="http://schemas.openxmlformats.org/officeDocument/2006/relationships/image" Target="../media/image11.png"/><Relationship Id="rId4" Type="http://schemas.openxmlformats.org/officeDocument/2006/relationships/tags" Target="../tags/tag328.xml"/><Relationship Id="rId9" Type="http://schemas.openxmlformats.org/officeDocument/2006/relationships/tags" Target="../tags/tag333.xml"/><Relationship Id="rId14" Type="http://schemas.openxmlformats.org/officeDocument/2006/relationships/image" Target="../media/image13.png"/></Relationships>
</file>

<file path=ppt/slides/_rels/slide16.xml.rels><?xml version="1.0" encoding="UTF-8" standalone="yes"?>
<Relationships xmlns="http://schemas.openxmlformats.org/package/2006/relationships"><Relationship Id="rId8" Type="http://schemas.openxmlformats.org/officeDocument/2006/relationships/tags" Target="../tags/tag343.xml"/><Relationship Id="rId13" Type="http://schemas.openxmlformats.org/officeDocument/2006/relationships/notesSlide" Target="../notesSlides/notesSlide11.xml"/><Relationship Id="rId3" Type="http://schemas.openxmlformats.org/officeDocument/2006/relationships/tags" Target="../tags/tag338.xml"/><Relationship Id="rId7" Type="http://schemas.openxmlformats.org/officeDocument/2006/relationships/tags" Target="../tags/tag342.xml"/><Relationship Id="rId12" Type="http://schemas.openxmlformats.org/officeDocument/2006/relationships/slideLayout" Target="../slideLayouts/slideLayout7.xml"/><Relationship Id="rId2" Type="http://schemas.openxmlformats.org/officeDocument/2006/relationships/tags" Target="../tags/tag337.xml"/><Relationship Id="rId1" Type="http://schemas.openxmlformats.org/officeDocument/2006/relationships/tags" Target="../tags/tag336.xml"/><Relationship Id="rId6" Type="http://schemas.openxmlformats.org/officeDocument/2006/relationships/tags" Target="../tags/tag341.xml"/><Relationship Id="rId11" Type="http://schemas.openxmlformats.org/officeDocument/2006/relationships/tags" Target="../tags/tag346.xml"/><Relationship Id="rId5" Type="http://schemas.openxmlformats.org/officeDocument/2006/relationships/tags" Target="../tags/tag340.xml"/><Relationship Id="rId10" Type="http://schemas.openxmlformats.org/officeDocument/2006/relationships/tags" Target="../tags/tag345.xml"/><Relationship Id="rId4" Type="http://schemas.openxmlformats.org/officeDocument/2006/relationships/tags" Target="../tags/tag339.xml"/><Relationship Id="rId9" Type="http://schemas.openxmlformats.org/officeDocument/2006/relationships/tags" Target="../tags/tag344.xml"/><Relationship Id="rId14" Type="http://schemas.openxmlformats.org/officeDocument/2006/relationships/image" Target="../media/image8.png"/></Relationships>
</file>

<file path=ppt/slides/_rels/slide17.xml.rels><?xml version="1.0" encoding="UTF-8" standalone="yes"?>
<Relationships xmlns="http://schemas.openxmlformats.org/package/2006/relationships"><Relationship Id="rId8" Type="http://schemas.openxmlformats.org/officeDocument/2006/relationships/tags" Target="../tags/tag354.xml"/><Relationship Id="rId13" Type="http://schemas.openxmlformats.org/officeDocument/2006/relationships/tags" Target="../tags/tag359.xml"/><Relationship Id="rId18" Type="http://schemas.openxmlformats.org/officeDocument/2006/relationships/tags" Target="../tags/tag364.xml"/><Relationship Id="rId26" Type="http://schemas.openxmlformats.org/officeDocument/2006/relationships/slideLayout" Target="../slideLayouts/slideLayout7.xml"/><Relationship Id="rId3" Type="http://schemas.openxmlformats.org/officeDocument/2006/relationships/tags" Target="../tags/tag349.xml"/><Relationship Id="rId21" Type="http://schemas.openxmlformats.org/officeDocument/2006/relationships/tags" Target="../tags/tag367.xml"/><Relationship Id="rId7" Type="http://schemas.openxmlformats.org/officeDocument/2006/relationships/tags" Target="../tags/tag353.xml"/><Relationship Id="rId12" Type="http://schemas.openxmlformats.org/officeDocument/2006/relationships/tags" Target="../tags/tag358.xml"/><Relationship Id="rId17" Type="http://schemas.openxmlformats.org/officeDocument/2006/relationships/tags" Target="../tags/tag363.xml"/><Relationship Id="rId25" Type="http://schemas.openxmlformats.org/officeDocument/2006/relationships/tags" Target="../tags/tag371.xml"/><Relationship Id="rId2" Type="http://schemas.openxmlformats.org/officeDocument/2006/relationships/tags" Target="../tags/tag348.xml"/><Relationship Id="rId16" Type="http://schemas.openxmlformats.org/officeDocument/2006/relationships/tags" Target="../tags/tag362.xml"/><Relationship Id="rId20" Type="http://schemas.openxmlformats.org/officeDocument/2006/relationships/tags" Target="../tags/tag366.xml"/><Relationship Id="rId29" Type="http://schemas.openxmlformats.org/officeDocument/2006/relationships/image" Target="../media/image6.png"/><Relationship Id="rId1" Type="http://schemas.openxmlformats.org/officeDocument/2006/relationships/tags" Target="../tags/tag347.xml"/><Relationship Id="rId6" Type="http://schemas.openxmlformats.org/officeDocument/2006/relationships/tags" Target="../tags/tag352.xml"/><Relationship Id="rId11" Type="http://schemas.openxmlformats.org/officeDocument/2006/relationships/tags" Target="../tags/tag357.xml"/><Relationship Id="rId24" Type="http://schemas.openxmlformats.org/officeDocument/2006/relationships/tags" Target="../tags/tag370.xml"/><Relationship Id="rId5" Type="http://schemas.openxmlformats.org/officeDocument/2006/relationships/tags" Target="../tags/tag351.xml"/><Relationship Id="rId15" Type="http://schemas.openxmlformats.org/officeDocument/2006/relationships/tags" Target="../tags/tag361.xml"/><Relationship Id="rId23" Type="http://schemas.openxmlformats.org/officeDocument/2006/relationships/tags" Target="../tags/tag369.xml"/><Relationship Id="rId28" Type="http://schemas.openxmlformats.org/officeDocument/2006/relationships/image" Target="../media/image8.png"/><Relationship Id="rId10" Type="http://schemas.openxmlformats.org/officeDocument/2006/relationships/tags" Target="../tags/tag356.xml"/><Relationship Id="rId19" Type="http://schemas.openxmlformats.org/officeDocument/2006/relationships/tags" Target="../tags/tag365.xml"/><Relationship Id="rId4" Type="http://schemas.openxmlformats.org/officeDocument/2006/relationships/tags" Target="../tags/tag350.xml"/><Relationship Id="rId9" Type="http://schemas.openxmlformats.org/officeDocument/2006/relationships/tags" Target="../tags/tag355.xml"/><Relationship Id="rId14" Type="http://schemas.openxmlformats.org/officeDocument/2006/relationships/tags" Target="../tags/tag360.xml"/><Relationship Id="rId22" Type="http://schemas.openxmlformats.org/officeDocument/2006/relationships/tags" Target="../tags/tag368.xml"/><Relationship Id="rId27" Type="http://schemas.openxmlformats.org/officeDocument/2006/relationships/notesSlide" Target="../notesSlides/notesSlide12.xml"/><Relationship Id="rId30" Type="http://schemas.openxmlformats.org/officeDocument/2006/relationships/image" Target="../media/image12.png"/></Relationships>
</file>

<file path=ppt/slides/_rels/slide18.xml.rels><?xml version="1.0" encoding="UTF-8" standalone="yes"?>
<Relationships xmlns="http://schemas.openxmlformats.org/package/2006/relationships"><Relationship Id="rId13" Type="http://schemas.openxmlformats.org/officeDocument/2006/relationships/tags" Target="../tags/tag384.xml"/><Relationship Id="rId18" Type="http://schemas.openxmlformats.org/officeDocument/2006/relationships/tags" Target="../tags/tag389.xml"/><Relationship Id="rId26" Type="http://schemas.openxmlformats.org/officeDocument/2006/relationships/tags" Target="../tags/tag397.xml"/><Relationship Id="rId3" Type="http://schemas.openxmlformats.org/officeDocument/2006/relationships/tags" Target="../tags/tag374.xml"/><Relationship Id="rId21" Type="http://schemas.openxmlformats.org/officeDocument/2006/relationships/tags" Target="../tags/tag392.xml"/><Relationship Id="rId34" Type="http://schemas.openxmlformats.org/officeDocument/2006/relationships/image" Target="../media/image5.png"/><Relationship Id="rId7" Type="http://schemas.openxmlformats.org/officeDocument/2006/relationships/tags" Target="../tags/tag378.xml"/><Relationship Id="rId12" Type="http://schemas.openxmlformats.org/officeDocument/2006/relationships/tags" Target="../tags/tag383.xml"/><Relationship Id="rId17" Type="http://schemas.openxmlformats.org/officeDocument/2006/relationships/tags" Target="../tags/tag388.xml"/><Relationship Id="rId25" Type="http://schemas.openxmlformats.org/officeDocument/2006/relationships/tags" Target="../tags/tag396.xml"/><Relationship Id="rId33" Type="http://schemas.openxmlformats.org/officeDocument/2006/relationships/image" Target="../media/image8.png"/><Relationship Id="rId2" Type="http://schemas.openxmlformats.org/officeDocument/2006/relationships/tags" Target="../tags/tag373.xml"/><Relationship Id="rId16" Type="http://schemas.openxmlformats.org/officeDocument/2006/relationships/tags" Target="../tags/tag387.xml"/><Relationship Id="rId20" Type="http://schemas.openxmlformats.org/officeDocument/2006/relationships/tags" Target="../tags/tag391.xml"/><Relationship Id="rId29" Type="http://schemas.openxmlformats.org/officeDocument/2006/relationships/tags" Target="../tags/tag400.xml"/><Relationship Id="rId1" Type="http://schemas.openxmlformats.org/officeDocument/2006/relationships/tags" Target="../tags/tag372.xml"/><Relationship Id="rId6" Type="http://schemas.openxmlformats.org/officeDocument/2006/relationships/tags" Target="../tags/tag377.xml"/><Relationship Id="rId11" Type="http://schemas.openxmlformats.org/officeDocument/2006/relationships/tags" Target="../tags/tag382.xml"/><Relationship Id="rId24" Type="http://schemas.openxmlformats.org/officeDocument/2006/relationships/tags" Target="../tags/tag395.xml"/><Relationship Id="rId32" Type="http://schemas.openxmlformats.org/officeDocument/2006/relationships/slideLayout" Target="../slideLayouts/slideLayout7.xml"/><Relationship Id="rId5" Type="http://schemas.openxmlformats.org/officeDocument/2006/relationships/tags" Target="../tags/tag376.xml"/><Relationship Id="rId15" Type="http://schemas.openxmlformats.org/officeDocument/2006/relationships/tags" Target="../tags/tag386.xml"/><Relationship Id="rId23" Type="http://schemas.openxmlformats.org/officeDocument/2006/relationships/tags" Target="../tags/tag394.xml"/><Relationship Id="rId28" Type="http://schemas.openxmlformats.org/officeDocument/2006/relationships/tags" Target="../tags/tag399.xml"/><Relationship Id="rId10" Type="http://schemas.openxmlformats.org/officeDocument/2006/relationships/tags" Target="../tags/tag381.xml"/><Relationship Id="rId19" Type="http://schemas.openxmlformats.org/officeDocument/2006/relationships/tags" Target="../tags/tag390.xml"/><Relationship Id="rId31" Type="http://schemas.openxmlformats.org/officeDocument/2006/relationships/tags" Target="../tags/tag402.xml"/><Relationship Id="rId4" Type="http://schemas.openxmlformats.org/officeDocument/2006/relationships/tags" Target="../tags/tag375.xml"/><Relationship Id="rId9" Type="http://schemas.openxmlformats.org/officeDocument/2006/relationships/tags" Target="../tags/tag380.xml"/><Relationship Id="rId14" Type="http://schemas.openxmlformats.org/officeDocument/2006/relationships/tags" Target="../tags/tag385.xml"/><Relationship Id="rId22" Type="http://schemas.openxmlformats.org/officeDocument/2006/relationships/tags" Target="../tags/tag393.xml"/><Relationship Id="rId27" Type="http://schemas.openxmlformats.org/officeDocument/2006/relationships/tags" Target="../tags/tag398.xml"/><Relationship Id="rId30" Type="http://schemas.openxmlformats.org/officeDocument/2006/relationships/tags" Target="../tags/tag401.xml"/><Relationship Id="rId35" Type="http://schemas.openxmlformats.org/officeDocument/2006/relationships/image" Target="../media/image6.png"/><Relationship Id="rId8" Type="http://schemas.openxmlformats.org/officeDocument/2006/relationships/tags" Target="../tags/tag379.xml"/></Relationships>
</file>

<file path=ppt/slides/_rels/slide19.xml.rels><?xml version="1.0" encoding="UTF-8" standalone="yes"?>
<Relationships xmlns="http://schemas.openxmlformats.org/package/2006/relationships"><Relationship Id="rId13" Type="http://schemas.openxmlformats.org/officeDocument/2006/relationships/tags" Target="../tags/tag415.xml"/><Relationship Id="rId18" Type="http://schemas.openxmlformats.org/officeDocument/2006/relationships/tags" Target="../tags/tag420.xml"/><Relationship Id="rId26" Type="http://schemas.openxmlformats.org/officeDocument/2006/relationships/tags" Target="../tags/tag428.xml"/><Relationship Id="rId39" Type="http://schemas.openxmlformats.org/officeDocument/2006/relationships/tags" Target="../tags/tag441.xml"/><Relationship Id="rId21" Type="http://schemas.openxmlformats.org/officeDocument/2006/relationships/tags" Target="../tags/tag423.xml"/><Relationship Id="rId34" Type="http://schemas.openxmlformats.org/officeDocument/2006/relationships/tags" Target="../tags/tag436.xml"/><Relationship Id="rId42" Type="http://schemas.openxmlformats.org/officeDocument/2006/relationships/tags" Target="../tags/tag444.xml"/><Relationship Id="rId47" Type="http://schemas.openxmlformats.org/officeDocument/2006/relationships/tags" Target="../tags/tag449.xml"/><Relationship Id="rId50" Type="http://schemas.openxmlformats.org/officeDocument/2006/relationships/tags" Target="../tags/tag452.xml"/><Relationship Id="rId55" Type="http://schemas.openxmlformats.org/officeDocument/2006/relationships/image" Target="../media/image11.png"/><Relationship Id="rId7" Type="http://schemas.openxmlformats.org/officeDocument/2006/relationships/tags" Target="../tags/tag409.xml"/><Relationship Id="rId2" Type="http://schemas.openxmlformats.org/officeDocument/2006/relationships/tags" Target="../tags/tag404.xml"/><Relationship Id="rId16" Type="http://schemas.openxmlformats.org/officeDocument/2006/relationships/tags" Target="../tags/tag418.xml"/><Relationship Id="rId29" Type="http://schemas.openxmlformats.org/officeDocument/2006/relationships/tags" Target="../tags/tag431.xml"/><Relationship Id="rId11" Type="http://schemas.openxmlformats.org/officeDocument/2006/relationships/tags" Target="../tags/tag413.xml"/><Relationship Id="rId24" Type="http://schemas.openxmlformats.org/officeDocument/2006/relationships/tags" Target="../tags/tag426.xml"/><Relationship Id="rId32" Type="http://schemas.openxmlformats.org/officeDocument/2006/relationships/tags" Target="../tags/tag434.xml"/><Relationship Id="rId37" Type="http://schemas.openxmlformats.org/officeDocument/2006/relationships/tags" Target="../tags/tag439.xml"/><Relationship Id="rId40" Type="http://schemas.openxmlformats.org/officeDocument/2006/relationships/tags" Target="../tags/tag442.xml"/><Relationship Id="rId45" Type="http://schemas.openxmlformats.org/officeDocument/2006/relationships/tags" Target="../tags/tag447.xml"/><Relationship Id="rId53" Type="http://schemas.openxmlformats.org/officeDocument/2006/relationships/slideLayout" Target="../slideLayouts/slideLayout7.xml"/><Relationship Id="rId5" Type="http://schemas.openxmlformats.org/officeDocument/2006/relationships/tags" Target="../tags/tag407.xml"/><Relationship Id="rId19" Type="http://schemas.openxmlformats.org/officeDocument/2006/relationships/tags" Target="../tags/tag421.xml"/><Relationship Id="rId4" Type="http://schemas.openxmlformats.org/officeDocument/2006/relationships/tags" Target="../tags/tag406.xml"/><Relationship Id="rId9" Type="http://schemas.openxmlformats.org/officeDocument/2006/relationships/tags" Target="../tags/tag411.xml"/><Relationship Id="rId14" Type="http://schemas.openxmlformats.org/officeDocument/2006/relationships/tags" Target="../tags/tag416.xml"/><Relationship Id="rId22" Type="http://schemas.openxmlformats.org/officeDocument/2006/relationships/tags" Target="../tags/tag424.xml"/><Relationship Id="rId27" Type="http://schemas.openxmlformats.org/officeDocument/2006/relationships/tags" Target="../tags/tag429.xml"/><Relationship Id="rId30" Type="http://schemas.openxmlformats.org/officeDocument/2006/relationships/tags" Target="../tags/tag432.xml"/><Relationship Id="rId35" Type="http://schemas.openxmlformats.org/officeDocument/2006/relationships/tags" Target="../tags/tag437.xml"/><Relationship Id="rId43" Type="http://schemas.openxmlformats.org/officeDocument/2006/relationships/tags" Target="../tags/tag445.xml"/><Relationship Id="rId48" Type="http://schemas.openxmlformats.org/officeDocument/2006/relationships/tags" Target="../tags/tag450.xml"/><Relationship Id="rId56" Type="http://schemas.openxmlformats.org/officeDocument/2006/relationships/image" Target="../media/image8.png"/><Relationship Id="rId8" Type="http://schemas.openxmlformats.org/officeDocument/2006/relationships/tags" Target="../tags/tag410.xml"/><Relationship Id="rId51" Type="http://schemas.openxmlformats.org/officeDocument/2006/relationships/tags" Target="../tags/tag453.xml"/><Relationship Id="rId3" Type="http://schemas.openxmlformats.org/officeDocument/2006/relationships/tags" Target="../tags/tag405.xml"/><Relationship Id="rId12" Type="http://schemas.openxmlformats.org/officeDocument/2006/relationships/tags" Target="../tags/tag414.xml"/><Relationship Id="rId17" Type="http://schemas.openxmlformats.org/officeDocument/2006/relationships/tags" Target="../tags/tag419.xml"/><Relationship Id="rId25" Type="http://schemas.openxmlformats.org/officeDocument/2006/relationships/tags" Target="../tags/tag427.xml"/><Relationship Id="rId33" Type="http://schemas.openxmlformats.org/officeDocument/2006/relationships/tags" Target="../tags/tag435.xml"/><Relationship Id="rId38" Type="http://schemas.openxmlformats.org/officeDocument/2006/relationships/tags" Target="../tags/tag440.xml"/><Relationship Id="rId46" Type="http://schemas.openxmlformats.org/officeDocument/2006/relationships/tags" Target="../tags/tag448.xml"/><Relationship Id="rId20" Type="http://schemas.openxmlformats.org/officeDocument/2006/relationships/tags" Target="../tags/tag422.xml"/><Relationship Id="rId41" Type="http://schemas.openxmlformats.org/officeDocument/2006/relationships/tags" Target="../tags/tag443.xml"/><Relationship Id="rId54" Type="http://schemas.openxmlformats.org/officeDocument/2006/relationships/notesSlide" Target="../notesSlides/notesSlide13.xml"/><Relationship Id="rId1" Type="http://schemas.openxmlformats.org/officeDocument/2006/relationships/tags" Target="../tags/tag403.xml"/><Relationship Id="rId6" Type="http://schemas.openxmlformats.org/officeDocument/2006/relationships/tags" Target="../tags/tag408.xml"/><Relationship Id="rId15" Type="http://schemas.openxmlformats.org/officeDocument/2006/relationships/tags" Target="../tags/tag417.xml"/><Relationship Id="rId23" Type="http://schemas.openxmlformats.org/officeDocument/2006/relationships/tags" Target="../tags/tag425.xml"/><Relationship Id="rId28" Type="http://schemas.openxmlformats.org/officeDocument/2006/relationships/tags" Target="../tags/tag430.xml"/><Relationship Id="rId36" Type="http://schemas.openxmlformats.org/officeDocument/2006/relationships/tags" Target="../tags/tag438.xml"/><Relationship Id="rId49" Type="http://schemas.openxmlformats.org/officeDocument/2006/relationships/tags" Target="../tags/tag451.xml"/><Relationship Id="rId57" Type="http://schemas.openxmlformats.org/officeDocument/2006/relationships/image" Target="../media/image6.png"/><Relationship Id="rId10" Type="http://schemas.openxmlformats.org/officeDocument/2006/relationships/tags" Target="../tags/tag412.xml"/><Relationship Id="rId31" Type="http://schemas.openxmlformats.org/officeDocument/2006/relationships/tags" Target="../tags/tag433.xml"/><Relationship Id="rId44" Type="http://schemas.openxmlformats.org/officeDocument/2006/relationships/tags" Target="../tags/tag446.xml"/><Relationship Id="rId52" Type="http://schemas.openxmlformats.org/officeDocument/2006/relationships/tags" Target="../tags/tag454.xml"/></Relationships>
</file>

<file path=ppt/slides/_rels/slide2.xml.rels><?xml version="1.0" encoding="UTF-8" standalone="yes"?>
<Relationships xmlns="http://schemas.openxmlformats.org/package/2006/relationships"><Relationship Id="rId8" Type="http://schemas.openxmlformats.org/officeDocument/2006/relationships/tags" Target="../tags/tag43.xml"/><Relationship Id="rId13" Type="http://schemas.openxmlformats.org/officeDocument/2006/relationships/tags" Target="../tags/tag48.xml"/><Relationship Id="rId18" Type="http://schemas.openxmlformats.org/officeDocument/2006/relationships/tags" Target="../tags/tag53.xml"/><Relationship Id="rId26" Type="http://schemas.openxmlformats.org/officeDocument/2006/relationships/image" Target="../media/image6.png"/><Relationship Id="rId3" Type="http://schemas.openxmlformats.org/officeDocument/2006/relationships/tags" Target="../tags/tag38.xml"/><Relationship Id="rId21" Type="http://schemas.openxmlformats.org/officeDocument/2006/relationships/tags" Target="../tags/tag56.xml"/><Relationship Id="rId7" Type="http://schemas.openxmlformats.org/officeDocument/2006/relationships/tags" Target="../tags/tag42.xml"/><Relationship Id="rId12" Type="http://schemas.openxmlformats.org/officeDocument/2006/relationships/tags" Target="../tags/tag47.xml"/><Relationship Id="rId17" Type="http://schemas.openxmlformats.org/officeDocument/2006/relationships/tags" Target="../tags/tag52.xml"/><Relationship Id="rId25" Type="http://schemas.openxmlformats.org/officeDocument/2006/relationships/image" Target="../media/image5.png"/><Relationship Id="rId2" Type="http://schemas.openxmlformats.org/officeDocument/2006/relationships/tags" Target="../tags/tag37.xml"/><Relationship Id="rId16" Type="http://schemas.openxmlformats.org/officeDocument/2006/relationships/tags" Target="../tags/tag51.xml"/><Relationship Id="rId20" Type="http://schemas.openxmlformats.org/officeDocument/2006/relationships/tags" Target="../tags/tag55.xml"/><Relationship Id="rId29" Type="http://schemas.openxmlformats.org/officeDocument/2006/relationships/image" Target="../media/image9.png"/><Relationship Id="rId1" Type="http://schemas.openxmlformats.org/officeDocument/2006/relationships/tags" Target="../tags/tag36.xml"/><Relationship Id="rId6" Type="http://schemas.openxmlformats.org/officeDocument/2006/relationships/tags" Target="../tags/tag41.xml"/><Relationship Id="rId11" Type="http://schemas.openxmlformats.org/officeDocument/2006/relationships/tags" Target="../tags/tag46.xml"/><Relationship Id="rId24" Type="http://schemas.openxmlformats.org/officeDocument/2006/relationships/image" Target="../media/image4.png"/><Relationship Id="rId32" Type="http://schemas.openxmlformats.org/officeDocument/2006/relationships/image" Target="../media/image10.png"/><Relationship Id="rId5" Type="http://schemas.openxmlformats.org/officeDocument/2006/relationships/tags" Target="../tags/tag40.xml"/><Relationship Id="rId15" Type="http://schemas.openxmlformats.org/officeDocument/2006/relationships/tags" Target="../tags/tag50.xml"/><Relationship Id="rId23" Type="http://schemas.openxmlformats.org/officeDocument/2006/relationships/slideLayout" Target="../slideLayouts/slideLayout7.xml"/><Relationship Id="rId28" Type="http://schemas.openxmlformats.org/officeDocument/2006/relationships/image" Target="../media/image8.png"/><Relationship Id="rId10" Type="http://schemas.openxmlformats.org/officeDocument/2006/relationships/tags" Target="../tags/tag45.xml"/><Relationship Id="rId19" Type="http://schemas.openxmlformats.org/officeDocument/2006/relationships/tags" Target="../tags/tag54.xml"/><Relationship Id="rId31" Type="http://schemas.openxmlformats.org/officeDocument/2006/relationships/image" Target="../media/image12.png"/><Relationship Id="rId4" Type="http://schemas.openxmlformats.org/officeDocument/2006/relationships/tags" Target="../tags/tag39.xml"/><Relationship Id="rId9" Type="http://schemas.openxmlformats.org/officeDocument/2006/relationships/tags" Target="../tags/tag44.xml"/><Relationship Id="rId14" Type="http://schemas.openxmlformats.org/officeDocument/2006/relationships/tags" Target="../tags/tag49.xml"/><Relationship Id="rId22" Type="http://schemas.openxmlformats.org/officeDocument/2006/relationships/tags" Target="../tags/tag57.xml"/><Relationship Id="rId27" Type="http://schemas.openxmlformats.org/officeDocument/2006/relationships/image" Target="../media/image7.png"/><Relationship Id="rId30" Type="http://schemas.openxmlformats.org/officeDocument/2006/relationships/image" Target="../media/image11.png"/></Relationships>
</file>

<file path=ppt/slides/_rels/slide20.xml.rels><?xml version="1.0" encoding="UTF-8" standalone="yes"?>
<Relationships xmlns="http://schemas.openxmlformats.org/package/2006/relationships"><Relationship Id="rId8" Type="http://schemas.openxmlformats.org/officeDocument/2006/relationships/tags" Target="../tags/tag462.xml"/><Relationship Id="rId13" Type="http://schemas.openxmlformats.org/officeDocument/2006/relationships/image" Target="../media/image13.png"/><Relationship Id="rId18" Type="http://schemas.openxmlformats.org/officeDocument/2006/relationships/image" Target="../media/image11.png"/><Relationship Id="rId3" Type="http://schemas.openxmlformats.org/officeDocument/2006/relationships/tags" Target="../tags/tag457.xml"/><Relationship Id="rId7" Type="http://schemas.openxmlformats.org/officeDocument/2006/relationships/tags" Target="../tags/tag461.xml"/><Relationship Id="rId12" Type="http://schemas.openxmlformats.org/officeDocument/2006/relationships/image" Target="../media/image10.png"/><Relationship Id="rId17" Type="http://schemas.openxmlformats.org/officeDocument/2006/relationships/image" Target="../media/image8.png"/><Relationship Id="rId2" Type="http://schemas.openxmlformats.org/officeDocument/2006/relationships/tags" Target="../tags/tag456.xml"/><Relationship Id="rId16" Type="http://schemas.openxmlformats.org/officeDocument/2006/relationships/image" Target="../media/image6.png"/><Relationship Id="rId1" Type="http://schemas.openxmlformats.org/officeDocument/2006/relationships/tags" Target="../tags/tag455.xml"/><Relationship Id="rId6" Type="http://schemas.openxmlformats.org/officeDocument/2006/relationships/tags" Target="../tags/tag460.xml"/><Relationship Id="rId11" Type="http://schemas.openxmlformats.org/officeDocument/2006/relationships/slideLayout" Target="../slideLayouts/slideLayout7.xml"/><Relationship Id="rId5" Type="http://schemas.openxmlformats.org/officeDocument/2006/relationships/tags" Target="../tags/tag459.xml"/><Relationship Id="rId15" Type="http://schemas.openxmlformats.org/officeDocument/2006/relationships/image" Target="../media/image5.png"/><Relationship Id="rId10" Type="http://schemas.openxmlformats.org/officeDocument/2006/relationships/tags" Target="../tags/tag464.xml"/><Relationship Id="rId4" Type="http://schemas.openxmlformats.org/officeDocument/2006/relationships/tags" Target="../tags/tag458.xml"/><Relationship Id="rId9" Type="http://schemas.openxmlformats.org/officeDocument/2006/relationships/tags" Target="../tags/tag463.xml"/><Relationship Id="rId14" Type="http://schemas.openxmlformats.org/officeDocument/2006/relationships/image" Target="../media/image14.svg"/></Relationships>
</file>

<file path=ppt/slides/_rels/slide21.xml.rels><?xml version="1.0" encoding="UTF-8" standalone="yes"?>
<Relationships xmlns="http://schemas.openxmlformats.org/package/2006/relationships"><Relationship Id="rId13" Type="http://schemas.openxmlformats.org/officeDocument/2006/relationships/tags" Target="../tags/tag477.xml"/><Relationship Id="rId18" Type="http://schemas.openxmlformats.org/officeDocument/2006/relationships/tags" Target="../tags/tag482.xml"/><Relationship Id="rId26" Type="http://schemas.openxmlformats.org/officeDocument/2006/relationships/tags" Target="../tags/tag490.xml"/><Relationship Id="rId39" Type="http://schemas.openxmlformats.org/officeDocument/2006/relationships/image" Target="../media/image6.png"/><Relationship Id="rId21" Type="http://schemas.openxmlformats.org/officeDocument/2006/relationships/tags" Target="../tags/tag485.xml"/><Relationship Id="rId34" Type="http://schemas.openxmlformats.org/officeDocument/2006/relationships/tags" Target="../tags/tag498.xml"/><Relationship Id="rId42" Type="http://schemas.openxmlformats.org/officeDocument/2006/relationships/image" Target="../media/image8.png"/><Relationship Id="rId7" Type="http://schemas.openxmlformats.org/officeDocument/2006/relationships/tags" Target="../tags/tag471.xml"/><Relationship Id="rId2" Type="http://schemas.openxmlformats.org/officeDocument/2006/relationships/tags" Target="../tags/tag466.xml"/><Relationship Id="rId16" Type="http://schemas.openxmlformats.org/officeDocument/2006/relationships/tags" Target="../tags/tag480.xml"/><Relationship Id="rId29" Type="http://schemas.openxmlformats.org/officeDocument/2006/relationships/tags" Target="../tags/tag493.xml"/><Relationship Id="rId1" Type="http://schemas.openxmlformats.org/officeDocument/2006/relationships/tags" Target="../tags/tag465.xml"/><Relationship Id="rId6" Type="http://schemas.openxmlformats.org/officeDocument/2006/relationships/tags" Target="../tags/tag470.xml"/><Relationship Id="rId11" Type="http://schemas.openxmlformats.org/officeDocument/2006/relationships/tags" Target="../tags/tag475.xml"/><Relationship Id="rId24" Type="http://schemas.openxmlformats.org/officeDocument/2006/relationships/tags" Target="../tags/tag488.xml"/><Relationship Id="rId32" Type="http://schemas.openxmlformats.org/officeDocument/2006/relationships/tags" Target="../tags/tag496.xml"/><Relationship Id="rId37" Type="http://schemas.openxmlformats.org/officeDocument/2006/relationships/tags" Target="../tags/tag501.xml"/><Relationship Id="rId40" Type="http://schemas.openxmlformats.org/officeDocument/2006/relationships/image" Target="../media/image13.png"/><Relationship Id="rId45" Type="http://schemas.openxmlformats.org/officeDocument/2006/relationships/image" Target="../media/image12.png"/><Relationship Id="rId5" Type="http://schemas.openxmlformats.org/officeDocument/2006/relationships/tags" Target="../tags/tag469.xml"/><Relationship Id="rId15" Type="http://schemas.openxmlformats.org/officeDocument/2006/relationships/tags" Target="../tags/tag479.xml"/><Relationship Id="rId23" Type="http://schemas.openxmlformats.org/officeDocument/2006/relationships/tags" Target="../tags/tag487.xml"/><Relationship Id="rId28" Type="http://schemas.openxmlformats.org/officeDocument/2006/relationships/tags" Target="../tags/tag492.xml"/><Relationship Id="rId36" Type="http://schemas.openxmlformats.org/officeDocument/2006/relationships/tags" Target="../tags/tag500.xml"/><Relationship Id="rId10" Type="http://schemas.openxmlformats.org/officeDocument/2006/relationships/tags" Target="../tags/tag474.xml"/><Relationship Id="rId19" Type="http://schemas.openxmlformats.org/officeDocument/2006/relationships/tags" Target="../tags/tag483.xml"/><Relationship Id="rId31" Type="http://schemas.openxmlformats.org/officeDocument/2006/relationships/tags" Target="../tags/tag495.xml"/><Relationship Id="rId44" Type="http://schemas.openxmlformats.org/officeDocument/2006/relationships/image" Target="../media/image5.png"/><Relationship Id="rId4" Type="http://schemas.openxmlformats.org/officeDocument/2006/relationships/tags" Target="../tags/tag468.xml"/><Relationship Id="rId9" Type="http://schemas.openxmlformats.org/officeDocument/2006/relationships/tags" Target="../tags/tag473.xml"/><Relationship Id="rId14" Type="http://schemas.openxmlformats.org/officeDocument/2006/relationships/tags" Target="../tags/tag478.xml"/><Relationship Id="rId22" Type="http://schemas.openxmlformats.org/officeDocument/2006/relationships/tags" Target="../tags/tag486.xml"/><Relationship Id="rId27" Type="http://schemas.openxmlformats.org/officeDocument/2006/relationships/tags" Target="../tags/tag491.xml"/><Relationship Id="rId30" Type="http://schemas.openxmlformats.org/officeDocument/2006/relationships/tags" Target="../tags/tag494.xml"/><Relationship Id="rId35" Type="http://schemas.openxmlformats.org/officeDocument/2006/relationships/tags" Target="../tags/tag499.xml"/><Relationship Id="rId43" Type="http://schemas.openxmlformats.org/officeDocument/2006/relationships/image" Target="../media/image11.png"/><Relationship Id="rId8" Type="http://schemas.openxmlformats.org/officeDocument/2006/relationships/tags" Target="../tags/tag472.xml"/><Relationship Id="rId3" Type="http://schemas.openxmlformats.org/officeDocument/2006/relationships/tags" Target="../tags/tag467.xml"/><Relationship Id="rId12" Type="http://schemas.openxmlformats.org/officeDocument/2006/relationships/tags" Target="../tags/tag476.xml"/><Relationship Id="rId17" Type="http://schemas.openxmlformats.org/officeDocument/2006/relationships/tags" Target="../tags/tag481.xml"/><Relationship Id="rId25" Type="http://schemas.openxmlformats.org/officeDocument/2006/relationships/tags" Target="../tags/tag489.xml"/><Relationship Id="rId33" Type="http://schemas.openxmlformats.org/officeDocument/2006/relationships/tags" Target="../tags/tag497.xml"/><Relationship Id="rId38" Type="http://schemas.openxmlformats.org/officeDocument/2006/relationships/slideLayout" Target="../slideLayouts/slideLayout7.xml"/><Relationship Id="rId20" Type="http://schemas.openxmlformats.org/officeDocument/2006/relationships/tags" Target="../tags/tag484.xml"/><Relationship Id="rId41" Type="http://schemas.openxmlformats.org/officeDocument/2006/relationships/image" Target="../media/image14.sv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03.xml"/><Relationship Id="rId1" Type="http://schemas.openxmlformats.org/officeDocument/2006/relationships/tags" Target="../tags/tag502.xml"/><Relationship Id="rId5" Type="http://schemas.openxmlformats.org/officeDocument/2006/relationships/image" Target="../media/image12.png"/><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8" Type="http://schemas.openxmlformats.org/officeDocument/2006/relationships/tags" Target="../tags/tag511.xml"/><Relationship Id="rId13" Type="http://schemas.openxmlformats.org/officeDocument/2006/relationships/tags" Target="../tags/tag516.xml"/><Relationship Id="rId18" Type="http://schemas.openxmlformats.org/officeDocument/2006/relationships/slideLayout" Target="../slideLayouts/slideLayout7.xml"/><Relationship Id="rId3" Type="http://schemas.openxmlformats.org/officeDocument/2006/relationships/tags" Target="../tags/tag506.xml"/><Relationship Id="rId21" Type="http://schemas.openxmlformats.org/officeDocument/2006/relationships/image" Target="../media/image11.png"/><Relationship Id="rId7" Type="http://schemas.openxmlformats.org/officeDocument/2006/relationships/tags" Target="../tags/tag510.xml"/><Relationship Id="rId12" Type="http://schemas.openxmlformats.org/officeDocument/2006/relationships/tags" Target="../tags/tag515.xml"/><Relationship Id="rId17" Type="http://schemas.openxmlformats.org/officeDocument/2006/relationships/tags" Target="../tags/tag520.xml"/><Relationship Id="rId2" Type="http://schemas.openxmlformats.org/officeDocument/2006/relationships/tags" Target="../tags/tag505.xml"/><Relationship Id="rId16" Type="http://schemas.openxmlformats.org/officeDocument/2006/relationships/tags" Target="../tags/tag519.xml"/><Relationship Id="rId20" Type="http://schemas.openxmlformats.org/officeDocument/2006/relationships/image" Target="../media/image8.png"/><Relationship Id="rId1" Type="http://schemas.openxmlformats.org/officeDocument/2006/relationships/tags" Target="../tags/tag504.xml"/><Relationship Id="rId6" Type="http://schemas.openxmlformats.org/officeDocument/2006/relationships/tags" Target="../tags/tag509.xml"/><Relationship Id="rId11" Type="http://schemas.openxmlformats.org/officeDocument/2006/relationships/tags" Target="../tags/tag514.xml"/><Relationship Id="rId5" Type="http://schemas.openxmlformats.org/officeDocument/2006/relationships/tags" Target="../tags/tag508.xml"/><Relationship Id="rId15" Type="http://schemas.openxmlformats.org/officeDocument/2006/relationships/tags" Target="../tags/tag518.xml"/><Relationship Id="rId10" Type="http://schemas.openxmlformats.org/officeDocument/2006/relationships/tags" Target="../tags/tag513.xml"/><Relationship Id="rId19" Type="http://schemas.openxmlformats.org/officeDocument/2006/relationships/image" Target="../media/image15.png"/><Relationship Id="rId4" Type="http://schemas.openxmlformats.org/officeDocument/2006/relationships/tags" Target="../tags/tag507.xml"/><Relationship Id="rId9" Type="http://schemas.openxmlformats.org/officeDocument/2006/relationships/tags" Target="../tags/tag512.xml"/><Relationship Id="rId14" Type="http://schemas.openxmlformats.org/officeDocument/2006/relationships/tags" Target="../tags/tag517.xml"/></Relationships>
</file>

<file path=ppt/slides/_rels/slide24.xml.rels><?xml version="1.0" encoding="UTF-8" standalone="yes"?>
<Relationships xmlns="http://schemas.openxmlformats.org/package/2006/relationships"><Relationship Id="rId8" Type="http://schemas.openxmlformats.org/officeDocument/2006/relationships/tags" Target="../tags/tag528.xml"/><Relationship Id="rId13" Type="http://schemas.openxmlformats.org/officeDocument/2006/relationships/image" Target="../media/image8.png"/><Relationship Id="rId3" Type="http://schemas.openxmlformats.org/officeDocument/2006/relationships/tags" Target="../tags/tag523.xml"/><Relationship Id="rId7" Type="http://schemas.openxmlformats.org/officeDocument/2006/relationships/tags" Target="../tags/tag527.xml"/><Relationship Id="rId12" Type="http://schemas.openxmlformats.org/officeDocument/2006/relationships/image" Target="../media/image18.svg"/><Relationship Id="rId2" Type="http://schemas.openxmlformats.org/officeDocument/2006/relationships/tags" Target="../tags/tag522.xml"/><Relationship Id="rId16" Type="http://schemas.openxmlformats.org/officeDocument/2006/relationships/image" Target="../media/image12.png"/><Relationship Id="rId1" Type="http://schemas.openxmlformats.org/officeDocument/2006/relationships/tags" Target="../tags/tag521.xml"/><Relationship Id="rId6" Type="http://schemas.openxmlformats.org/officeDocument/2006/relationships/tags" Target="../tags/tag526.xml"/><Relationship Id="rId11" Type="http://schemas.openxmlformats.org/officeDocument/2006/relationships/image" Target="../media/image16.png"/><Relationship Id="rId5" Type="http://schemas.openxmlformats.org/officeDocument/2006/relationships/tags" Target="../tags/tag525.xml"/><Relationship Id="rId15" Type="http://schemas.openxmlformats.org/officeDocument/2006/relationships/image" Target="../media/image6.png"/><Relationship Id="rId10" Type="http://schemas.openxmlformats.org/officeDocument/2006/relationships/slideLayout" Target="../slideLayouts/slideLayout7.xml"/><Relationship Id="rId4" Type="http://schemas.openxmlformats.org/officeDocument/2006/relationships/tags" Target="../tags/tag524.xml"/><Relationship Id="rId9" Type="http://schemas.openxmlformats.org/officeDocument/2006/relationships/tags" Target="../tags/tag529.xml"/><Relationship Id="rId14" Type="http://schemas.openxmlformats.org/officeDocument/2006/relationships/image" Target="../media/image11.png"/></Relationships>
</file>

<file path=ppt/slides/_rels/slide25.xml.rels><?xml version="1.0" encoding="UTF-8" standalone="yes"?>
<Relationships xmlns="http://schemas.openxmlformats.org/package/2006/relationships"><Relationship Id="rId8" Type="http://schemas.openxmlformats.org/officeDocument/2006/relationships/tags" Target="../tags/tag537.xml"/><Relationship Id="rId13" Type="http://schemas.openxmlformats.org/officeDocument/2006/relationships/slideLayout" Target="../slideLayouts/slideLayout7.xml"/><Relationship Id="rId18" Type="http://schemas.openxmlformats.org/officeDocument/2006/relationships/image" Target="../media/image8.png"/><Relationship Id="rId3" Type="http://schemas.openxmlformats.org/officeDocument/2006/relationships/tags" Target="../tags/tag532.xml"/><Relationship Id="rId21" Type="http://schemas.openxmlformats.org/officeDocument/2006/relationships/image" Target="../media/image12.png"/><Relationship Id="rId7" Type="http://schemas.openxmlformats.org/officeDocument/2006/relationships/tags" Target="../tags/tag536.xml"/><Relationship Id="rId12" Type="http://schemas.openxmlformats.org/officeDocument/2006/relationships/tags" Target="../tags/tag541.xml"/><Relationship Id="rId17" Type="http://schemas.openxmlformats.org/officeDocument/2006/relationships/image" Target="../media/image7.png"/><Relationship Id="rId2" Type="http://schemas.openxmlformats.org/officeDocument/2006/relationships/tags" Target="../tags/tag531.xml"/><Relationship Id="rId16" Type="http://schemas.openxmlformats.org/officeDocument/2006/relationships/image" Target="../media/image6.png"/><Relationship Id="rId20" Type="http://schemas.openxmlformats.org/officeDocument/2006/relationships/image" Target="../media/image11.png"/><Relationship Id="rId1" Type="http://schemas.openxmlformats.org/officeDocument/2006/relationships/tags" Target="../tags/tag530.xml"/><Relationship Id="rId6" Type="http://schemas.openxmlformats.org/officeDocument/2006/relationships/tags" Target="../tags/tag535.xml"/><Relationship Id="rId11" Type="http://schemas.openxmlformats.org/officeDocument/2006/relationships/tags" Target="../tags/tag540.xml"/><Relationship Id="rId5" Type="http://schemas.openxmlformats.org/officeDocument/2006/relationships/tags" Target="../tags/tag534.xml"/><Relationship Id="rId15" Type="http://schemas.openxmlformats.org/officeDocument/2006/relationships/image" Target="../media/image5.png"/><Relationship Id="rId10" Type="http://schemas.openxmlformats.org/officeDocument/2006/relationships/tags" Target="../tags/tag539.xml"/><Relationship Id="rId19" Type="http://schemas.openxmlformats.org/officeDocument/2006/relationships/image" Target="../media/image10.png"/><Relationship Id="rId4" Type="http://schemas.openxmlformats.org/officeDocument/2006/relationships/tags" Target="../tags/tag533.xml"/><Relationship Id="rId9" Type="http://schemas.openxmlformats.org/officeDocument/2006/relationships/tags" Target="../tags/tag538.xml"/><Relationship Id="rId1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tags" Target="../tags/tag65.xml"/><Relationship Id="rId13" Type="http://schemas.openxmlformats.org/officeDocument/2006/relationships/image" Target="../media/image10.png"/><Relationship Id="rId18" Type="http://schemas.openxmlformats.org/officeDocument/2006/relationships/image" Target="../media/image8.png"/><Relationship Id="rId3" Type="http://schemas.openxmlformats.org/officeDocument/2006/relationships/tags" Target="../tags/tag60.xml"/><Relationship Id="rId7" Type="http://schemas.openxmlformats.org/officeDocument/2006/relationships/tags" Target="../tags/tag64.xml"/><Relationship Id="rId12" Type="http://schemas.openxmlformats.org/officeDocument/2006/relationships/slideLayout" Target="../slideLayouts/slideLayout7.xml"/><Relationship Id="rId17" Type="http://schemas.openxmlformats.org/officeDocument/2006/relationships/image" Target="../media/image6.png"/><Relationship Id="rId2" Type="http://schemas.openxmlformats.org/officeDocument/2006/relationships/tags" Target="../tags/tag59.xml"/><Relationship Id="rId16" Type="http://schemas.openxmlformats.org/officeDocument/2006/relationships/image" Target="../media/image5.png"/><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tags" Target="../tags/tag68.xml"/><Relationship Id="rId5" Type="http://schemas.openxmlformats.org/officeDocument/2006/relationships/tags" Target="../tags/tag62.xml"/><Relationship Id="rId15" Type="http://schemas.openxmlformats.org/officeDocument/2006/relationships/image" Target="../media/image14.svg"/><Relationship Id="rId10" Type="http://schemas.openxmlformats.org/officeDocument/2006/relationships/tags" Target="../tags/tag67.xml"/><Relationship Id="rId19" Type="http://schemas.openxmlformats.org/officeDocument/2006/relationships/image" Target="../media/image11.png"/><Relationship Id="rId4" Type="http://schemas.openxmlformats.org/officeDocument/2006/relationships/tags" Target="../tags/tag61.xml"/><Relationship Id="rId9" Type="http://schemas.openxmlformats.org/officeDocument/2006/relationships/tags" Target="../tags/tag66.xml"/><Relationship Id="rId14"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tags" Target="../tags/tag76.xml"/><Relationship Id="rId13" Type="http://schemas.openxmlformats.org/officeDocument/2006/relationships/tags" Target="../tags/tag81.xml"/><Relationship Id="rId18" Type="http://schemas.openxmlformats.org/officeDocument/2006/relationships/notesSlide" Target="../notesSlides/notesSlide1.xml"/><Relationship Id="rId3" Type="http://schemas.openxmlformats.org/officeDocument/2006/relationships/tags" Target="../tags/tag71.xml"/><Relationship Id="rId21" Type="http://schemas.openxmlformats.org/officeDocument/2006/relationships/image" Target="../media/image14.png"/><Relationship Id="rId7" Type="http://schemas.openxmlformats.org/officeDocument/2006/relationships/tags" Target="../tags/tag75.xml"/><Relationship Id="rId12" Type="http://schemas.openxmlformats.org/officeDocument/2006/relationships/tags" Target="../tags/tag80.xml"/><Relationship Id="rId17" Type="http://schemas.openxmlformats.org/officeDocument/2006/relationships/slideLayout" Target="../slideLayouts/slideLayout7.xml"/><Relationship Id="rId25" Type="http://schemas.openxmlformats.org/officeDocument/2006/relationships/image" Target="../media/image11.png"/><Relationship Id="rId2" Type="http://schemas.openxmlformats.org/officeDocument/2006/relationships/tags" Target="../tags/tag70.xml"/><Relationship Id="rId16" Type="http://schemas.openxmlformats.org/officeDocument/2006/relationships/tags" Target="../tags/tag84.xml"/><Relationship Id="rId20" Type="http://schemas.microsoft.com/office/2014/relationships/chartEx" Target="../charts/chartEx1.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tags" Target="../tags/tag79.xml"/><Relationship Id="rId24" Type="http://schemas.openxmlformats.org/officeDocument/2006/relationships/image" Target="../media/image12.png"/><Relationship Id="rId5" Type="http://schemas.openxmlformats.org/officeDocument/2006/relationships/tags" Target="../tags/tag73.xml"/><Relationship Id="rId15" Type="http://schemas.openxmlformats.org/officeDocument/2006/relationships/tags" Target="../tags/tag83.xml"/><Relationship Id="rId23" Type="http://schemas.openxmlformats.org/officeDocument/2006/relationships/image" Target="../media/image6.png"/><Relationship Id="rId10" Type="http://schemas.openxmlformats.org/officeDocument/2006/relationships/tags" Target="../tags/tag78.xml"/><Relationship Id="rId19" Type="http://schemas.openxmlformats.org/officeDocument/2006/relationships/tags" Target="../tags/tag770.xml"/><Relationship Id="rId4" Type="http://schemas.openxmlformats.org/officeDocument/2006/relationships/tags" Target="../tags/tag72.xml"/><Relationship Id="rId9" Type="http://schemas.openxmlformats.org/officeDocument/2006/relationships/tags" Target="../tags/tag77.xml"/><Relationship Id="rId14" Type="http://schemas.openxmlformats.org/officeDocument/2006/relationships/tags" Target="../tags/tag82.xml"/><Relationship Id="rId22" Type="http://schemas.openxmlformats.org/officeDocument/2006/relationships/image" Target="../media/image8.png"/></Relationships>
</file>

<file path=ppt/slides/_rels/slide5.xml.rels><?xml version="1.0" encoding="UTF-8" standalone="yes"?>
<Relationships xmlns="http://schemas.openxmlformats.org/package/2006/relationships"><Relationship Id="rId13" Type="http://schemas.openxmlformats.org/officeDocument/2006/relationships/tags" Target="../tags/tag97.xml"/><Relationship Id="rId18" Type="http://schemas.openxmlformats.org/officeDocument/2006/relationships/tags" Target="../tags/tag102.xml"/><Relationship Id="rId26" Type="http://schemas.openxmlformats.org/officeDocument/2006/relationships/tags" Target="../tags/tag110.xml"/><Relationship Id="rId39" Type="http://schemas.openxmlformats.org/officeDocument/2006/relationships/tags" Target="../tags/tag123.xml"/><Relationship Id="rId21" Type="http://schemas.openxmlformats.org/officeDocument/2006/relationships/tags" Target="../tags/tag105.xml"/><Relationship Id="rId34" Type="http://schemas.openxmlformats.org/officeDocument/2006/relationships/tags" Target="../tags/tag118.xml"/><Relationship Id="rId42" Type="http://schemas.openxmlformats.org/officeDocument/2006/relationships/tags" Target="../tags/tag126.xml"/><Relationship Id="rId47" Type="http://schemas.openxmlformats.org/officeDocument/2006/relationships/tags" Target="../tags/tag131.xml"/><Relationship Id="rId50" Type="http://schemas.openxmlformats.org/officeDocument/2006/relationships/tags" Target="../tags/tag134.xml"/><Relationship Id="rId55" Type="http://schemas.openxmlformats.org/officeDocument/2006/relationships/image" Target="../media/image8.png"/><Relationship Id="rId7" Type="http://schemas.openxmlformats.org/officeDocument/2006/relationships/tags" Target="../tags/tag91.xml"/><Relationship Id="rId2" Type="http://schemas.openxmlformats.org/officeDocument/2006/relationships/tags" Target="../tags/tag86.xml"/><Relationship Id="rId16" Type="http://schemas.openxmlformats.org/officeDocument/2006/relationships/tags" Target="../tags/tag100.xml"/><Relationship Id="rId29" Type="http://schemas.openxmlformats.org/officeDocument/2006/relationships/tags" Target="../tags/tag113.xml"/><Relationship Id="rId11" Type="http://schemas.openxmlformats.org/officeDocument/2006/relationships/tags" Target="../tags/tag95.xml"/><Relationship Id="rId24" Type="http://schemas.openxmlformats.org/officeDocument/2006/relationships/tags" Target="../tags/tag108.xml"/><Relationship Id="rId32" Type="http://schemas.openxmlformats.org/officeDocument/2006/relationships/tags" Target="../tags/tag116.xml"/><Relationship Id="rId37" Type="http://schemas.openxmlformats.org/officeDocument/2006/relationships/tags" Target="../tags/tag121.xml"/><Relationship Id="rId40" Type="http://schemas.openxmlformats.org/officeDocument/2006/relationships/tags" Target="../tags/tag124.xml"/><Relationship Id="rId45" Type="http://schemas.openxmlformats.org/officeDocument/2006/relationships/tags" Target="../tags/tag129.xml"/><Relationship Id="rId53" Type="http://schemas.openxmlformats.org/officeDocument/2006/relationships/slideLayout" Target="../slideLayouts/slideLayout7.xml"/><Relationship Id="rId58" Type="http://schemas.openxmlformats.org/officeDocument/2006/relationships/image" Target="../media/image6.png"/><Relationship Id="rId5" Type="http://schemas.openxmlformats.org/officeDocument/2006/relationships/tags" Target="../tags/tag89.xml"/><Relationship Id="rId19" Type="http://schemas.openxmlformats.org/officeDocument/2006/relationships/tags" Target="../tags/tag103.xml"/><Relationship Id="rId4" Type="http://schemas.openxmlformats.org/officeDocument/2006/relationships/tags" Target="../tags/tag88.xml"/><Relationship Id="rId9" Type="http://schemas.openxmlformats.org/officeDocument/2006/relationships/tags" Target="../tags/tag93.xml"/><Relationship Id="rId14" Type="http://schemas.openxmlformats.org/officeDocument/2006/relationships/tags" Target="../tags/tag98.xml"/><Relationship Id="rId22" Type="http://schemas.openxmlformats.org/officeDocument/2006/relationships/tags" Target="../tags/tag106.xml"/><Relationship Id="rId27" Type="http://schemas.openxmlformats.org/officeDocument/2006/relationships/tags" Target="../tags/tag111.xml"/><Relationship Id="rId30" Type="http://schemas.openxmlformats.org/officeDocument/2006/relationships/tags" Target="../tags/tag114.xml"/><Relationship Id="rId35" Type="http://schemas.openxmlformats.org/officeDocument/2006/relationships/tags" Target="../tags/tag119.xml"/><Relationship Id="rId43" Type="http://schemas.openxmlformats.org/officeDocument/2006/relationships/tags" Target="../tags/tag127.xml"/><Relationship Id="rId48" Type="http://schemas.openxmlformats.org/officeDocument/2006/relationships/tags" Target="../tags/tag132.xml"/><Relationship Id="rId56" Type="http://schemas.openxmlformats.org/officeDocument/2006/relationships/image" Target="../media/image5.png"/><Relationship Id="rId8" Type="http://schemas.openxmlformats.org/officeDocument/2006/relationships/tags" Target="../tags/tag92.xml"/><Relationship Id="rId51" Type="http://schemas.openxmlformats.org/officeDocument/2006/relationships/tags" Target="../tags/tag135.xml"/><Relationship Id="rId3" Type="http://schemas.openxmlformats.org/officeDocument/2006/relationships/tags" Target="../tags/tag87.xml"/><Relationship Id="rId12" Type="http://schemas.openxmlformats.org/officeDocument/2006/relationships/tags" Target="../tags/tag96.xml"/><Relationship Id="rId17" Type="http://schemas.openxmlformats.org/officeDocument/2006/relationships/tags" Target="../tags/tag101.xml"/><Relationship Id="rId25" Type="http://schemas.openxmlformats.org/officeDocument/2006/relationships/tags" Target="../tags/tag109.xml"/><Relationship Id="rId33" Type="http://schemas.openxmlformats.org/officeDocument/2006/relationships/tags" Target="../tags/tag117.xml"/><Relationship Id="rId38" Type="http://schemas.openxmlformats.org/officeDocument/2006/relationships/tags" Target="../tags/tag122.xml"/><Relationship Id="rId46" Type="http://schemas.openxmlformats.org/officeDocument/2006/relationships/tags" Target="../tags/tag130.xml"/><Relationship Id="rId59" Type="http://schemas.openxmlformats.org/officeDocument/2006/relationships/image" Target="../media/image12.png"/><Relationship Id="rId20" Type="http://schemas.openxmlformats.org/officeDocument/2006/relationships/tags" Target="../tags/tag104.xml"/><Relationship Id="rId41" Type="http://schemas.openxmlformats.org/officeDocument/2006/relationships/tags" Target="../tags/tag125.xml"/><Relationship Id="rId54" Type="http://schemas.openxmlformats.org/officeDocument/2006/relationships/notesSlide" Target="../notesSlides/notesSlide2.xml"/><Relationship Id="rId1" Type="http://schemas.openxmlformats.org/officeDocument/2006/relationships/tags" Target="../tags/tag85.xml"/><Relationship Id="rId6" Type="http://schemas.openxmlformats.org/officeDocument/2006/relationships/tags" Target="../tags/tag90.xml"/><Relationship Id="rId15" Type="http://schemas.openxmlformats.org/officeDocument/2006/relationships/tags" Target="../tags/tag99.xml"/><Relationship Id="rId23" Type="http://schemas.openxmlformats.org/officeDocument/2006/relationships/tags" Target="../tags/tag107.xml"/><Relationship Id="rId28" Type="http://schemas.openxmlformats.org/officeDocument/2006/relationships/tags" Target="../tags/tag112.xml"/><Relationship Id="rId36" Type="http://schemas.openxmlformats.org/officeDocument/2006/relationships/tags" Target="../tags/tag120.xml"/><Relationship Id="rId49" Type="http://schemas.openxmlformats.org/officeDocument/2006/relationships/tags" Target="../tags/tag133.xml"/><Relationship Id="rId57" Type="http://schemas.openxmlformats.org/officeDocument/2006/relationships/image" Target="../media/image11.png"/><Relationship Id="rId10" Type="http://schemas.openxmlformats.org/officeDocument/2006/relationships/tags" Target="../tags/tag94.xml"/><Relationship Id="rId31" Type="http://schemas.openxmlformats.org/officeDocument/2006/relationships/tags" Target="../tags/tag115.xml"/><Relationship Id="rId44" Type="http://schemas.openxmlformats.org/officeDocument/2006/relationships/tags" Target="../tags/tag128.xml"/><Relationship Id="rId52" Type="http://schemas.openxmlformats.org/officeDocument/2006/relationships/tags" Target="../tags/tag136.xml"/></Relationships>
</file>

<file path=ppt/slides/_rels/slide6.xml.rels><?xml version="1.0" encoding="UTF-8" standalone="yes"?>
<Relationships xmlns="http://schemas.openxmlformats.org/package/2006/relationships"><Relationship Id="rId8" Type="http://schemas.openxmlformats.org/officeDocument/2006/relationships/tags" Target="../tags/tag144.xml"/><Relationship Id="rId13" Type="http://schemas.openxmlformats.org/officeDocument/2006/relationships/image" Target="../media/image8.png"/><Relationship Id="rId3" Type="http://schemas.openxmlformats.org/officeDocument/2006/relationships/tags" Target="../tags/tag139.xml"/><Relationship Id="rId7" Type="http://schemas.openxmlformats.org/officeDocument/2006/relationships/tags" Target="../tags/tag143.xml"/><Relationship Id="rId12" Type="http://schemas.openxmlformats.org/officeDocument/2006/relationships/chart" Target="../charts/chart1.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tags" Target="../tags/tag142.xml"/><Relationship Id="rId11" Type="http://schemas.openxmlformats.org/officeDocument/2006/relationships/notesSlide" Target="../notesSlides/notesSlide3.xml"/><Relationship Id="rId5" Type="http://schemas.openxmlformats.org/officeDocument/2006/relationships/tags" Target="../tags/tag141.xml"/><Relationship Id="rId10" Type="http://schemas.openxmlformats.org/officeDocument/2006/relationships/slideLayout" Target="../slideLayouts/slideLayout7.xml"/><Relationship Id="rId4" Type="http://schemas.openxmlformats.org/officeDocument/2006/relationships/tags" Target="../tags/tag140.xml"/><Relationship Id="rId9" Type="http://schemas.openxmlformats.org/officeDocument/2006/relationships/tags" Target="../tags/tag145.xml"/></Relationships>
</file>

<file path=ppt/slides/_rels/slide7.xml.rels><?xml version="1.0" encoding="UTF-8" standalone="yes"?>
<Relationships xmlns="http://schemas.openxmlformats.org/package/2006/relationships"><Relationship Id="rId8" Type="http://schemas.openxmlformats.org/officeDocument/2006/relationships/tags" Target="../tags/tag153.xml"/><Relationship Id="rId13" Type="http://schemas.openxmlformats.org/officeDocument/2006/relationships/tags" Target="../tags/tag158.xml"/><Relationship Id="rId18" Type="http://schemas.openxmlformats.org/officeDocument/2006/relationships/slideLayout" Target="../slideLayouts/slideLayout7.xml"/><Relationship Id="rId3" Type="http://schemas.openxmlformats.org/officeDocument/2006/relationships/tags" Target="../tags/tag148.xml"/><Relationship Id="rId21" Type="http://schemas.openxmlformats.org/officeDocument/2006/relationships/image" Target="../media/image5.png"/><Relationship Id="rId7" Type="http://schemas.openxmlformats.org/officeDocument/2006/relationships/tags" Target="../tags/tag152.xml"/><Relationship Id="rId12" Type="http://schemas.openxmlformats.org/officeDocument/2006/relationships/tags" Target="../tags/tag157.xml"/><Relationship Id="rId17" Type="http://schemas.openxmlformats.org/officeDocument/2006/relationships/tags" Target="../tags/tag162.xml"/><Relationship Id="rId2" Type="http://schemas.openxmlformats.org/officeDocument/2006/relationships/tags" Target="../tags/tag147.xml"/><Relationship Id="rId16" Type="http://schemas.openxmlformats.org/officeDocument/2006/relationships/tags" Target="../tags/tag161.xml"/><Relationship Id="rId20" Type="http://schemas.openxmlformats.org/officeDocument/2006/relationships/image" Target="../media/image8.png"/><Relationship Id="rId1" Type="http://schemas.openxmlformats.org/officeDocument/2006/relationships/tags" Target="../tags/tag146.xml"/><Relationship Id="rId6" Type="http://schemas.openxmlformats.org/officeDocument/2006/relationships/tags" Target="../tags/tag151.xml"/><Relationship Id="rId11" Type="http://schemas.openxmlformats.org/officeDocument/2006/relationships/tags" Target="../tags/tag156.xml"/><Relationship Id="rId5" Type="http://schemas.openxmlformats.org/officeDocument/2006/relationships/tags" Target="../tags/tag150.xml"/><Relationship Id="rId15" Type="http://schemas.openxmlformats.org/officeDocument/2006/relationships/tags" Target="../tags/tag160.xml"/><Relationship Id="rId10" Type="http://schemas.openxmlformats.org/officeDocument/2006/relationships/tags" Target="../tags/tag155.xml"/><Relationship Id="rId19" Type="http://schemas.openxmlformats.org/officeDocument/2006/relationships/notesSlide" Target="../notesSlides/notesSlide4.xml"/><Relationship Id="rId4" Type="http://schemas.openxmlformats.org/officeDocument/2006/relationships/tags" Target="../tags/tag149.xml"/><Relationship Id="rId9" Type="http://schemas.openxmlformats.org/officeDocument/2006/relationships/tags" Target="../tags/tag154.xml"/><Relationship Id="rId14" Type="http://schemas.openxmlformats.org/officeDocument/2006/relationships/tags" Target="../tags/tag159.xml"/></Relationships>
</file>

<file path=ppt/slides/_rels/slide8.xml.rels><?xml version="1.0" encoding="UTF-8" standalone="yes"?>
<Relationships xmlns="http://schemas.openxmlformats.org/package/2006/relationships"><Relationship Id="rId13" Type="http://schemas.openxmlformats.org/officeDocument/2006/relationships/tags" Target="../tags/tag175.xml"/><Relationship Id="rId18" Type="http://schemas.openxmlformats.org/officeDocument/2006/relationships/tags" Target="../tags/tag180.xml"/><Relationship Id="rId26" Type="http://schemas.openxmlformats.org/officeDocument/2006/relationships/tags" Target="../tags/tag188.xml"/><Relationship Id="rId21" Type="http://schemas.openxmlformats.org/officeDocument/2006/relationships/tags" Target="../tags/tag183.xml"/><Relationship Id="rId34" Type="http://schemas.openxmlformats.org/officeDocument/2006/relationships/slideLayout" Target="../slideLayouts/slideLayout7.xml"/><Relationship Id="rId7" Type="http://schemas.openxmlformats.org/officeDocument/2006/relationships/tags" Target="../tags/tag169.xml"/><Relationship Id="rId12" Type="http://schemas.openxmlformats.org/officeDocument/2006/relationships/tags" Target="../tags/tag174.xml"/><Relationship Id="rId17" Type="http://schemas.openxmlformats.org/officeDocument/2006/relationships/tags" Target="../tags/tag179.xml"/><Relationship Id="rId25" Type="http://schemas.openxmlformats.org/officeDocument/2006/relationships/tags" Target="../tags/tag187.xml"/><Relationship Id="rId33" Type="http://schemas.openxmlformats.org/officeDocument/2006/relationships/tags" Target="../tags/tag195.xml"/><Relationship Id="rId2" Type="http://schemas.openxmlformats.org/officeDocument/2006/relationships/tags" Target="../tags/tag164.xml"/><Relationship Id="rId16" Type="http://schemas.openxmlformats.org/officeDocument/2006/relationships/tags" Target="../tags/tag178.xml"/><Relationship Id="rId20" Type="http://schemas.openxmlformats.org/officeDocument/2006/relationships/tags" Target="../tags/tag182.xml"/><Relationship Id="rId29" Type="http://schemas.openxmlformats.org/officeDocument/2006/relationships/tags" Target="../tags/tag191.xml"/><Relationship Id="rId1" Type="http://schemas.openxmlformats.org/officeDocument/2006/relationships/tags" Target="../tags/tag163.xml"/><Relationship Id="rId6" Type="http://schemas.openxmlformats.org/officeDocument/2006/relationships/tags" Target="../tags/tag168.xml"/><Relationship Id="rId11" Type="http://schemas.openxmlformats.org/officeDocument/2006/relationships/tags" Target="../tags/tag173.xml"/><Relationship Id="rId24" Type="http://schemas.openxmlformats.org/officeDocument/2006/relationships/tags" Target="../tags/tag186.xml"/><Relationship Id="rId32" Type="http://schemas.openxmlformats.org/officeDocument/2006/relationships/tags" Target="../tags/tag194.xml"/><Relationship Id="rId37" Type="http://schemas.openxmlformats.org/officeDocument/2006/relationships/image" Target="../media/image12.png"/><Relationship Id="rId5" Type="http://schemas.openxmlformats.org/officeDocument/2006/relationships/tags" Target="../tags/tag167.xml"/><Relationship Id="rId15" Type="http://schemas.openxmlformats.org/officeDocument/2006/relationships/tags" Target="../tags/tag177.xml"/><Relationship Id="rId23" Type="http://schemas.openxmlformats.org/officeDocument/2006/relationships/tags" Target="../tags/tag185.xml"/><Relationship Id="rId28" Type="http://schemas.openxmlformats.org/officeDocument/2006/relationships/tags" Target="../tags/tag190.xml"/><Relationship Id="rId36" Type="http://schemas.openxmlformats.org/officeDocument/2006/relationships/image" Target="../media/image8.png"/><Relationship Id="rId10" Type="http://schemas.openxmlformats.org/officeDocument/2006/relationships/tags" Target="../tags/tag172.xml"/><Relationship Id="rId19" Type="http://schemas.openxmlformats.org/officeDocument/2006/relationships/tags" Target="../tags/tag181.xml"/><Relationship Id="rId31" Type="http://schemas.openxmlformats.org/officeDocument/2006/relationships/tags" Target="../tags/tag193.xml"/><Relationship Id="rId4" Type="http://schemas.openxmlformats.org/officeDocument/2006/relationships/tags" Target="../tags/tag166.xml"/><Relationship Id="rId9" Type="http://schemas.openxmlformats.org/officeDocument/2006/relationships/tags" Target="../tags/tag171.xml"/><Relationship Id="rId14" Type="http://schemas.openxmlformats.org/officeDocument/2006/relationships/tags" Target="../tags/tag176.xml"/><Relationship Id="rId22" Type="http://schemas.openxmlformats.org/officeDocument/2006/relationships/tags" Target="../tags/tag184.xml"/><Relationship Id="rId27" Type="http://schemas.openxmlformats.org/officeDocument/2006/relationships/tags" Target="../tags/tag189.xml"/><Relationship Id="rId30" Type="http://schemas.openxmlformats.org/officeDocument/2006/relationships/tags" Target="../tags/tag192.xml"/><Relationship Id="rId35" Type="http://schemas.openxmlformats.org/officeDocument/2006/relationships/notesSlide" Target="../notesSlides/notesSlide5.xml"/><Relationship Id="rId8" Type="http://schemas.openxmlformats.org/officeDocument/2006/relationships/tags" Target="../tags/tag170.xml"/><Relationship Id="rId3" Type="http://schemas.openxmlformats.org/officeDocument/2006/relationships/tags" Target="../tags/tag165.xml"/></Relationships>
</file>

<file path=ppt/slides/_rels/slide9.xml.rels><?xml version="1.0" encoding="UTF-8" standalone="yes"?>
<Relationships xmlns="http://schemas.openxmlformats.org/package/2006/relationships"><Relationship Id="rId8" Type="http://schemas.openxmlformats.org/officeDocument/2006/relationships/tags" Target="../tags/tag203.xml"/><Relationship Id="rId13" Type="http://schemas.openxmlformats.org/officeDocument/2006/relationships/image" Target="../media/image13.png"/><Relationship Id="rId18" Type="http://schemas.openxmlformats.org/officeDocument/2006/relationships/image" Target="../media/image11.png"/><Relationship Id="rId3" Type="http://schemas.openxmlformats.org/officeDocument/2006/relationships/tags" Target="../tags/tag198.xml"/><Relationship Id="rId7" Type="http://schemas.openxmlformats.org/officeDocument/2006/relationships/tags" Target="../tags/tag202.xml"/><Relationship Id="rId12" Type="http://schemas.openxmlformats.org/officeDocument/2006/relationships/image" Target="../media/image10.png"/><Relationship Id="rId17" Type="http://schemas.openxmlformats.org/officeDocument/2006/relationships/image" Target="../media/image8.png"/><Relationship Id="rId2" Type="http://schemas.openxmlformats.org/officeDocument/2006/relationships/tags" Target="../tags/tag197.xml"/><Relationship Id="rId16" Type="http://schemas.openxmlformats.org/officeDocument/2006/relationships/image" Target="../media/image6.png"/><Relationship Id="rId1" Type="http://schemas.openxmlformats.org/officeDocument/2006/relationships/tags" Target="../tags/tag196.xml"/><Relationship Id="rId6" Type="http://schemas.openxmlformats.org/officeDocument/2006/relationships/tags" Target="../tags/tag201.xml"/><Relationship Id="rId11" Type="http://schemas.openxmlformats.org/officeDocument/2006/relationships/slideLayout" Target="../slideLayouts/slideLayout7.xml"/><Relationship Id="rId5" Type="http://schemas.openxmlformats.org/officeDocument/2006/relationships/tags" Target="../tags/tag200.xml"/><Relationship Id="rId15" Type="http://schemas.openxmlformats.org/officeDocument/2006/relationships/image" Target="../media/image5.png"/><Relationship Id="rId10" Type="http://schemas.openxmlformats.org/officeDocument/2006/relationships/tags" Target="../tags/tag205.xml"/><Relationship Id="rId4" Type="http://schemas.openxmlformats.org/officeDocument/2006/relationships/tags" Target="../tags/tag199.xml"/><Relationship Id="rId9" Type="http://schemas.openxmlformats.org/officeDocument/2006/relationships/tags" Target="../tags/tag204.xml"/><Relationship Id="rId1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A-图片 25">
            <a:extLst>
              <a:ext uri="{FF2B5EF4-FFF2-40B4-BE49-F238E27FC236}">
                <a16:creationId xmlns="" xmlns:a16="http://schemas.microsoft.com/office/drawing/2014/main" id="{37188DD5-E3EC-467C-9F71-8985C6014FBC}"/>
              </a:ext>
            </a:extLst>
          </p:cNvPr>
          <p:cNvPicPr>
            <a:picLocks noChangeAspect="1"/>
          </p:cNvPicPr>
          <p:nvPr>
            <p:custDataLst>
              <p:tags r:id="rId1"/>
            </p:custDataLst>
          </p:nvPr>
        </p:nvPicPr>
        <p:blipFill>
          <a:blip r:embed="rId18" cstate="print">
            <a:extLst>
              <a:ext uri="{28A0092B-C50C-407E-A947-70E740481C1C}">
                <a14:useLocalDpi xmlns:a14="http://schemas.microsoft.com/office/drawing/2010/main" val="0"/>
              </a:ext>
            </a:extLst>
          </a:blip>
          <a:stretch>
            <a:fillRect/>
          </a:stretch>
        </p:blipFill>
        <p:spPr>
          <a:xfrm>
            <a:off x="7661048" y="-27733"/>
            <a:ext cx="4572000" cy="6858000"/>
          </a:xfrm>
          <a:prstGeom prst="rect">
            <a:avLst/>
          </a:prstGeom>
        </p:spPr>
      </p:pic>
      <p:pic>
        <p:nvPicPr>
          <p:cNvPr id="43" name="PA-图片 42">
            <a:extLst>
              <a:ext uri="{FF2B5EF4-FFF2-40B4-BE49-F238E27FC236}">
                <a16:creationId xmlns="" xmlns:a16="http://schemas.microsoft.com/office/drawing/2014/main" id="{93116143-422E-4826-910F-2F5E96711E31}"/>
              </a:ext>
            </a:extLst>
          </p:cNvPr>
          <p:cNvPicPr>
            <a:picLocks noChangeAspect="1"/>
          </p:cNvPicPr>
          <p:nvPr>
            <p:custDataLst>
              <p:tags r:id="rId2"/>
            </p:custDataLst>
          </p:nvPr>
        </p:nvPicPr>
        <p:blipFill>
          <a:blip r:embed="rId19">
            <a:extLst>
              <a:ext uri="{28A0092B-C50C-407E-A947-70E740481C1C}">
                <a14:useLocalDpi xmlns:a14="http://schemas.microsoft.com/office/drawing/2010/main" val="0"/>
              </a:ext>
            </a:extLst>
          </a:blip>
          <a:stretch>
            <a:fillRect/>
          </a:stretch>
        </p:blipFill>
        <p:spPr>
          <a:xfrm rot="11407528" flipH="1">
            <a:off x="520308" y="732433"/>
            <a:ext cx="4591050" cy="4619625"/>
          </a:xfrm>
          <a:prstGeom prst="rect">
            <a:avLst/>
          </a:prstGeom>
        </p:spPr>
      </p:pic>
      <p:pic>
        <p:nvPicPr>
          <p:cNvPr id="39" name="PA-图片 38">
            <a:extLst>
              <a:ext uri="{FF2B5EF4-FFF2-40B4-BE49-F238E27FC236}">
                <a16:creationId xmlns="" xmlns:a16="http://schemas.microsoft.com/office/drawing/2014/main" id="{7351CF89-E4DD-4E1A-AC6A-E87FFBE41011}"/>
              </a:ext>
            </a:extLst>
          </p:cNvPr>
          <p:cNvPicPr>
            <a:picLocks noChangeAspect="1"/>
          </p:cNvPicPr>
          <p:nvPr>
            <p:custDataLst>
              <p:tags r:id="rId3"/>
            </p:custDataLst>
          </p:nvPr>
        </p:nvPicPr>
        <p:blipFill>
          <a:blip r:embed="rId20">
            <a:extLst>
              <a:ext uri="{28A0092B-C50C-407E-A947-70E740481C1C}">
                <a14:useLocalDpi xmlns:a14="http://schemas.microsoft.com/office/drawing/2010/main" val="0"/>
              </a:ext>
            </a:extLst>
          </a:blip>
          <a:stretch>
            <a:fillRect/>
          </a:stretch>
        </p:blipFill>
        <p:spPr>
          <a:xfrm rot="10800000">
            <a:off x="10131364" y="0"/>
            <a:ext cx="2101684" cy="2285123"/>
          </a:xfrm>
          <a:prstGeom prst="rect">
            <a:avLst/>
          </a:prstGeom>
        </p:spPr>
      </p:pic>
      <p:sp>
        <p:nvSpPr>
          <p:cNvPr id="14" name="PA-文本框 13">
            <a:extLst>
              <a:ext uri="{FF2B5EF4-FFF2-40B4-BE49-F238E27FC236}">
                <a16:creationId xmlns="" xmlns:a16="http://schemas.microsoft.com/office/drawing/2014/main" id="{51053DED-C6BD-4B2E-85C6-66226348F2AB}"/>
              </a:ext>
            </a:extLst>
          </p:cNvPr>
          <p:cNvSpPr txBox="1"/>
          <p:nvPr>
            <p:custDataLst>
              <p:tags r:id="rId4"/>
            </p:custDataLst>
          </p:nvPr>
        </p:nvSpPr>
        <p:spPr>
          <a:xfrm>
            <a:off x="2331447" y="3586528"/>
            <a:ext cx="3530191" cy="923330"/>
          </a:xfrm>
          <a:prstGeom prst="rect">
            <a:avLst/>
          </a:prstGeom>
          <a:solidFill>
            <a:srgbClr val="E58987"/>
          </a:solidFill>
        </p:spPr>
        <p:txBody>
          <a:bodyPr wrap="square" rtlCol="0">
            <a:spAutoFit/>
          </a:bodyPr>
          <a:lstStyle/>
          <a:p>
            <a:pPr algn="ctr"/>
            <a:r>
              <a:rPr lang="zh-CN" altLang="en-US" sz="5400" spc="600" dirty="0">
                <a:latin typeface="思源黑体 CN Light" panose="020B0300000000000000" pitchFamily="34" charset="-122"/>
                <a:ea typeface="思源黑体 CN Light" panose="020B0300000000000000" pitchFamily="34" charset="-122"/>
              </a:rPr>
              <a:t>毕业设计</a:t>
            </a:r>
          </a:p>
        </p:txBody>
      </p:sp>
      <p:sp>
        <p:nvSpPr>
          <p:cNvPr id="15" name="PA-文本框 14">
            <a:extLst>
              <a:ext uri="{FF2B5EF4-FFF2-40B4-BE49-F238E27FC236}">
                <a16:creationId xmlns="" xmlns:a16="http://schemas.microsoft.com/office/drawing/2014/main" id="{08B4C922-170C-418D-A304-9CCEBB72AFC9}"/>
              </a:ext>
            </a:extLst>
          </p:cNvPr>
          <p:cNvSpPr txBox="1"/>
          <p:nvPr>
            <p:custDataLst>
              <p:tags r:id="rId5"/>
            </p:custDataLst>
          </p:nvPr>
        </p:nvSpPr>
        <p:spPr>
          <a:xfrm>
            <a:off x="2330835" y="2035883"/>
            <a:ext cx="3530325" cy="1446550"/>
          </a:xfrm>
          <a:prstGeom prst="rect">
            <a:avLst/>
          </a:prstGeom>
          <a:noFill/>
        </p:spPr>
        <p:txBody>
          <a:bodyPr wrap="none" rtlCol="0">
            <a:spAutoFit/>
          </a:bodyPr>
          <a:lstStyle/>
          <a:p>
            <a:r>
              <a:rPr lang="en-US" altLang="zh-CN" sz="4400" spc="600" dirty="0">
                <a:latin typeface="思源黑体 CN Medium" panose="020B0600000000000000" pitchFamily="34" charset="-122"/>
                <a:ea typeface="思源黑体 CN Medium" panose="020B0600000000000000" pitchFamily="34" charset="-122"/>
              </a:rPr>
              <a:t>BUSINESS</a:t>
            </a:r>
          </a:p>
          <a:p>
            <a:r>
              <a:rPr lang="en-US" altLang="zh-CN" sz="4400" spc="600" dirty="0">
                <a:latin typeface="思源黑体 CN Light" panose="020B0300000000000000" pitchFamily="34" charset="-122"/>
                <a:ea typeface="思源黑体 CN Light" panose="020B0300000000000000" pitchFamily="34" charset="-122"/>
              </a:rPr>
              <a:t>COVER</a:t>
            </a:r>
            <a:endParaRPr lang="zh-CN" altLang="en-US" sz="4400" spc="600" dirty="0">
              <a:latin typeface="思源黑体 CN Light" panose="020B0300000000000000" pitchFamily="34" charset="-122"/>
              <a:ea typeface="思源黑体 CN Light" panose="020B0300000000000000" pitchFamily="34" charset="-122"/>
            </a:endParaRPr>
          </a:p>
        </p:txBody>
      </p:sp>
      <p:pic>
        <p:nvPicPr>
          <p:cNvPr id="7" name="PA-图片 6">
            <a:extLst>
              <a:ext uri="{FF2B5EF4-FFF2-40B4-BE49-F238E27FC236}">
                <a16:creationId xmlns="" xmlns:a16="http://schemas.microsoft.com/office/drawing/2014/main" id="{77318983-67DF-4F17-98FC-0A6108176B0F}"/>
              </a:ext>
            </a:extLst>
          </p:cNvPr>
          <p:cNvPicPr>
            <a:picLocks noChangeAspect="1"/>
          </p:cNvPicPr>
          <p:nvPr>
            <p:custDataLst>
              <p:tags r:id="rId6"/>
            </p:custDataLst>
          </p:nvPr>
        </p:nvPicPr>
        <p:blipFill>
          <a:blip r:embed="rId21">
            <a:extLst>
              <a:ext uri="{28A0092B-C50C-407E-A947-70E740481C1C}">
                <a14:useLocalDpi xmlns:a14="http://schemas.microsoft.com/office/drawing/2010/main" val="0"/>
              </a:ext>
            </a:extLst>
          </a:blip>
          <a:stretch>
            <a:fillRect/>
          </a:stretch>
        </p:blipFill>
        <p:spPr>
          <a:xfrm rot="7515180">
            <a:off x="-774246" y="-871812"/>
            <a:ext cx="1943100" cy="1809750"/>
          </a:xfrm>
          <a:prstGeom prst="rect">
            <a:avLst/>
          </a:prstGeom>
        </p:spPr>
      </p:pic>
      <p:pic>
        <p:nvPicPr>
          <p:cNvPr id="10" name="PA-图片 9">
            <a:extLst>
              <a:ext uri="{FF2B5EF4-FFF2-40B4-BE49-F238E27FC236}">
                <a16:creationId xmlns="" xmlns:a16="http://schemas.microsoft.com/office/drawing/2014/main" id="{BA909A25-888D-4E31-B1B0-F50D84A1244F}"/>
              </a:ext>
            </a:extLst>
          </p:cNvPr>
          <p:cNvPicPr>
            <a:picLocks noChangeAspect="1"/>
          </p:cNvPicPr>
          <p:nvPr>
            <p:custDataLst>
              <p:tags r:id="rId7"/>
            </p:custDataLst>
          </p:nvPr>
        </p:nvPicPr>
        <p:blipFill>
          <a:blip r:embed="rId22">
            <a:extLst>
              <a:ext uri="{28A0092B-C50C-407E-A947-70E740481C1C}">
                <a14:useLocalDpi xmlns:a14="http://schemas.microsoft.com/office/drawing/2010/main" val="0"/>
              </a:ext>
            </a:extLst>
          </a:blip>
          <a:stretch>
            <a:fillRect/>
          </a:stretch>
        </p:blipFill>
        <p:spPr>
          <a:xfrm>
            <a:off x="11496712" y="4705785"/>
            <a:ext cx="485775" cy="1914525"/>
          </a:xfrm>
          <a:prstGeom prst="rect">
            <a:avLst/>
          </a:prstGeom>
        </p:spPr>
      </p:pic>
      <p:pic>
        <p:nvPicPr>
          <p:cNvPr id="13" name="PA-图片 12">
            <a:extLst>
              <a:ext uri="{FF2B5EF4-FFF2-40B4-BE49-F238E27FC236}">
                <a16:creationId xmlns="" xmlns:a16="http://schemas.microsoft.com/office/drawing/2014/main" id="{2AF0913B-BA67-44C8-A202-5401E7C1CA05}"/>
              </a:ext>
            </a:extLst>
          </p:cNvPr>
          <p:cNvPicPr>
            <a:picLocks noChangeAspect="1"/>
          </p:cNvPicPr>
          <p:nvPr>
            <p:custDataLst>
              <p:tags r:id="rId8"/>
            </p:custDataLst>
          </p:nvPr>
        </p:nvPicPr>
        <p:blipFill>
          <a:blip r:embed="rId23">
            <a:extLst>
              <a:ext uri="{28A0092B-C50C-407E-A947-70E740481C1C}">
                <a14:useLocalDpi xmlns:a14="http://schemas.microsoft.com/office/drawing/2010/main" val="0"/>
              </a:ext>
            </a:extLst>
          </a:blip>
          <a:stretch>
            <a:fillRect/>
          </a:stretch>
        </p:blipFill>
        <p:spPr>
          <a:xfrm rot="16200000">
            <a:off x="3440658" y="3139856"/>
            <a:ext cx="371293" cy="6858000"/>
          </a:xfrm>
          <a:prstGeom prst="rect">
            <a:avLst/>
          </a:prstGeom>
        </p:spPr>
      </p:pic>
      <p:pic>
        <p:nvPicPr>
          <p:cNvPr id="21" name="PA-图片 20">
            <a:extLst>
              <a:ext uri="{FF2B5EF4-FFF2-40B4-BE49-F238E27FC236}">
                <a16:creationId xmlns="" xmlns:a16="http://schemas.microsoft.com/office/drawing/2014/main" id="{E826827F-DB76-434D-81B0-85DAA088D86F}"/>
              </a:ext>
            </a:extLst>
          </p:cNvPr>
          <p:cNvPicPr>
            <a:picLocks noChangeAspect="1"/>
          </p:cNvPicPr>
          <p:nvPr>
            <p:custDataLst>
              <p:tags r:id="rId9"/>
            </p:custDataLst>
          </p:nvPr>
        </p:nvPicPr>
        <p:blipFill rotWithShape="1">
          <a:blip r:embed="rId24" cstate="print">
            <a:extLst>
              <a:ext uri="{28A0092B-C50C-407E-A947-70E740481C1C}">
                <a14:useLocalDpi xmlns:a14="http://schemas.microsoft.com/office/drawing/2010/main" val="0"/>
              </a:ext>
            </a:extLst>
          </a:blip>
          <a:srcRect t="20285" r="70836" b="65329"/>
          <a:stretch/>
        </p:blipFill>
        <p:spPr>
          <a:xfrm rot="15789256">
            <a:off x="4131529" y="5226341"/>
            <a:ext cx="1333354" cy="986615"/>
          </a:xfrm>
          <a:prstGeom prst="rect">
            <a:avLst/>
          </a:prstGeom>
        </p:spPr>
      </p:pic>
      <p:pic>
        <p:nvPicPr>
          <p:cNvPr id="35" name="PA-图片 34">
            <a:extLst>
              <a:ext uri="{FF2B5EF4-FFF2-40B4-BE49-F238E27FC236}">
                <a16:creationId xmlns="" xmlns:a16="http://schemas.microsoft.com/office/drawing/2014/main" id="{CEE945BB-8092-4C0A-8277-30E747BF99DA}"/>
              </a:ext>
            </a:extLst>
          </p:cNvPr>
          <p:cNvPicPr>
            <a:picLocks noChangeAspect="1"/>
          </p:cNvPicPr>
          <p:nvPr>
            <p:custDataLst>
              <p:tags r:id="rId10"/>
            </p:custDataLst>
          </p:nvPr>
        </p:nvPicPr>
        <p:blipFill rotWithShape="1">
          <a:blip r:embed="rId25" cstate="print">
            <a:extLst>
              <a:ext uri="{28A0092B-C50C-407E-A947-70E740481C1C}">
                <a14:useLocalDpi xmlns:a14="http://schemas.microsoft.com/office/drawing/2010/main" val="0"/>
              </a:ext>
            </a:extLst>
          </a:blip>
          <a:srcRect r="63589" b="24554"/>
          <a:stretch/>
        </p:blipFill>
        <p:spPr>
          <a:xfrm rot="16200000">
            <a:off x="5549713" y="4011066"/>
            <a:ext cx="1553182" cy="4080725"/>
          </a:xfrm>
          <a:prstGeom prst="rect">
            <a:avLst/>
          </a:prstGeom>
        </p:spPr>
      </p:pic>
      <p:pic>
        <p:nvPicPr>
          <p:cNvPr id="37" name="PA-图片 36">
            <a:extLst>
              <a:ext uri="{FF2B5EF4-FFF2-40B4-BE49-F238E27FC236}">
                <a16:creationId xmlns="" xmlns:a16="http://schemas.microsoft.com/office/drawing/2014/main" id="{D7268BB1-26F5-4924-AE4E-28086D046769}"/>
              </a:ext>
            </a:extLst>
          </p:cNvPr>
          <p:cNvPicPr>
            <a:picLocks noChangeAspect="1"/>
          </p:cNvPicPr>
          <p:nvPr>
            <p:custDataLst>
              <p:tags r:id="rId11"/>
            </p:custDataLst>
          </p:nvPr>
        </p:nvPicPr>
        <p:blipFill>
          <a:blip r:embed="rId26" cstate="print">
            <a:extLst>
              <a:ext uri="{28A0092B-C50C-407E-A947-70E740481C1C}">
                <a14:useLocalDpi xmlns:a14="http://schemas.microsoft.com/office/drawing/2010/main" val="0"/>
              </a:ext>
            </a:extLst>
          </a:blip>
          <a:stretch>
            <a:fillRect/>
          </a:stretch>
        </p:blipFill>
        <p:spPr>
          <a:xfrm>
            <a:off x="8907158" y="1658656"/>
            <a:ext cx="1793647" cy="772525"/>
          </a:xfrm>
          <a:prstGeom prst="rect">
            <a:avLst/>
          </a:prstGeom>
        </p:spPr>
      </p:pic>
      <p:pic>
        <p:nvPicPr>
          <p:cNvPr id="41" name="PA-图片 40">
            <a:extLst>
              <a:ext uri="{FF2B5EF4-FFF2-40B4-BE49-F238E27FC236}">
                <a16:creationId xmlns="" xmlns:a16="http://schemas.microsoft.com/office/drawing/2014/main" id="{2C86937E-F1DE-43A2-ACE9-C34D85ABFF1A}"/>
              </a:ext>
            </a:extLst>
          </p:cNvPr>
          <p:cNvPicPr>
            <a:picLocks noChangeAspect="1"/>
          </p:cNvPicPr>
          <p:nvPr>
            <p:custDataLst>
              <p:tags r:id="rId12"/>
            </p:custDataLst>
          </p:nvPr>
        </p:nvPicPr>
        <p:blipFill>
          <a:blip r:embed="rId27" cstate="print">
            <a:extLst>
              <a:ext uri="{28A0092B-C50C-407E-A947-70E740481C1C}">
                <a14:useLocalDpi xmlns:a14="http://schemas.microsoft.com/office/drawing/2010/main" val="0"/>
              </a:ext>
            </a:extLst>
          </a:blip>
          <a:stretch>
            <a:fillRect/>
          </a:stretch>
        </p:blipFill>
        <p:spPr>
          <a:xfrm rot="16200000">
            <a:off x="5002720" y="-3153709"/>
            <a:ext cx="179107" cy="6858000"/>
          </a:xfrm>
          <a:prstGeom prst="rect">
            <a:avLst/>
          </a:prstGeom>
        </p:spPr>
      </p:pic>
      <p:sp>
        <p:nvSpPr>
          <p:cNvPr id="44" name="PA-文本框 12">
            <a:extLst>
              <a:ext uri="{FF2B5EF4-FFF2-40B4-BE49-F238E27FC236}">
                <a16:creationId xmlns="" xmlns:a16="http://schemas.microsoft.com/office/drawing/2014/main" id="{B4DF30AB-336B-4F8F-B811-9928E2B8A6AE}"/>
              </a:ext>
            </a:extLst>
          </p:cNvPr>
          <p:cNvSpPr txBox="1"/>
          <p:nvPr>
            <p:custDataLst>
              <p:tags r:id="rId13"/>
            </p:custDataLst>
          </p:nvPr>
        </p:nvSpPr>
        <p:spPr>
          <a:xfrm>
            <a:off x="7622040" y="6377314"/>
            <a:ext cx="1415772" cy="338554"/>
          </a:xfrm>
          <a:prstGeom prst="rect">
            <a:avLst/>
          </a:prstGeom>
          <a:noFill/>
          <a:ln>
            <a:noFill/>
          </a:ln>
        </p:spPr>
        <p:txBody>
          <a:bodyPr wrap="none" rtlCol="0">
            <a:spAutoFit/>
          </a:bodyPr>
          <a:lstStyle/>
          <a:p>
            <a:r>
              <a:rPr lang="zh-CN" altLang="en-US" sz="1600" dirty="0">
                <a:solidFill>
                  <a:srgbClr val="192A49"/>
                </a:solidFill>
                <a:latin typeface="Century Gothic" panose="020B0502020202020204" pitchFamily="34" charset="0"/>
                <a:ea typeface="思源黑体 CN Medium" panose="020B0600000000000000" pitchFamily="34" charset="-122"/>
                <a:sym typeface="Century Gothic" panose="020B0502020202020204" pitchFamily="34" charset="0"/>
              </a:rPr>
              <a:t>汇报人</a:t>
            </a:r>
            <a:r>
              <a:rPr lang="zh-CN" altLang="en-US" sz="1600" dirty="0" smtClean="0">
                <a:solidFill>
                  <a:srgbClr val="192A49"/>
                </a:solidFill>
                <a:latin typeface="Century Gothic" panose="020B0502020202020204" pitchFamily="34" charset="0"/>
                <a:ea typeface="思源黑体 CN Medium" panose="020B0600000000000000" pitchFamily="34" charset="-122"/>
                <a:sym typeface="Century Gothic" panose="020B0502020202020204" pitchFamily="34" charset="0"/>
              </a:rPr>
              <a:t>：青课</a:t>
            </a:r>
            <a:endParaRPr lang="zh-CN" altLang="en-US" sz="1600" dirty="0">
              <a:solidFill>
                <a:srgbClr val="192A49"/>
              </a:solidFill>
              <a:latin typeface="Century Gothic" panose="020B0502020202020204" pitchFamily="34" charset="0"/>
              <a:ea typeface="思源黑体 CN Medium" panose="020B0600000000000000" pitchFamily="34" charset="-122"/>
              <a:sym typeface="Century Gothic" panose="020B0502020202020204" pitchFamily="34" charset="0"/>
            </a:endParaRPr>
          </a:p>
        </p:txBody>
      </p:sp>
      <p:sp>
        <p:nvSpPr>
          <p:cNvPr id="45" name="PA-任意多边形 15">
            <a:extLst>
              <a:ext uri="{FF2B5EF4-FFF2-40B4-BE49-F238E27FC236}">
                <a16:creationId xmlns="" xmlns:a16="http://schemas.microsoft.com/office/drawing/2014/main" id="{57BF3AB7-1CB8-452A-9846-A415F511B28F}"/>
              </a:ext>
            </a:extLst>
          </p:cNvPr>
          <p:cNvSpPr>
            <a:spLocks noEditPoints="1"/>
          </p:cNvSpPr>
          <p:nvPr>
            <p:custDataLst>
              <p:tags r:id="rId14"/>
            </p:custDataLst>
          </p:nvPr>
        </p:nvSpPr>
        <p:spPr bwMode="auto">
          <a:xfrm>
            <a:off x="7209742" y="6408818"/>
            <a:ext cx="357323" cy="306323"/>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chemeClr val="tx1"/>
          </a:solidFill>
          <a:ln>
            <a:noFill/>
          </a:ln>
        </p:spPr>
        <p:txBody>
          <a:bodyPr vert="horz" wrap="square" lIns="91397" tIns="45697" rIns="91397" bIns="45697" numCol="1" anchor="t" anchorCtr="0" compatLnSpc="1"/>
          <a:lstStyle/>
          <a:p>
            <a:pPr defTabSz="1624713">
              <a:defRPr/>
            </a:pPr>
            <a:endParaRPr lang="zh-CN" altLang="en-US" sz="2000" kern="0">
              <a:solidFill>
                <a:srgbClr val="192A49"/>
              </a:solidFill>
              <a:latin typeface="Century Gothic" panose="020B0502020202020204" pitchFamily="34" charset="0"/>
              <a:ea typeface="思源黑体 CN Medium" panose="020B0600000000000000" pitchFamily="34" charset="-122"/>
              <a:cs typeface="+mn-ea"/>
              <a:sym typeface="Century Gothic" panose="020B0502020202020204" pitchFamily="34" charset="0"/>
            </a:endParaRPr>
          </a:p>
        </p:txBody>
      </p:sp>
      <p:sp>
        <p:nvSpPr>
          <p:cNvPr id="46" name="PA-任意多边形 17">
            <a:extLst>
              <a:ext uri="{FF2B5EF4-FFF2-40B4-BE49-F238E27FC236}">
                <a16:creationId xmlns="" xmlns:a16="http://schemas.microsoft.com/office/drawing/2014/main" id="{7F0DEEDD-9121-46F9-A4E0-61F4517569D6}"/>
              </a:ext>
            </a:extLst>
          </p:cNvPr>
          <p:cNvSpPr>
            <a:spLocks noEditPoints="1"/>
          </p:cNvSpPr>
          <p:nvPr>
            <p:custDataLst>
              <p:tags r:id="rId15"/>
            </p:custDataLst>
          </p:nvPr>
        </p:nvSpPr>
        <p:spPr bwMode="auto">
          <a:xfrm>
            <a:off x="9963265" y="6404755"/>
            <a:ext cx="313472" cy="314448"/>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chemeClr val="tx1"/>
          </a:solidFill>
          <a:ln>
            <a:noFill/>
          </a:ln>
        </p:spPr>
        <p:txBody>
          <a:bodyPr vert="horz" wrap="square" lIns="91397" tIns="45697" rIns="91397" bIns="45697" numCol="1" anchor="t" anchorCtr="0" compatLnSpc="1"/>
          <a:lstStyle/>
          <a:p>
            <a:pPr defTabSz="1624713">
              <a:defRPr/>
            </a:pPr>
            <a:endParaRPr lang="zh-CN" altLang="en-US" sz="2000" kern="0">
              <a:solidFill>
                <a:srgbClr val="192A49"/>
              </a:solidFill>
              <a:latin typeface="Century Gothic" panose="020B0502020202020204" pitchFamily="34" charset="0"/>
              <a:ea typeface="思源黑体 CN Medium" panose="020B0600000000000000" pitchFamily="34" charset="-122"/>
              <a:cs typeface="+mn-ea"/>
              <a:sym typeface="Century Gothic" panose="020B0502020202020204" pitchFamily="34" charset="0"/>
            </a:endParaRPr>
          </a:p>
        </p:txBody>
      </p:sp>
      <p:sp>
        <p:nvSpPr>
          <p:cNvPr id="47" name="PA-文本框 12">
            <a:extLst>
              <a:ext uri="{FF2B5EF4-FFF2-40B4-BE49-F238E27FC236}">
                <a16:creationId xmlns="" xmlns:a16="http://schemas.microsoft.com/office/drawing/2014/main" id="{924E8E6D-E01F-4CAC-BD8C-3FCD05073EC8}"/>
              </a:ext>
            </a:extLst>
          </p:cNvPr>
          <p:cNvSpPr txBox="1"/>
          <p:nvPr>
            <p:custDataLst>
              <p:tags r:id="rId16"/>
            </p:custDataLst>
          </p:nvPr>
        </p:nvSpPr>
        <p:spPr>
          <a:xfrm>
            <a:off x="10331712" y="6377314"/>
            <a:ext cx="1640193" cy="338554"/>
          </a:xfrm>
          <a:prstGeom prst="rect">
            <a:avLst/>
          </a:prstGeom>
          <a:noFill/>
          <a:ln>
            <a:noFill/>
          </a:ln>
        </p:spPr>
        <p:txBody>
          <a:bodyPr wrap="none" rtlCol="0">
            <a:spAutoFit/>
          </a:bodyPr>
          <a:lstStyle/>
          <a:p>
            <a:r>
              <a:rPr lang="zh-CN" altLang="en-US" sz="1600" dirty="0">
                <a:solidFill>
                  <a:srgbClr val="192A49"/>
                </a:solidFill>
                <a:latin typeface="Century Gothic" panose="020B0502020202020204" pitchFamily="34" charset="0"/>
                <a:ea typeface="思源黑体 CN Medium" panose="020B0600000000000000" pitchFamily="34" charset="-122"/>
                <a:sym typeface="Century Gothic" panose="020B0502020202020204" pitchFamily="34" charset="0"/>
              </a:rPr>
              <a:t>时间：</a:t>
            </a:r>
            <a:r>
              <a:rPr lang="en-US" altLang="zh-CN" sz="1600" dirty="0">
                <a:solidFill>
                  <a:srgbClr val="192A49"/>
                </a:solidFill>
                <a:latin typeface="Century Gothic" panose="020B0502020202020204" pitchFamily="34" charset="0"/>
                <a:ea typeface="思源黑体 CN Medium" panose="020B0600000000000000" pitchFamily="34" charset="-122"/>
                <a:sym typeface="Century Gothic" panose="020B0502020202020204" pitchFamily="34" charset="0"/>
              </a:rPr>
              <a:t>20XX.X.X</a:t>
            </a:r>
            <a:endParaRPr lang="zh-CN" altLang="en-US" sz="1600" dirty="0">
              <a:solidFill>
                <a:srgbClr val="192A49"/>
              </a:solidFill>
              <a:latin typeface="Century Gothic" panose="020B0502020202020204" pitchFamily="34" charset="0"/>
              <a:ea typeface="思源黑体 CN Medium" panose="020B0600000000000000" pitchFamily="34" charset="-122"/>
              <a:sym typeface="Century Gothic" panose="020B0502020202020204" pitchFamily="34" charset="0"/>
            </a:endParaRPr>
          </a:p>
        </p:txBody>
      </p:sp>
    </p:spTree>
    <p:extLst>
      <p:ext uri="{BB962C8B-B14F-4D97-AF65-F5344CB8AC3E}">
        <p14:creationId xmlns:p14="http://schemas.microsoft.com/office/powerpoint/2010/main" val="138651878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500"/>
                                        <p:tgtEl>
                                          <p:spTgt spid="47"/>
                                        </p:tgtEl>
                                      </p:cBhvr>
                                    </p:animEffect>
                                  </p:childTnLst>
                                </p:cTn>
                              </p:par>
                              <p:par>
                                <p:cTn id="17" presetID="10"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par>
                                <p:cTn id="34" presetID="10"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childTnLst>
                                </p:cTn>
                              </p:par>
                              <p:par>
                                <p:cTn id="51" presetID="10" presetClass="entr" presetSubtype="0"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fade">
                                      <p:cBhvr>
                                        <p:cTn id="53" dur="500"/>
                                        <p:tgtEl>
                                          <p:spTgt spid="37"/>
                                        </p:tgtEl>
                                      </p:cBhvr>
                                    </p:animEffect>
                                  </p:childTnLst>
                                </p:cTn>
                              </p:par>
                              <p:par>
                                <p:cTn id="54" presetID="10" presetClass="entr" presetSubtype="0" fill="hold"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44" grpId="0"/>
      <p:bldP spid="45" grpId="0" animBg="1"/>
      <p:bldP spid="46" grpId="0" animBg="1"/>
      <p:bldP spid="4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PA-组合 9">
            <a:extLst>
              <a:ext uri="{FF2B5EF4-FFF2-40B4-BE49-F238E27FC236}">
                <a16:creationId xmlns="" xmlns:a16="http://schemas.microsoft.com/office/drawing/2014/main" id="{F8A41601-487D-4B4A-B0DD-79CD13F393F0}"/>
              </a:ext>
            </a:extLst>
          </p:cNvPr>
          <p:cNvGrpSpPr/>
          <p:nvPr>
            <p:custDataLst>
              <p:tags r:id="rId1"/>
            </p:custDataLst>
          </p:nvPr>
        </p:nvGrpSpPr>
        <p:grpSpPr>
          <a:xfrm>
            <a:off x="1594114" y="1741990"/>
            <a:ext cx="9003772" cy="4139565"/>
            <a:chOff x="1314450" y="1086485"/>
            <a:chExt cx="9168130" cy="4215130"/>
          </a:xfrm>
          <a:solidFill>
            <a:srgbClr val="F1D31A"/>
          </a:solidFill>
        </p:grpSpPr>
        <p:grpSp>
          <p:nvGrpSpPr>
            <p:cNvPr id="2" name="组合 1">
              <a:extLst>
                <a:ext uri="{FF2B5EF4-FFF2-40B4-BE49-F238E27FC236}">
                  <a16:creationId xmlns="" xmlns:a16="http://schemas.microsoft.com/office/drawing/2014/main" id="{24E5AC98-7893-414E-89EA-1101AAAA4F13}"/>
                </a:ext>
              </a:extLst>
            </p:cNvPr>
            <p:cNvGrpSpPr/>
            <p:nvPr/>
          </p:nvGrpSpPr>
          <p:grpSpPr>
            <a:xfrm>
              <a:off x="1314450" y="1086485"/>
              <a:ext cx="888365" cy="888365"/>
              <a:chOff x="1581" y="2041"/>
              <a:chExt cx="1399" cy="1399"/>
            </a:xfrm>
            <a:grpFill/>
          </p:grpSpPr>
          <p:sp>
            <p:nvSpPr>
              <p:cNvPr id="3" name="PA-矩形 2">
                <a:extLst>
                  <a:ext uri="{FF2B5EF4-FFF2-40B4-BE49-F238E27FC236}">
                    <a16:creationId xmlns="" xmlns:a16="http://schemas.microsoft.com/office/drawing/2014/main" id="{3E910701-438E-4572-95F9-8FB9AA3ACAE6}"/>
                  </a:ext>
                </a:extLst>
              </p:cNvPr>
              <p:cNvSpPr/>
              <p:nvPr>
                <p:custDataLst>
                  <p:tags r:id="rId7"/>
                </p:custDataLst>
              </p:nvPr>
            </p:nvSpPr>
            <p:spPr>
              <a:xfrm>
                <a:off x="1581" y="2041"/>
                <a:ext cx="1399" cy="243"/>
              </a:xfrm>
              <a:prstGeom prst="rect">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 name="PA-矩形 3">
                <a:extLst>
                  <a:ext uri="{FF2B5EF4-FFF2-40B4-BE49-F238E27FC236}">
                    <a16:creationId xmlns="" xmlns:a16="http://schemas.microsoft.com/office/drawing/2014/main" id="{82A0C616-DC75-4F8B-82C3-89F44D785042}"/>
                  </a:ext>
                </a:extLst>
              </p:cNvPr>
              <p:cNvSpPr/>
              <p:nvPr>
                <p:custDataLst>
                  <p:tags r:id="rId8"/>
                </p:custDataLst>
              </p:nvPr>
            </p:nvSpPr>
            <p:spPr>
              <a:xfrm rot="16200000">
                <a:off x="1003" y="2619"/>
                <a:ext cx="1399" cy="243"/>
              </a:xfrm>
              <a:prstGeom prst="rect">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endParaRPr>
              </a:p>
            </p:txBody>
          </p:sp>
        </p:grpSp>
        <p:grpSp>
          <p:nvGrpSpPr>
            <p:cNvPr id="5" name="组合 4">
              <a:extLst>
                <a:ext uri="{FF2B5EF4-FFF2-40B4-BE49-F238E27FC236}">
                  <a16:creationId xmlns="" xmlns:a16="http://schemas.microsoft.com/office/drawing/2014/main" id="{18C43BD9-18DC-45CD-99F5-7284AC098AA9}"/>
                </a:ext>
              </a:extLst>
            </p:cNvPr>
            <p:cNvGrpSpPr/>
            <p:nvPr/>
          </p:nvGrpSpPr>
          <p:grpSpPr>
            <a:xfrm rot="10800000">
              <a:off x="9594850" y="4413885"/>
              <a:ext cx="887730" cy="887730"/>
              <a:chOff x="1581" y="2041"/>
              <a:chExt cx="1398" cy="1398"/>
            </a:xfrm>
            <a:grpFill/>
          </p:grpSpPr>
          <p:sp>
            <p:nvSpPr>
              <p:cNvPr id="6" name="PA-矩形 5">
                <a:extLst>
                  <a:ext uri="{FF2B5EF4-FFF2-40B4-BE49-F238E27FC236}">
                    <a16:creationId xmlns="" xmlns:a16="http://schemas.microsoft.com/office/drawing/2014/main" id="{2C3A3736-4144-427D-B567-A61F35AA81B5}"/>
                  </a:ext>
                </a:extLst>
              </p:cNvPr>
              <p:cNvSpPr/>
              <p:nvPr>
                <p:custDataLst>
                  <p:tags r:id="rId5"/>
                </p:custDataLst>
              </p:nvPr>
            </p:nvSpPr>
            <p:spPr>
              <a:xfrm>
                <a:off x="1581" y="2041"/>
                <a:ext cx="1399" cy="243"/>
              </a:xfrm>
              <a:prstGeom prst="rect">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 name="PA-矩形 6">
                <a:extLst>
                  <a:ext uri="{FF2B5EF4-FFF2-40B4-BE49-F238E27FC236}">
                    <a16:creationId xmlns="" xmlns:a16="http://schemas.microsoft.com/office/drawing/2014/main" id="{4506B5D3-653F-4B58-A182-93B99AAE6D6C}"/>
                  </a:ext>
                </a:extLst>
              </p:cNvPr>
              <p:cNvSpPr/>
              <p:nvPr>
                <p:custDataLst>
                  <p:tags r:id="rId6"/>
                </p:custDataLst>
              </p:nvPr>
            </p:nvSpPr>
            <p:spPr>
              <a:xfrm rot="16200000">
                <a:off x="1003" y="2619"/>
                <a:ext cx="1399" cy="243"/>
              </a:xfrm>
              <a:prstGeom prst="rect">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sp>
        <p:nvSpPr>
          <p:cNvPr id="8" name="PA-矩形 14">
            <a:extLst>
              <a:ext uri="{FF2B5EF4-FFF2-40B4-BE49-F238E27FC236}">
                <a16:creationId xmlns="" xmlns:a16="http://schemas.microsoft.com/office/drawing/2014/main" id="{8B317FA5-FBF7-49C1-AC56-B56419B71F95}"/>
              </a:ext>
            </a:extLst>
          </p:cNvPr>
          <p:cNvSpPr>
            <a:spLocks noChangeArrowheads="1"/>
          </p:cNvSpPr>
          <p:nvPr>
            <p:custDataLst>
              <p:tags r:id="rId2"/>
            </p:custDataLst>
          </p:nvPr>
        </p:nvSpPr>
        <p:spPr bwMode="auto">
          <a:xfrm>
            <a:off x="2428418" y="3282783"/>
            <a:ext cx="7315200" cy="1900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FFFFF"/>
                </a:solidFill>
                <a:prstDash val="solid"/>
                <a:miter lim="800000"/>
                <a:headEnd type="none" w="med" len="med"/>
                <a:tailEnd type="none" w="med" len="med"/>
              </a14:hiddenLine>
            </a:ext>
          </a:extLst>
        </p:spPr>
        <p:txBody>
          <a:bodyPr wrap="square">
            <a:spAutoFit/>
          </a:bodyPr>
          <a:lstStyle/>
          <a:p>
            <a:pPr algn="ctr">
              <a:lnSpc>
                <a:spcPct val="150000"/>
              </a:lnSpc>
            </a:pPr>
            <a:r>
              <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您的内容打在这里您的内容打在这里您的内容打在这里您的内容打在这里您的内容打在这里您的内容打在这里您的内容打在这里您的内容打在这里</a:t>
            </a:r>
            <a:endParaRPr lang="en-US" altLang="zh-CN" sz="16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gn="ctr">
              <a:lnSpc>
                <a:spcPct val="150000"/>
              </a:lnSpc>
            </a:pPr>
            <a:endPar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a:p>
            <a:pPr algn="ctr">
              <a:lnSpc>
                <a:spcPct val="150000"/>
              </a:lnSpc>
            </a:pPr>
            <a:r>
              <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您的内容打在这里您的内容打在这里您的内容打在这里您的内容打在这里您的内容打在这里您的内容打在这里您的内容</a:t>
            </a:r>
          </a:p>
        </p:txBody>
      </p:sp>
      <p:sp>
        <p:nvSpPr>
          <p:cNvPr id="9" name="PA-文本框 15">
            <a:extLst>
              <a:ext uri="{FF2B5EF4-FFF2-40B4-BE49-F238E27FC236}">
                <a16:creationId xmlns="" xmlns:a16="http://schemas.microsoft.com/office/drawing/2014/main" id="{AFA6BC7E-F6D2-4AC5-9AFC-B200F144A766}"/>
              </a:ext>
            </a:extLst>
          </p:cNvPr>
          <p:cNvSpPr txBox="1">
            <a:spLocks noChangeArrowheads="1"/>
          </p:cNvSpPr>
          <p:nvPr>
            <p:custDataLst>
              <p:tags r:id="rId3"/>
            </p:custDataLst>
          </p:nvPr>
        </p:nvSpPr>
        <p:spPr bwMode="auto">
          <a:xfrm>
            <a:off x="4917618" y="2529072"/>
            <a:ext cx="2356764" cy="461665"/>
          </a:xfrm>
          <a:prstGeom prst="rect">
            <a:avLst/>
          </a:prstGeom>
          <a:solidFill>
            <a:srgbClr val="69C6D9"/>
          </a:solidFill>
          <a:ln>
            <a:noFill/>
          </a:ln>
          <a:extLst/>
        </p:spPr>
        <p:txBody>
          <a:bodyPr wrap="square">
            <a:spAutoFit/>
          </a:bodyPr>
          <a:lstStyle/>
          <a:p>
            <a:pPr algn="ctr"/>
            <a:r>
              <a:rPr lang="zh-CN" altLang="en-US" sz="2400" dirty="0">
                <a:solidFill>
                  <a:schemeClr val="bg1"/>
                </a:solidFill>
                <a:latin typeface="思源黑体 CN Bold" panose="020B0800000000000000" pitchFamily="34" charset="-122"/>
                <a:ea typeface="思源黑体 CN Bold" panose="020B0800000000000000" pitchFamily="34" charset="-122"/>
              </a:rPr>
              <a:t>在这里输入标题</a:t>
            </a:r>
          </a:p>
        </p:txBody>
      </p:sp>
      <p:grpSp>
        <p:nvGrpSpPr>
          <p:cNvPr id="11" name="组合 10">
            <a:extLst>
              <a:ext uri="{FF2B5EF4-FFF2-40B4-BE49-F238E27FC236}">
                <a16:creationId xmlns="" xmlns:a16="http://schemas.microsoft.com/office/drawing/2014/main" id="{6725696F-C664-4C7C-8EDA-166A2B79394A}"/>
              </a:ext>
            </a:extLst>
          </p:cNvPr>
          <p:cNvGrpSpPr/>
          <p:nvPr/>
        </p:nvGrpSpPr>
        <p:grpSpPr>
          <a:xfrm>
            <a:off x="183645" y="362168"/>
            <a:ext cx="6858000" cy="485775"/>
            <a:chOff x="183645" y="362168"/>
            <a:chExt cx="6858000" cy="485775"/>
          </a:xfrm>
        </p:grpSpPr>
        <p:pic>
          <p:nvPicPr>
            <p:cNvPr id="12" name="PA-图片 12">
              <a:extLst>
                <a:ext uri="{FF2B5EF4-FFF2-40B4-BE49-F238E27FC236}">
                  <a16:creationId xmlns="" xmlns:a16="http://schemas.microsoft.com/office/drawing/2014/main" id="{4BEAB415-8AEA-4C08-9B07-8752E559288F}"/>
                </a:ext>
              </a:extLst>
            </p:cNvPr>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13" name="文本框 12">
              <a:extLst>
                <a:ext uri="{FF2B5EF4-FFF2-40B4-BE49-F238E27FC236}">
                  <a16:creationId xmlns="" xmlns:a16="http://schemas.microsoft.com/office/drawing/2014/main" id="{58C97E82-0DBF-40DE-B9C3-E348AA2A7E72}"/>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spTree>
    <p:extLst>
      <p:ext uri="{BB962C8B-B14F-4D97-AF65-F5344CB8AC3E}">
        <p14:creationId xmlns:p14="http://schemas.microsoft.com/office/powerpoint/2010/main" val="341378428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wipe(down)">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wipe(down)">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îS1idê">
            <a:extLst>
              <a:ext uri="{FF2B5EF4-FFF2-40B4-BE49-F238E27FC236}">
                <a16:creationId xmlns="" xmlns:a16="http://schemas.microsoft.com/office/drawing/2014/main" id="{AC6AA5E2-188E-465D-89FE-EF23DA4E4813}"/>
              </a:ext>
            </a:extLst>
          </p:cNvPr>
          <p:cNvSpPr/>
          <p:nvPr>
            <p:custDataLst>
              <p:tags r:id="rId1"/>
            </p:custDataLst>
          </p:nvPr>
        </p:nvSpPr>
        <p:spPr bwMode="auto">
          <a:xfrm>
            <a:off x="2044239" y="4488754"/>
            <a:ext cx="729603" cy="302895"/>
          </a:xfrm>
          <a:prstGeom prst="rect">
            <a:avLst/>
          </a:prstGeom>
          <a:noFill/>
          <a:ln w="6350" cap="flat" cmpd="sng" algn="ctr">
            <a:noFill/>
            <a:prstDash val="solid"/>
            <a:miter lim="800000"/>
            <a:headEnd type="none" w="med" len="med"/>
            <a:tailEnd type="none" w="med" len="med"/>
          </a:ln>
          <a:extLst>
            <a:ext uri="{909E8E84-426E-40dd-AFC4-6F175D3DCCD1}">
              <a14:hiddenFill xmlns:a16="http://schemas.microsoft.com/office/drawing/2014/main" xmlns:a14="http://schemas.microsoft.com/office/drawing/2010/main" xmlns:p14="http://schemas.microsoft.com/office/powerpoint/2010/main" xmlns:lc="http://schemas.openxmlformats.org/drawingml/2006/lockedCanvas" xmlns="">
                <a:solidFill>
                  <a:srgbClr val="FFFFFF"/>
                </a:solidFill>
              </a14:hiddenFill>
            </a:ex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12700">
                <a:solidFill>
                  <a:schemeClr val="tx1"/>
                </a:solidFill>
                <a:miter lim="800000"/>
                <a:headEnd/>
                <a:tailEnd/>
              </a14:hiddenLine>
            </a:ext>
          </a:extLst>
        </p:spPr>
        <p:txBody>
          <a:bodyPr wrap="none" lIns="90000" tIns="46800" rIns="90000" bIns="46800">
            <a:normAutofit lnSpcReduction="10000"/>
          </a:bodyPr>
          <a:lstStyle/>
          <a:p>
            <a:pPr algn="ctr"/>
            <a:r>
              <a:rPr lang="en-US" sz="1400" b="1" dirty="0">
                <a:solidFill>
                  <a:schemeClr val="tx1">
                    <a:lumMod val="75000"/>
                    <a:lumOff val="25000"/>
                  </a:schemeClr>
                </a:solidFill>
              </a:rPr>
              <a:t>2011</a:t>
            </a:r>
          </a:p>
        </p:txBody>
      </p:sp>
      <p:sp>
        <p:nvSpPr>
          <p:cNvPr id="4" name="PA-îs1íḓe">
            <a:extLst>
              <a:ext uri="{FF2B5EF4-FFF2-40B4-BE49-F238E27FC236}">
                <a16:creationId xmlns="" xmlns:a16="http://schemas.microsoft.com/office/drawing/2014/main" id="{630698B4-4C34-4332-BB7D-31A71C2EF223}"/>
              </a:ext>
            </a:extLst>
          </p:cNvPr>
          <p:cNvSpPr/>
          <p:nvPr>
            <p:custDataLst>
              <p:tags r:id="rId2"/>
            </p:custDataLst>
          </p:nvPr>
        </p:nvSpPr>
        <p:spPr bwMode="auto">
          <a:xfrm>
            <a:off x="2859515" y="4488754"/>
            <a:ext cx="729603" cy="302895"/>
          </a:xfrm>
          <a:prstGeom prst="rect">
            <a:avLst/>
          </a:prstGeom>
          <a:noFill/>
          <a:ln w="6350" cap="flat" cmpd="sng" algn="ctr">
            <a:noFill/>
            <a:prstDash val="solid"/>
            <a:miter lim="800000"/>
            <a:headEnd type="none" w="med" len="med"/>
            <a:tailEnd type="none" w="med" len="med"/>
          </a:ln>
          <a:extLst>
            <a:ext uri="{909E8E84-426E-40dd-AFC4-6F175D3DCCD1}">
              <a14:hiddenFill xmlns:a16="http://schemas.microsoft.com/office/drawing/2014/main" xmlns:a14="http://schemas.microsoft.com/office/drawing/2010/main" xmlns:p14="http://schemas.microsoft.com/office/powerpoint/2010/main" xmlns:lc="http://schemas.openxmlformats.org/drawingml/2006/lockedCanvas" xmlns="">
                <a:solidFill>
                  <a:srgbClr val="FFFFFF"/>
                </a:solidFill>
              </a14:hiddenFill>
            </a:ex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12700">
                <a:solidFill>
                  <a:schemeClr val="tx1"/>
                </a:solidFill>
                <a:miter lim="800000"/>
                <a:headEnd/>
                <a:tailEnd/>
              </a14:hiddenLine>
            </a:ext>
          </a:extLst>
        </p:spPr>
        <p:txBody>
          <a:bodyPr wrap="none" lIns="90000" tIns="46800" rIns="90000" bIns="46800">
            <a:normAutofit lnSpcReduction="10000"/>
          </a:bodyPr>
          <a:lstStyle/>
          <a:p>
            <a:pPr algn="ctr"/>
            <a:r>
              <a:rPr lang="en-US" sz="1400" b="1">
                <a:solidFill>
                  <a:schemeClr val="tx1">
                    <a:lumMod val="75000"/>
                    <a:lumOff val="25000"/>
                  </a:schemeClr>
                </a:solidFill>
              </a:rPr>
              <a:t>2012</a:t>
            </a:r>
          </a:p>
        </p:txBody>
      </p:sp>
      <p:sp>
        <p:nvSpPr>
          <p:cNvPr id="5" name="PA-iSḻîďe">
            <a:extLst>
              <a:ext uri="{FF2B5EF4-FFF2-40B4-BE49-F238E27FC236}">
                <a16:creationId xmlns="" xmlns:a16="http://schemas.microsoft.com/office/drawing/2014/main" id="{8FFB00D4-CFE5-44BD-A098-90C05B75B3E0}"/>
              </a:ext>
            </a:extLst>
          </p:cNvPr>
          <p:cNvSpPr/>
          <p:nvPr>
            <p:custDataLst>
              <p:tags r:id="rId3"/>
            </p:custDataLst>
          </p:nvPr>
        </p:nvSpPr>
        <p:spPr bwMode="auto">
          <a:xfrm>
            <a:off x="3674792" y="4488754"/>
            <a:ext cx="729603" cy="302895"/>
          </a:xfrm>
          <a:prstGeom prst="rect">
            <a:avLst/>
          </a:prstGeom>
          <a:noFill/>
          <a:ln w="6350" cap="flat" cmpd="sng" algn="ctr">
            <a:noFill/>
            <a:prstDash val="solid"/>
            <a:miter lim="800000"/>
            <a:headEnd type="none" w="med" len="med"/>
            <a:tailEnd type="none" w="med" len="med"/>
          </a:ln>
          <a:extLst>
            <a:ext uri="{909E8E84-426E-40dd-AFC4-6F175D3DCCD1}">
              <a14:hiddenFill xmlns:a16="http://schemas.microsoft.com/office/drawing/2014/main" xmlns:a14="http://schemas.microsoft.com/office/drawing/2010/main" xmlns:p14="http://schemas.microsoft.com/office/powerpoint/2010/main" xmlns:lc="http://schemas.openxmlformats.org/drawingml/2006/lockedCanvas" xmlns="">
                <a:solidFill>
                  <a:srgbClr val="FFFFFF"/>
                </a:solidFill>
              </a14:hiddenFill>
            </a:ex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12700">
                <a:solidFill>
                  <a:schemeClr val="tx1"/>
                </a:solidFill>
                <a:miter lim="800000"/>
                <a:headEnd/>
                <a:tailEnd/>
              </a14:hiddenLine>
            </a:ext>
          </a:extLst>
        </p:spPr>
        <p:txBody>
          <a:bodyPr wrap="none" lIns="90000" tIns="46800" rIns="90000" bIns="46800">
            <a:normAutofit lnSpcReduction="10000"/>
          </a:bodyPr>
          <a:lstStyle/>
          <a:p>
            <a:pPr algn="ctr"/>
            <a:r>
              <a:rPr lang="en-US" sz="1400" b="1">
                <a:solidFill>
                  <a:schemeClr val="tx1">
                    <a:lumMod val="75000"/>
                    <a:lumOff val="25000"/>
                  </a:schemeClr>
                </a:solidFill>
              </a:rPr>
              <a:t>2013</a:t>
            </a:r>
          </a:p>
        </p:txBody>
      </p:sp>
      <p:sp>
        <p:nvSpPr>
          <p:cNvPr id="6" name="PA-ï$ḷîḍé">
            <a:extLst>
              <a:ext uri="{FF2B5EF4-FFF2-40B4-BE49-F238E27FC236}">
                <a16:creationId xmlns="" xmlns:a16="http://schemas.microsoft.com/office/drawing/2014/main" id="{6231308C-0275-4179-8F07-3BE81F72FC5B}"/>
              </a:ext>
            </a:extLst>
          </p:cNvPr>
          <p:cNvSpPr/>
          <p:nvPr>
            <p:custDataLst>
              <p:tags r:id="rId4"/>
            </p:custDataLst>
          </p:nvPr>
        </p:nvSpPr>
        <p:spPr bwMode="auto">
          <a:xfrm>
            <a:off x="4490068" y="4488754"/>
            <a:ext cx="729603" cy="302895"/>
          </a:xfrm>
          <a:prstGeom prst="rect">
            <a:avLst/>
          </a:prstGeom>
          <a:noFill/>
          <a:ln w="6350" cap="flat" cmpd="sng" algn="ctr">
            <a:noFill/>
            <a:prstDash val="solid"/>
            <a:miter lim="800000"/>
            <a:headEnd type="none" w="med" len="med"/>
            <a:tailEnd type="none" w="med" len="med"/>
          </a:ln>
          <a:extLst>
            <a:ext uri="{909E8E84-426E-40dd-AFC4-6F175D3DCCD1}">
              <a14:hiddenFill xmlns:a16="http://schemas.microsoft.com/office/drawing/2014/main" xmlns:a14="http://schemas.microsoft.com/office/drawing/2010/main" xmlns:p14="http://schemas.microsoft.com/office/powerpoint/2010/main" xmlns:lc="http://schemas.openxmlformats.org/drawingml/2006/lockedCanvas" xmlns="">
                <a:solidFill>
                  <a:srgbClr val="FFFFFF"/>
                </a:solidFill>
              </a14:hiddenFill>
            </a:ex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12700">
                <a:solidFill>
                  <a:schemeClr val="tx1"/>
                </a:solidFill>
                <a:miter lim="800000"/>
                <a:headEnd/>
                <a:tailEnd/>
              </a14:hiddenLine>
            </a:ext>
          </a:extLst>
        </p:spPr>
        <p:txBody>
          <a:bodyPr wrap="none" lIns="90000" tIns="46800" rIns="90000" bIns="46800">
            <a:normAutofit lnSpcReduction="10000"/>
          </a:bodyPr>
          <a:lstStyle/>
          <a:p>
            <a:pPr algn="ctr"/>
            <a:r>
              <a:rPr lang="en-US" sz="1400" b="1">
                <a:solidFill>
                  <a:schemeClr val="tx1">
                    <a:lumMod val="75000"/>
                    <a:lumOff val="25000"/>
                  </a:schemeClr>
                </a:solidFill>
              </a:rPr>
              <a:t>2014</a:t>
            </a:r>
          </a:p>
        </p:txBody>
      </p:sp>
      <p:sp>
        <p:nvSpPr>
          <p:cNvPr id="7" name="PA-í$ḻïḓé">
            <a:extLst>
              <a:ext uri="{FF2B5EF4-FFF2-40B4-BE49-F238E27FC236}">
                <a16:creationId xmlns="" xmlns:a16="http://schemas.microsoft.com/office/drawing/2014/main" id="{F94098AF-1251-40E8-A841-C89C39F568DE}"/>
              </a:ext>
            </a:extLst>
          </p:cNvPr>
          <p:cNvSpPr/>
          <p:nvPr>
            <p:custDataLst>
              <p:tags r:id="rId5"/>
            </p:custDataLst>
          </p:nvPr>
        </p:nvSpPr>
        <p:spPr bwMode="auto">
          <a:xfrm>
            <a:off x="5305345" y="4488754"/>
            <a:ext cx="729603" cy="302895"/>
          </a:xfrm>
          <a:prstGeom prst="rect">
            <a:avLst/>
          </a:prstGeom>
          <a:noFill/>
          <a:ln w="6350" cap="flat" cmpd="sng" algn="ctr">
            <a:noFill/>
            <a:prstDash val="solid"/>
            <a:miter lim="800000"/>
            <a:headEnd type="none" w="med" len="med"/>
            <a:tailEnd type="none" w="med" len="med"/>
          </a:ln>
          <a:extLst>
            <a:ext uri="{909E8E84-426E-40dd-AFC4-6F175D3DCCD1}">
              <a14:hiddenFill xmlns:a16="http://schemas.microsoft.com/office/drawing/2014/main" xmlns:a14="http://schemas.microsoft.com/office/drawing/2010/main" xmlns:p14="http://schemas.microsoft.com/office/powerpoint/2010/main" xmlns:lc="http://schemas.openxmlformats.org/drawingml/2006/lockedCanvas" xmlns="">
                <a:solidFill>
                  <a:srgbClr val="FFFFFF"/>
                </a:solidFill>
              </a14:hiddenFill>
            </a:ex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12700">
                <a:solidFill>
                  <a:schemeClr val="tx1"/>
                </a:solidFill>
                <a:miter lim="800000"/>
                <a:headEnd/>
                <a:tailEnd/>
              </a14:hiddenLine>
            </a:ext>
          </a:extLst>
        </p:spPr>
        <p:txBody>
          <a:bodyPr wrap="none" lIns="90000" tIns="46800" rIns="90000" bIns="46800">
            <a:normAutofit lnSpcReduction="10000"/>
          </a:bodyPr>
          <a:lstStyle/>
          <a:p>
            <a:pPr algn="ctr"/>
            <a:r>
              <a:rPr lang="en-US" sz="1400" b="1">
                <a:solidFill>
                  <a:schemeClr val="tx1">
                    <a:lumMod val="75000"/>
                    <a:lumOff val="25000"/>
                  </a:schemeClr>
                </a:solidFill>
              </a:rPr>
              <a:t>2015</a:t>
            </a:r>
          </a:p>
        </p:txBody>
      </p:sp>
      <p:sp>
        <p:nvSpPr>
          <p:cNvPr id="8" name="PA-iṥ1iḓé">
            <a:extLst>
              <a:ext uri="{FF2B5EF4-FFF2-40B4-BE49-F238E27FC236}">
                <a16:creationId xmlns="" xmlns:a16="http://schemas.microsoft.com/office/drawing/2014/main" id="{CCB50C81-EAA4-4B14-95AC-F162541B274B}"/>
              </a:ext>
            </a:extLst>
          </p:cNvPr>
          <p:cNvSpPr/>
          <p:nvPr>
            <p:custDataLst>
              <p:tags r:id="rId6"/>
            </p:custDataLst>
          </p:nvPr>
        </p:nvSpPr>
        <p:spPr bwMode="auto">
          <a:xfrm>
            <a:off x="6120621" y="4488754"/>
            <a:ext cx="729603" cy="302895"/>
          </a:xfrm>
          <a:prstGeom prst="rect">
            <a:avLst/>
          </a:prstGeom>
          <a:noFill/>
          <a:ln w="6350" cap="flat" cmpd="sng" algn="ctr">
            <a:noFill/>
            <a:prstDash val="solid"/>
            <a:miter lim="800000"/>
            <a:headEnd type="none" w="med" len="med"/>
            <a:tailEnd type="none" w="med" len="med"/>
          </a:ln>
          <a:extLst>
            <a:ext uri="{909E8E84-426E-40dd-AFC4-6F175D3DCCD1}">
              <a14:hiddenFill xmlns:a16="http://schemas.microsoft.com/office/drawing/2014/main" xmlns:a14="http://schemas.microsoft.com/office/drawing/2010/main" xmlns:p14="http://schemas.microsoft.com/office/powerpoint/2010/main" xmlns:lc="http://schemas.openxmlformats.org/drawingml/2006/lockedCanvas" xmlns="">
                <a:solidFill>
                  <a:srgbClr val="FFFFFF"/>
                </a:solidFill>
              </a14:hiddenFill>
            </a:ex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12700">
                <a:solidFill>
                  <a:schemeClr val="tx1"/>
                </a:solidFill>
                <a:miter lim="800000"/>
                <a:headEnd/>
                <a:tailEnd/>
              </a14:hiddenLine>
            </a:ext>
          </a:extLst>
        </p:spPr>
        <p:txBody>
          <a:bodyPr wrap="none" lIns="90000" tIns="46800" rIns="90000" bIns="46800">
            <a:normAutofit lnSpcReduction="10000"/>
          </a:bodyPr>
          <a:lstStyle/>
          <a:p>
            <a:pPr algn="ctr"/>
            <a:r>
              <a:rPr lang="en-US" sz="1400" b="1">
                <a:solidFill>
                  <a:schemeClr val="tx1">
                    <a:lumMod val="75000"/>
                    <a:lumOff val="25000"/>
                  </a:schemeClr>
                </a:solidFill>
              </a:rPr>
              <a:t>2016</a:t>
            </a:r>
          </a:p>
        </p:txBody>
      </p:sp>
      <p:sp>
        <p:nvSpPr>
          <p:cNvPr id="9" name="PA-iṣľiḋè">
            <a:extLst>
              <a:ext uri="{FF2B5EF4-FFF2-40B4-BE49-F238E27FC236}">
                <a16:creationId xmlns="" xmlns:a16="http://schemas.microsoft.com/office/drawing/2014/main" id="{BD764F13-C568-49BD-9C78-17CE9B992846}"/>
              </a:ext>
            </a:extLst>
          </p:cNvPr>
          <p:cNvSpPr/>
          <p:nvPr>
            <p:custDataLst>
              <p:tags r:id="rId7"/>
            </p:custDataLst>
          </p:nvPr>
        </p:nvSpPr>
        <p:spPr bwMode="auto">
          <a:xfrm>
            <a:off x="6935897" y="4488754"/>
            <a:ext cx="729603" cy="302895"/>
          </a:xfrm>
          <a:prstGeom prst="rect">
            <a:avLst/>
          </a:prstGeom>
          <a:noFill/>
          <a:ln w="6350" cap="flat" cmpd="sng" algn="ctr">
            <a:noFill/>
            <a:prstDash val="solid"/>
            <a:miter lim="800000"/>
            <a:headEnd type="none" w="med" len="med"/>
            <a:tailEnd type="none" w="med" len="med"/>
          </a:ln>
          <a:extLst>
            <a:ext uri="{909E8E84-426E-40dd-AFC4-6F175D3DCCD1}">
              <a14:hiddenFill xmlns:a16="http://schemas.microsoft.com/office/drawing/2014/main" xmlns:a14="http://schemas.microsoft.com/office/drawing/2010/main" xmlns:p14="http://schemas.microsoft.com/office/powerpoint/2010/main" xmlns:lc="http://schemas.openxmlformats.org/drawingml/2006/lockedCanvas" xmlns="">
                <a:solidFill>
                  <a:srgbClr val="FFFFFF"/>
                </a:solidFill>
              </a14:hiddenFill>
            </a:ex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12700">
                <a:solidFill>
                  <a:schemeClr val="tx1"/>
                </a:solidFill>
                <a:miter lim="800000"/>
                <a:headEnd/>
                <a:tailEnd/>
              </a14:hiddenLine>
            </a:ext>
          </a:extLst>
        </p:spPr>
        <p:txBody>
          <a:bodyPr wrap="none" lIns="90000" tIns="46800" rIns="90000" bIns="46800">
            <a:normAutofit lnSpcReduction="10000"/>
          </a:bodyPr>
          <a:lstStyle/>
          <a:p>
            <a:pPr algn="ctr"/>
            <a:r>
              <a:rPr lang="en-US" sz="1400" b="1">
                <a:solidFill>
                  <a:schemeClr val="tx1">
                    <a:lumMod val="75000"/>
                    <a:lumOff val="25000"/>
                  </a:schemeClr>
                </a:solidFill>
              </a:rPr>
              <a:t>2017</a:t>
            </a:r>
          </a:p>
        </p:txBody>
      </p:sp>
      <p:sp>
        <p:nvSpPr>
          <p:cNvPr id="10" name="PA-îṡļïḍe">
            <a:extLst>
              <a:ext uri="{FF2B5EF4-FFF2-40B4-BE49-F238E27FC236}">
                <a16:creationId xmlns="" xmlns:a16="http://schemas.microsoft.com/office/drawing/2014/main" id="{F05C88D6-CE14-48FF-846F-0B7D814662DF}"/>
              </a:ext>
            </a:extLst>
          </p:cNvPr>
          <p:cNvSpPr/>
          <p:nvPr>
            <p:custDataLst>
              <p:tags r:id="rId8"/>
            </p:custDataLst>
          </p:nvPr>
        </p:nvSpPr>
        <p:spPr bwMode="auto">
          <a:xfrm>
            <a:off x="7751175" y="4488754"/>
            <a:ext cx="729603" cy="302895"/>
          </a:xfrm>
          <a:prstGeom prst="rect">
            <a:avLst/>
          </a:prstGeom>
          <a:noFill/>
          <a:ln w="6350" cap="flat" cmpd="sng" algn="ctr">
            <a:noFill/>
            <a:prstDash val="solid"/>
            <a:miter lim="800000"/>
            <a:headEnd type="none" w="med" len="med"/>
            <a:tailEnd type="none" w="med" len="med"/>
          </a:ln>
          <a:extLst>
            <a:ext uri="{909E8E84-426E-40dd-AFC4-6F175D3DCCD1}">
              <a14:hiddenFill xmlns:a16="http://schemas.microsoft.com/office/drawing/2014/main" xmlns:a14="http://schemas.microsoft.com/office/drawing/2010/main" xmlns:p14="http://schemas.microsoft.com/office/powerpoint/2010/main" xmlns:lc="http://schemas.openxmlformats.org/drawingml/2006/lockedCanvas" xmlns="">
                <a:solidFill>
                  <a:srgbClr val="FFFFFF"/>
                </a:solidFill>
              </a14:hiddenFill>
            </a:ex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12700">
                <a:solidFill>
                  <a:schemeClr val="tx1"/>
                </a:solidFill>
                <a:miter lim="800000"/>
                <a:headEnd/>
                <a:tailEnd/>
              </a14:hiddenLine>
            </a:ext>
          </a:extLst>
        </p:spPr>
        <p:txBody>
          <a:bodyPr wrap="none" lIns="90000" tIns="46800" rIns="90000" bIns="46800">
            <a:normAutofit lnSpcReduction="10000"/>
          </a:bodyPr>
          <a:lstStyle/>
          <a:p>
            <a:pPr algn="ctr"/>
            <a:r>
              <a:rPr lang="en-US" sz="1400" b="1">
                <a:solidFill>
                  <a:schemeClr val="tx1">
                    <a:lumMod val="75000"/>
                    <a:lumOff val="25000"/>
                  </a:schemeClr>
                </a:solidFill>
              </a:rPr>
              <a:t>2018</a:t>
            </a:r>
          </a:p>
        </p:txBody>
      </p:sp>
      <p:sp>
        <p:nvSpPr>
          <p:cNvPr id="11" name="PA-ïSḻïḑe">
            <a:extLst>
              <a:ext uri="{FF2B5EF4-FFF2-40B4-BE49-F238E27FC236}">
                <a16:creationId xmlns="" xmlns:a16="http://schemas.microsoft.com/office/drawing/2014/main" id="{0DCCCDF2-022C-4513-A467-7606765A3BAB}"/>
              </a:ext>
            </a:extLst>
          </p:cNvPr>
          <p:cNvSpPr/>
          <p:nvPr>
            <p:custDataLst>
              <p:tags r:id="rId9"/>
            </p:custDataLst>
          </p:nvPr>
        </p:nvSpPr>
        <p:spPr bwMode="auto">
          <a:xfrm>
            <a:off x="8566452" y="4488754"/>
            <a:ext cx="729603" cy="302895"/>
          </a:xfrm>
          <a:prstGeom prst="rect">
            <a:avLst/>
          </a:prstGeom>
          <a:noFill/>
          <a:ln w="6350" cap="flat" cmpd="sng" algn="ctr">
            <a:noFill/>
            <a:prstDash val="solid"/>
            <a:miter lim="800000"/>
            <a:headEnd type="none" w="med" len="med"/>
            <a:tailEnd type="none" w="med" len="med"/>
          </a:ln>
          <a:extLst>
            <a:ext uri="{909E8E84-426E-40dd-AFC4-6F175D3DCCD1}">
              <a14:hiddenFill xmlns:a16="http://schemas.microsoft.com/office/drawing/2014/main" xmlns:a14="http://schemas.microsoft.com/office/drawing/2010/main" xmlns:p14="http://schemas.microsoft.com/office/powerpoint/2010/main" xmlns:lc="http://schemas.openxmlformats.org/drawingml/2006/lockedCanvas" xmlns="">
                <a:solidFill>
                  <a:srgbClr val="FFFFFF"/>
                </a:solidFill>
              </a14:hiddenFill>
            </a:ex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12700">
                <a:solidFill>
                  <a:schemeClr val="tx1"/>
                </a:solidFill>
                <a:miter lim="800000"/>
                <a:headEnd/>
                <a:tailEnd/>
              </a14:hiddenLine>
            </a:ext>
          </a:extLst>
        </p:spPr>
        <p:txBody>
          <a:bodyPr wrap="none" lIns="90000" tIns="46800" rIns="90000" bIns="46800">
            <a:normAutofit lnSpcReduction="10000"/>
          </a:bodyPr>
          <a:lstStyle/>
          <a:p>
            <a:pPr algn="ctr"/>
            <a:r>
              <a:rPr lang="en-US" sz="1400" b="1">
                <a:solidFill>
                  <a:schemeClr val="tx1">
                    <a:lumMod val="75000"/>
                    <a:lumOff val="25000"/>
                  </a:schemeClr>
                </a:solidFill>
              </a:rPr>
              <a:t>2019</a:t>
            </a:r>
          </a:p>
        </p:txBody>
      </p:sp>
      <p:sp>
        <p:nvSpPr>
          <p:cNvPr id="12" name="PA-ïsļíḓê">
            <a:extLst>
              <a:ext uri="{FF2B5EF4-FFF2-40B4-BE49-F238E27FC236}">
                <a16:creationId xmlns="" xmlns:a16="http://schemas.microsoft.com/office/drawing/2014/main" id="{C0330C1F-3846-4A1C-A16A-EDFA64EBA002}"/>
              </a:ext>
            </a:extLst>
          </p:cNvPr>
          <p:cNvSpPr/>
          <p:nvPr>
            <p:custDataLst>
              <p:tags r:id="rId10"/>
            </p:custDataLst>
          </p:nvPr>
        </p:nvSpPr>
        <p:spPr bwMode="auto">
          <a:xfrm>
            <a:off x="9381724" y="4488754"/>
            <a:ext cx="729603" cy="302895"/>
          </a:xfrm>
          <a:prstGeom prst="rect">
            <a:avLst/>
          </a:prstGeom>
          <a:noFill/>
          <a:ln w="6350" cap="flat" cmpd="sng" algn="ctr">
            <a:noFill/>
            <a:prstDash val="solid"/>
            <a:miter lim="800000"/>
            <a:headEnd type="none" w="med" len="med"/>
            <a:tailEnd type="none" w="med" len="med"/>
          </a:ln>
          <a:extLst>
            <a:ext uri="{909E8E84-426E-40dd-AFC4-6F175D3DCCD1}">
              <a14:hiddenFill xmlns:a16="http://schemas.microsoft.com/office/drawing/2014/main" xmlns:a14="http://schemas.microsoft.com/office/drawing/2010/main" xmlns:p14="http://schemas.microsoft.com/office/powerpoint/2010/main" xmlns:lc="http://schemas.openxmlformats.org/drawingml/2006/lockedCanvas" xmlns="">
                <a:solidFill>
                  <a:srgbClr val="FFFFFF"/>
                </a:solidFill>
              </a14:hiddenFill>
            </a:ext>
            <a:ext uri="{91240B29-F687-4f45-9708-019B960494DF}">
              <a14:hiddenLine xmlns:a16="http://schemas.microsoft.com/office/drawing/2014/main" xmlns:a14="http://schemas.microsoft.com/office/drawing/2010/main" xmlns:p14="http://schemas.microsoft.com/office/powerpoint/2010/main" xmlns:lc="http://schemas.openxmlformats.org/drawingml/2006/lockedCanvas" xmlns="" w="12700">
                <a:solidFill>
                  <a:schemeClr val="tx1"/>
                </a:solidFill>
                <a:miter lim="800000"/>
                <a:headEnd/>
                <a:tailEnd/>
              </a14:hiddenLine>
            </a:ext>
          </a:extLst>
        </p:spPr>
        <p:txBody>
          <a:bodyPr wrap="none" lIns="90000" tIns="46800" rIns="90000" bIns="46800">
            <a:normAutofit lnSpcReduction="10000"/>
          </a:bodyPr>
          <a:lstStyle/>
          <a:p>
            <a:pPr algn="ctr"/>
            <a:r>
              <a:rPr lang="en-US" sz="1400" b="1" dirty="0">
                <a:solidFill>
                  <a:schemeClr val="tx1">
                    <a:lumMod val="75000"/>
                    <a:lumOff val="25000"/>
                  </a:schemeClr>
                </a:solidFill>
              </a:rPr>
              <a:t>2020</a:t>
            </a:r>
          </a:p>
        </p:txBody>
      </p:sp>
      <p:grpSp>
        <p:nvGrpSpPr>
          <p:cNvPr id="13" name="PA-iş1ïḍè">
            <a:extLst>
              <a:ext uri="{FF2B5EF4-FFF2-40B4-BE49-F238E27FC236}">
                <a16:creationId xmlns="" xmlns:a16="http://schemas.microsoft.com/office/drawing/2014/main" id="{CCF4095F-66C8-4FD8-A387-8A63BF01A302}"/>
              </a:ext>
            </a:extLst>
          </p:cNvPr>
          <p:cNvGrpSpPr/>
          <p:nvPr>
            <p:custDataLst>
              <p:tags r:id="rId11"/>
            </p:custDataLst>
          </p:nvPr>
        </p:nvGrpSpPr>
        <p:grpSpPr>
          <a:xfrm>
            <a:off x="2859515" y="3018112"/>
            <a:ext cx="713020" cy="1402352"/>
            <a:chOff x="10950562" y="8212109"/>
            <a:chExt cx="1092199" cy="2705136"/>
          </a:xfrm>
          <a:solidFill>
            <a:srgbClr val="69C6D9"/>
          </a:solidFill>
        </p:grpSpPr>
        <p:sp>
          <p:nvSpPr>
            <p:cNvPr id="14" name="PA-ïṣľíde">
              <a:extLst>
                <a:ext uri="{FF2B5EF4-FFF2-40B4-BE49-F238E27FC236}">
                  <a16:creationId xmlns="" xmlns:a16="http://schemas.microsoft.com/office/drawing/2014/main" id="{ACB5B184-CA22-4812-B75C-C8154F5327C1}"/>
                </a:ext>
              </a:extLst>
            </p:cNvPr>
            <p:cNvSpPr/>
            <p:nvPr>
              <p:custDataLst>
                <p:tags r:id="rId65"/>
              </p:custDataLst>
            </p:nvPr>
          </p:nvSpPr>
          <p:spPr bwMode="auto">
            <a:xfrm>
              <a:off x="10950562" y="10569582"/>
              <a:ext cx="1092199" cy="347663"/>
            </a:xfrm>
            <a:prstGeom prst="ellipse">
              <a:avLst/>
            </a:pr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15" name="PA-ïşliḑè">
              <a:extLst>
                <a:ext uri="{FF2B5EF4-FFF2-40B4-BE49-F238E27FC236}">
                  <a16:creationId xmlns="" xmlns:a16="http://schemas.microsoft.com/office/drawing/2014/main" id="{0E21CBD2-63A2-4B4E-A9F7-D3410152B656}"/>
                </a:ext>
              </a:extLst>
            </p:cNvPr>
            <p:cNvSpPr/>
            <p:nvPr>
              <p:custDataLst>
                <p:tags r:id="rId66"/>
              </p:custDataLst>
            </p:nvPr>
          </p:nvSpPr>
          <p:spPr bwMode="auto">
            <a:xfrm>
              <a:off x="10966440" y="8485194"/>
              <a:ext cx="546100" cy="2254252"/>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16" name="PA-îšḻîde">
              <a:extLst>
                <a:ext uri="{FF2B5EF4-FFF2-40B4-BE49-F238E27FC236}">
                  <a16:creationId xmlns="" xmlns:a16="http://schemas.microsoft.com/office/drawing/2014/main" id="{54B6DD05-F9ED-44AD-B2C3-3AA6C63EC706}"/>
                </a:ext>
              </a:extLst>
            </p:cNvPr>
            <p:cNvSpPr/>
            <p:nvPr>
              <p:custDataLst>
                <p:tags r:id="rId67"/>
              </p:custDataLst>
            </p:nvPr>
          </p:nvSpPr>
          <p:spPr bwMode="auto">
            <a:xfrm flipH="1">
              <a:off x="11480790" y="8488367"/>
              <a:ext cx="544512" cy="225424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17" name="PA-ïśḷîdé">
              <a:extLst>
                <a:ext uri="{FF2B5EF4-FFF2-40B4-BE49-F238E27FC236}">
                  <a16:creationId xmlns="" xmlns:a16="http://schemas.microsoft.com/office/drawing/2014/main" id="{E21275D4-82CB-4BFB-8DEE-AC2FB2300BDA}"/>
                </a:ext>
              </a:extLst>
            </p:cNvPr>
            <p:cNvSpPr/>
            <p:nvPr>
              <p:custDataLst>
                <p:tags r:id="rId68"/>
              </p:custDataLst>
            </p:nvPr>
          </p:nvSpPr>
          <p:spPr bwMode="auto">
            <a:xfrm>
              <a:off x="11262430" y="8212109"/>
              <a:ext cx="497066" cy="606454"/>
            </a:xfrm>
            <a:prstGeom prst="ellipse">
              <a:avLst/>
            </a:pr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grpSp>
        <p:nvGrpSpPr>
          <p:cNvPr id="18" name="PA-iṧ1îdé">
            <a:extLst>
              <a:ext uri="{FF2B5EF4-FFF2-40B4-BE49-F238E27FC236}">
                <a16:creationId xmlns="" xmlns:a16="http://schemas.microsoft.com/office/drawing/2014/main" id="{0F2FAE84-F756-4D57-917B-01BAC68EC8ED}"/>
              </a:ext>
            </a:extLst>
          </p:cNvPr>
          <p:cNvGrpSpPr/>
          <p:nvPr>
            <p:custDataLst>
              <p:tags r:id="rId12"/>
            </p:custDataLst>
          </p:nvPr>
        </p:nvGrpSpPr>
        <p:grpSpPr>
          <a:xfrm>
            <a:off x="3674788" y="2498004"/>
            <a:ext cx="713020" cy="1922460"/>
            <a:chOff x="12198336" y="7208811"/>
            <a:chExt cx="1092199" cy="3708430"/>
          </a:xfrm>
          <a:solidFill>
            <a:srgbClr val="F4A6B2"/>
          </a:solidFill>
        </p:grpSpPr>
        <p:sp>
          <p:nvSpPr>
            <p:cNvPr id="19" name="PA-î$ḻiḍé">
              <a:extLst>
                <a:ext uri="{FF2B5EF4-FFF2-40B4-BE49-F238E27FC236}">
                  <a16:creationId xmlns="" xmlns:a16="http://schemas.microsoft.com/office/drawing/2014/main" id="{BF935F49-ED10-4A28-BF0B-CEF5AEAFA2E6}"/>
                </a:ext>
              </a:extLst>
            </p:cNvPr>
            <p:cNvSpPr/>
            <p:nvPr>
              <p:custDataLst>
                <p:tags r:id="rId61"/>
              </p:custDataLst>
            </p:nvPr>
          </p:nvSpPr>
          <p:spPr bwMode="auto">
            <a:xfrm>
              <a:off x="12198336" y="10666416"/>
              <a:ext cx="1092199" cy="250825"/>
            </a:xfrm>
            <a:prstGeom prst="ellipse">
              <a:avLst/>
            </a:pr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20" name="PA-iŝḷîdé">
              <a:extLst>
                <a:ext uri="{FF2B5EF4-FFF2-40B4-BE49-F238E27FC236}">
                  <a16:creationId xmlns="" xmlns:a16="http://schemas.microsoft.com/office/drawing/2014/main" id="{A4AF40B9-170C-424B-B5E2-DD3A531A1153}"/>
                </a:ext>
              </a:extLst>
            </p:cNvPr>
            <p:cNvSpPr/>
            <p:nvPr>
              <p:custDataLst>
                <p:tags r:id="rId62"/>
              </p:custDataLst>
            </p:nvPr>
          </p:nvSpPr>
          <p:spPr bwMode="auto">
            <a:xfrm>
              <a:off x="12215794" y="7378702"/>
              <a:ext cx="544511" cy="3408365"/>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21" name="PA-ïSlídè">
              <a:extLst>
                <a:ext uri="{FF2B5EF4-FFF2-40B4-BE49-F238E27FC236}">
                  <a16:creationId xmlns="" xmlns:a16="http://schemas.microsoft.com/office/drawing/2014/main" id="{5BC1296F-6202-42AB-B31B-5D6FCFD17697}"/>
                </a:ext>
              </a:extLst>
            </p:cNvPr>
            <p:cNvSpPr/>
            <p:nvPr>
              <p:custDataLst>
                <p:tags r:id="rId63"/>
              </p:custDataLst>
            </p:nvPr>
          </p:nvSpPr>
          <p:spPr bwMode="auto">
            <a:xfrm flipH="1">
              <a:off x="12728563" y="7383464"/>
              <a:ext cx="546100" cy="3408363"/>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22" name="PA-ïṣļîḋé">
              <a:extLst>
                <a:ext uri="{FF2B5EF4-FFF2-40B4-BE49-F238E27FC236}">
                  <a16:creationId xmlns="" xmlns:a16="http://schemas.microsoft.com/office/drawing/2014/main" id="{FB848C53-156C-4C2C-9C54-985EAFBF79CF}"/>
                </a:ext>
              </a:extLst>
            </p:cNvPr>
            <p:cNvSpPr/>
            <p:nvPr>
              <p:custDataLst>
                <p:tags r:id="rId64"/>
              </p:custDataLst>
            </p:nvPr>
          </p:nvSpPr>
          <p:spPr bwMode="auto">
            <a:xfrm>
              <a:off x="12510205" y="7208811"/>
              <a:ext cx="497066" cy="606455"/>
            </a:xfrm>
            <a:prstGeom prst="ellipse">
              <a:avLst/>
            </a:pr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grpSp>
        <p:nvGrpSpPr>
          <p:cNvPr id="23" name="PA-iṩlïďè">
            <a:extLst>
              <a:ext uri="{FF2B5EF4-FFF2-40B4-BE49-F238E27FC236}">
                <a16:creationId xmlns="" xmlns:a16="http://schemas.microsoft.com/office/drawing/2014/main" id="{5029D68B-2556-4F9E-B25F-5707AC2CA328}"/>
              </a:ext>
            </a:extLst>
          </p:cNvPr>
          <p:cNvGrpSpPr/>
          <p:nvPr>
            <p:custDataLst>
              <p:tags r:id="rId13"/>
            </p:custDataLst>
          </p:nvPr>
        </p:nvGrpSpPr>
        <p:grpSpPr>
          <a:xfrm>
            <a:off x="4490067" y="2183620"/>
            <a:ext cx="713020" cy="2236827"/>
            <a:chOff x="13446106" y="6602386"/>
            <a:chExt cx="1092199" cy="4314844"/>
          </a:xfrm>
          <a:solidFill>
            <a:srgbClr val="69C6D9"/>
          </a:solidFill>
        </p:grpSpPr>
        <p:sp>
          <p:nvSpPr>
            <p:cNvPr id="24" name="PA-iś1íḑé">
              <a:extLst>
                <a:ext uri="{FF2B5EF4-FFF2-40B4-BE49-F238E27FC236}">
                  <a16:creationId xmlns="" xmlns:a16="http://schemas.microsoft.com/office/drawing/2014/main" id="{68C029F9-CAB3-41CF-BBB7-855AB8253F3A}"/>
                </a:ext>
              </a:extLst>
            </p:cNvPr>
            <p:cNvSpPr/>
            <p:nvPr>
              <p:custDataLst>
                <p:tags r:id="rId57"/>
              </p:custDataLst>
            </p:nvPr>
          </p:nvSpPr>
          <p:spPr bwMode="auto">
            <a:xfrm>
              <a:off x="13446106" y="10475905"/>
              <a:ext cx="1092199" cy="441325"/>
            </a:xfrm>
            <a:prstGeom prst="ellipse">
              <a:avLst/>
            </a:pr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25" name="PA-iśļïḓê">
              <a:extLst>
                <a:ext uri="{FF2B5EF4-FFF2-40B4-BE49-F238E27FC236}">
                  <a16:creationId xmlns="" xmlns:a16="http://schemas.microsoft.com/office/drawing/2014/main" id="{F10F7CE7-4DE7-4897-A870-9D40E3A31972}"/>
                </a:ext>
              </a:extLst>
            </p:cNvPr>
            <p:cNvSpPr/>
            <p:nvPr>
              <p:custDataLst>
                <p:tags r:id="rId58"/>
              </p:custDataLst>
            </p:nvPr>
          </p:nvSpPr>
          <p:spPr bwMode="auto">
            <a:xfrm flipH="1">
              <a:off x="13977917" y="6740520"/>
              <a:ext cx="542924" cy="3954461"/>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26" name="PA-íṧļîdê">
              <a:extLst>
                <a:ext uri="{FF2B5EF4-FFF2-40B4-BE49-F238E27FC236}">
                  <a16:creationId xmlns="" xmlns:a16="http://schemas.microsoft.com/office/drawing/2014/main" id="{8915A8FA-FEA2-464C-9FF4-0B347B4C04ED}"/>
                </a:ext>
              </a:extLst>
            </p:cNvPr>
            <p:cNvSpPr/>
            <p:nvPr>
              <p:custDataLst>
                <p:tags r:id="rId59"/>
              </p:custDataLst>
            </p:nvPr>
          </p:nvSpPr>
          <p:spPr bwMode="auto">
            <a:xfrm>
              <a:off x="13465163" y="6734170"/>
              <a:ext cx="542924" cy="3956047"/>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27" name="PA-îşḷíḑê">
              <a:extLst>
                <a:ext uri="{FF2B5EF4-FFF2-40B4-BE49-F238E27FC236}">
                  <a16:creationId xmlns="" xmlns:a16="http://schemas.microsoft.com/office/drawing/2014/main" id="{10F68559-6A65-4F0F-9BDE-F98E284889B1}"/>
                </a:ext>
              </a:extLst>
            </p:cNvPr>
            <p:cNvSpPr/>
            <p:nvPr>
              <p:custDataLst>
                <p:tags r:id="rId60"/>
              </p:custDataLst>
            </p:nvPr>
          </p:nvSpPr>
          <p:spPr bwMode="auto">
            <a:xfrm>
              <a:off x="13757980" y="6602386"/>
              <a:ext cx="497066" cy="606453"/>
            </a:xfrm>
            <a:prstGeom prst="ellipse">
              <a:avLst/>
            </a:pr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grpSp>
        <p:nvGrpSpPr>
          <p:cNvPr id="28" name="PA-işľîḓè">
            <a:extLst>
              <a:ext uri="{FF2B5EF4-FFF2-40B4-BE49-F238E27FC236}">
                <a16:creationId xmlns="" xmlns:a16="http://schemas.microsoft.com/office/drawing/2014/main" id="{733DCBD3-3949-4D85-8D4D-F4D7B887DC39}"/>
              </a:ext>
            </a:extLst>
          </p:cNvPr>
          <p:cNvGrpSpPr/>
          <p:nvPr>
            <p:custDataLst>
              <p:tags r:id="rId14"/>
            </p:custDataLst>
          </p:nvPr>
        </p:nvGrpSpPr>
        <p:grpSpPr>
          <a:xfrm>
            <a:off x="5305339" y="1663521"/>
            <a:ext cx="713020" cy="2756943"/>
            <a:chOff x="14695484" y="5599086"/>
            <a:chExt cx="1092200" cy="5318149"/>
          </a:xfrm>
          <a:solidFill>
            <a:srgbClr val="F4A6B2"/>
          </a:solidFill>
        </p:grpSpPr>
        <p:sp>
          <p:nvSpPr>
            <p:cNvPr id="29" name="PA-ïṥlíḓé">
              <a:extLst>
                <a:ext uri="{FF2B5EF4-FFF2-40B4-BE49-F238E27FC236}">
                  <a16:creationId xmlns="" xmlns:a16="http://schemas.microsoft.com/office/drawing/2014/main" id="{1447E828-3EC0-4583-9AA7-A59EA5BE9F9A}"/>
                </a:ext>
              </a:extLst>
            </p:cNvPr>
            <p:cNvSpPr/>
            <p:nvPr>
              <p:custDataLst>
                <p:tags r:id="rId53"/>
              </p:custDataLst>
            </p:nvPr>
          </p:nvSpPr>
          <p:spPr bwMode="auto">
            <a:xfrm>
              <a:off x="14695484" y="10666410"/>
              <a:ext cx="1092200" cy="250825"/>
            </a:xfrm>
            <a:prstGeom prst="ellipse">
              <a:avLst/>
            </a:pr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30" name="PA-isḻiďe">
              <a:extLst>
                <a:ext uri="{FF2B5EF4-FFF2-40B4-BE49-F238E27FC236}">
                  <a16:creationId xmlns="" xmlns:a16="http://schemas.microsoft.com/office/drawing/2014/main" id="{DAD3C067-F3F1-49A9-A56B-C5E6461B2C19}"/>
                </a:ext>
              </a:extLst>
            </p:cNvPr>
            <p:cNvSpPr/>
            <p:nvPr>
              <p:custDataLst>
                <p:tags r:id="rId54"/>
              </p:custDataLst>
            </p:nvPr>
          </p:nvSpPr>
          <p:spPr bwMode="auto">
            <a:xfrm>
              <a:off x="14711358" y="5686423"/>
              <a:ext cx="546101" cy="5126037"/>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solidFill>
              <a:srgbClr val="E48987"/>
            </a:solidFill>
            <a:ln w="6350" cap="flat" cmpd="sng" algn="ctr">
              <a:noFill/>
              <a:prstDash val="solid"/>
              <a:miter lim="800000"/>
              <a:headEnd type="none" w="med" len="med"/>
              <a:tailEnd type="none" w="med" len="med"/>
            </a:ln>
          </p:spPr>
          <p:txBody>
            <a:bodyPr anchor="ctr"/>
            <a:lstStyle/>
            <a:p>
              <a:pPr algn="ctr"/>
              <a:endParaRPr dirty="0">
                <a:solidFill>
                  <a:schemeClr val="tx1">
                    <a:lumMod val="75000"/>
                    <a:lumOff val="25000"/>
                  </a:schemeClr>
                </a:solidFill>
              </a:endParaRPr>
            </a:p>
          </p:txBody>
        </p:sp>
        <p:sp>
          <p:nvSpPr>
            <p:cNvPr id="31" name="PA-íŝliḑê">
              <a:extLst>
                <a:ext uri="{FF2B5EF4-FFF2-40B4-BE49-F238E27FC236}">
                  <a16:creationId xmlns="" xmlns:a16="http://schemas.microsoft.com/office/drawing/2014/main" id="{80D2F659-BAE6-4329-908C-760666EB5856}"/>
                </a:ext>
              </a:extLst>
            </p:cNvPr>
            <p:cNvSpPr/>
            <p:nvPr>
              <p:custDataLst>
                <p:tags r:id="rId55"/>
              </p:custDataLst>
            </p:nvPr>
          </p:nvSpPr>
          <p:spPr bwMode="auto">
            <a:xfrm flipH="1">
              <a:off x="15225699" y="5692771"/>
              <a:ext cx="544511" cy="5126035"/>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32" name="PA-isľídè">
              <a:extLst>
                <a:ext uri="{FF2B5EF4-FFF2-40B4-BE49-F238E27FC236}">
                  <a16:creationId xmlns="" xmlns:a16="http://schemas.microsoft.com/office/drawing/2014/main" id="{1EF618D5-9B9F-4B59-BA0F-519B6800A964}"/>
                </a:ext>
              </a:extLst>
            </p:cNvPr>
            <p:cNvSpPr/>
            <p:nvPr>
              <p:custDataLst>
                <p:tags r:id="rId56"/>
              </p:custDataLst>
            </p:nvPr>
          </p:nvSpPr>
          <p:spPr bwMode="auto">
            <a:xfrm>
              <a:off x="15007343" y="5599086"/>
              <a:ext cx="497066" cy="606453"/>
            </a:xfrm>
            <a:prstGeom prst="ellipse">
              <a:avLst/>
            </a:prstGeom>
            <a:solidFill>
              <a:srgbClr val="E48987"/>
            </a:solidFill>
            <a:ln w="6350" cap="flat" cmpd="sng" algn="ctr">
              <a:noFill/>
              <a:prstDash val="solid"/>
              <a:miter lim="800000"/>
              <a:headEnd type="none" w="med" len="med"/>
              <a:tailEnd type="none" w="med" len="med"/>
            </a:ln>
          </p:spPr>
          <p:txBody>
            <a:bodyPr anchor="ctr"/>
            <a:lstStyle/>
            <a:p>
              <a:pPr algn="ctr"/>
              <a:endParaRPr dirty="0">
                <a:solidFill>
                  <a:schemeClr val="tx1">
                    <a:lumMod val="75000"/>
                    <a:lumOff val="25000"/>
                  </a:schemeClr>
                </a:solidFill>
              </a:endParaRPr>
            </a:p>
          </p:txBody>
        </p:sp>
      </p:grpSp>
      <p:grpSp>
        <p:nvGrpSpPr>
          <p:cNvPr id="33" name="PA-isḷîďé">
            <a:extLst>
              <a:ext uri="{FF2B5EF4-FFF2-40B4-BE49-F238E27FC236}">
                <a16:creationId xmlns="" xmlns:a16="http://schemas.microsoft.com/office/drawing/2014/main" id="{2E4FE336-F6FD-4363-92BD-4E6E6FAC2B41}"/>
              </a:ext>
            </a:extLst>
          </p:cNvPr>
          <p:cNvGrpSpPr/>
          <p:nvPr>
            <p:custDataLst>
              <p:tags r:id="rId15"/>
            </p:custDataLst>
          </p:nvPr>
        </p:nvGrpSpPr>
        <p:grpSpPr>
          <a:xfrm>
            <a:off x="6120621" y="1177958"/>
            <a:ext cx="713020" cy="3242492"/>
            <a:chOff x="15943249" y="4662462"/>
            <a:chExt cx="1092199" cy="6254772"/>
          </a:xfrm>
          <a:solidFill>
            <a:srgbClr val="69C6D9"/>
          </a:solidFill>
        </p:grpSpPr>
        <p:sp>
          <p:nvSpPr>
            <p:cNvPr id="34" name="PA-ïśļïďè">
              <a:extLst>
                <a:ext uri="{FF2B5EF4-FFF2-40B4-BE49-F238E27FC236}">
                  <a16:creationId xmlns="" xmlns:a16="http://schemas.microsoft.com/office/drawing/2014/main" id="{E57A1BC9-8886-40FC-91A7-D972F71A8A02}"/>
                </a:ext>
              </a:extLst>
            </p:cNvPr>
            <p:cNvSpPr/>
            <p:nvPr>
              <p:custDataLst>
                <p:tags r:id="rId49"/>
              </p:custDataLst>
            </p:nvPr>
          </p:nvSpPr>
          <p:spPr bwMode="auto">
            <a:xfrm>
              <a:off x="15943249" y="10666409"/>
              <a:ext cx="1092199" cy="250825"/>
            </a:xfrm>
            <a:prstGeom prst="ellipse">
              <a:avLst/>
            </a:pr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35" name="PA-ïṧḷiḑê">
              <a:extLst>
                <a:ext uri="{FF2B5EF4-FFF2-40B4-BE49-F238E27FC236}">
                  <a16:creationId xmlns="" xmlns:a16="http://schemas.microsoft.com/office/drawing/2014/main" id="{23D1AD87-14C2-4095-B739-107F96D0296A}"/>
                </a:ext>
              </a:extLst>
            </p:cNvPr>
            <p:cNvSpPr/>
            <p:nvPr>
              <p:custDataLst>
                <p:tags r:id="rId50"/>
              </p:custDataLst>
            </p:nvPr>
          </p:nvSpPr>
          <p:spPr bwMode="auto">
            <a:xfrm>
              <a:off x="15960707" y="4778373"/>
              <a:ext cx="544512" cy="6046787"/>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36" name="PA-íṣľïḑé">
              <a:extLst>
                <a:ext uri="{FF2B5EF4-FFF2-40B4-BE49-F238E27FC236}">
                  <a16:creationId xmlns="" xmlns:a16="http://schemas.microsoft.com/office/drawing/2014/main" id="{76D7EE38-3785-4810-BCFE-B4461B175672}"/>
                </a:ext>
              </a:extLst>
            </p:cNvPr>
            <p:cNvSpPr/>
            <p:nvPr>
              <p:custDataLst>
                <p:tags r:id="rId51"/>
              </p:custDataLst>
            </p:nvPr>
          </p:nvSpPr>
          <p:spPr bwMode="auto">
            <a:xfrm flipH="1">
              <a:off x="16473472" y="4786311"/>
              <a:ext cx="544511" cy="6046785"/>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37" name="PA-ïSḷîḋè">
              <a:extLst>
                <a:ext uri="{FF2B5EF4-FFF2-40B4-BE49-F238E27FC236}">
                  <a16:creationId xmlns="" xmlns:a16="http://schemas.microsoft.com/office/drawing/2014/main" id="{24D1788F-3BF1-42E7-95ED-7C55DAB24821}"/>
                </a:ext>
              </a:extLst>
            </p:cNvPr>
            <p:cNvSpPr/>
            <p:nvPr>
              <p:custDataLst>
                <p:tags r:id="rId52"/>
              </p:custDataLst>
            </p:nvPr>
          </p:nvSpPr>
          <p:spPr bwMode="auto">
            <a:xfrm>
              <a:off x="16255118" y="4662462"/>
              <a:ext cx="497066" cy="606453"/>
            </a:xfrm>
            <a:prstGeom prst="ellipse">
              <a:avLst/>
            </a:pr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grpSp>
        <p:nvGrpSpPr>
          <p:cNvPr id="38" name="PA-işḷide">
            <a:extLst>
              <a:ext uri="{FF2B5EF4-FFF2-40B4-BE49-F238E27FC236}">
                <a16:creationId xmlns="" xmlns:a16="http://schemas.microsoft.com/office/drawing/2014/main" id="{FA2ED240-6A43-4F6D-BB5D-6DFF127F9804}"/>
              </a:ext>
            </a:extLst>
          </p:cNvPr>
          <p:cNvGrpSpPr/>
          <p:nvPr>
            <p:custDataLst>
              <p:tags r:id="rId16"/>
            </p:custDataLst>
          </p:nvPr>
        </p:nvGrpSpPr>
        <p:grpSpPr>
          <a:xfrm>
            <a:off x="6935888" y="1377953"/>
            <a:ext cx="713020" cy="3042511"/>
            <a:chOff x="17191015" y="5048224"/>
            <a:chExt cx="1092199" cy="5869010"/>
          </a:xfrm>
          <a:solidFill>
            <a:srgbClr val="F4A6B2"/>
          </a:solidFill>
        </p:grpSpPr>
        <p:sp>
          <p:nvSpPr>
            <p:cNvPr id="39" name="PA-îṡľïḋè">
              <a:extLst>
                <a:ext uri="{FF2B5EF4-FFF2-40B4-BE49-F238E27FC236}">
                  <a16:creationId xmlns="" xmlns:a16="http://schemas.microsoft.com/office/drawing/2014/main" id="{00623728-E681-473D-9DEF-09A0824C3B0A}"/>
                </a:ext>
              </a:extLst>
            </p:cNvPr>
            <p:cNvSpPr/>
            <p:nvPr>
              <p:custDataLst>
                <p:tags r:id="rId45"/>
              </p:custDataLst>
            </p:nvPr>
          </p:nvSpPr>
          <p:spPr bwMode="auto">
            <a:xfrm>
              <a:off x="17191015" y="10666409"/>
              <a:ext cx="1092199" cy="250825"/>
            </a:xfrm>
            <a:prstGeom prst="ellipse">
              <a:avLst/>
            </a:pr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40" name="PA-îṥľïḑé">
              <a:extLst>
                <a:ext uri="{FF2B5EF4-FFF2-40B4-BE49-F238E27FC236}">
                  <a16:creationId xmlns="" xmlns:a16="http://schemas.microsoft.com/office/drawing/2014/main" id="{21C115DA-68A2-4723-85E3-36B033643C37}"/>
                </a:ext>
              </a:extLst>
            </p:cNvPr>
            <p:cNvSpPr/>
            <p:nvPr>
              <p:custDataLst>
                <p:tags r:id="rId46"/>
              </p:custDataLst>
            </p:nvPr>
          </p:nvSpPr>
          <p:spPr bwMode="auto">
            <a:xfrm>
              <a:off x="17208484" y="5149848"/>
              <a:ext cx="544512" cy="5661023"/>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41" name="PA-ïṡlîḋe">
              <a:extLst>
                <a:ext uri="{FF2B5EF4-FFF2-40B4-BE49-F238E27FC236}">
                  <a16:creationId xmlns="" xmlns:a16="http://schemas.microsoft.com/office/drawing/2014/main" id="{56444036-820A-4E5C-889E-D65260F1DF48}"/>
                </a:ext>
              </a:extLst>
            </p:cNvPr>
            <p:cNvSpPr/>
            <p:nvPr>
              <p:custDataLst>
                <p:tags r:id="rId47"/>
              </p:custDataLst>
            </p:nvPr>
          </p:nvSpPr>
          <p:spPr bwMode="auto">
            <a:xfrm flipH="1">
              <a:off x="17721246" y="5157786"/>
              <a:ext cx="546100" cy="5661023"/>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42" name="PA-íṡ1íďê">
              <a:extLst>
                <a:ext uri="{FF2B5EF4-FFF2-40B4-BE49-F238E27FC236}">
                  <a16:creationId xmlns="" xmlns:a16="http://schemas.microsoft.com/office/drawing/2014/main" id="{E9E2B926-7F2A-466C-B7A3-0F4AF379697B}"/>
                </a:ext>
              </a:extLst>
            </p:cNvPr>
            <p:cNvSpPr/>
            <p:nvPr>
              <p:custDataLst>
                <p:tags r:id="rId48"/>
              </p:custDataLst>
            </p:nvPr>
          </p:nvSpPr>
          <p:spPr bwMode="auto">
            <a:xfrm>
              <a:off x="17502893" y="5048224"/>
              <a:ext cx="497066" cy="606453"/>
            </a:xfrm>
            <a:prstGeom prst="ellipse">
              <a:avLst/>
            </a:pr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grpSp>
        <p:nvGrpSpPr>
          <p:cNvPr id="43" name="PA-îśḻîďè">
            <a:extLst>
              <a:ext uri="{FF2B5EF4-FFF2-40B4-BE49-F238E27FC236}">
                <a16:creationId xmlns="" xmlns:a16="http://schemas.microsoft.com/office/drawing/2014/main" id="{D501F9DC-FA3D-4B24-B1D8-91BAE1059CC9}"/>
              </a:ext>
            </a:extLst>
          </p:cNvPr>
          <p:cNvGrpSpPr/>
          <p:nvPr>
            <p:custDataLst>
              <p:tags r:id="rId17"/>
            </p:custDataLst>
          </p:nvPr>
        </p:nvGrpSpPr>
        <p:grpSpPr>
          <a:xfrm>
            <a:off x="7751171" y="1664330"/>
            <a:ext cx="713020" cy="2757766"/>
            <a:chOff x="18440380" y="5600674"/>
            <a:chExt cx="1092199" cy="5319735"/>
          </a:xfrm>
          <a:solidFill>
            <a:srgbClr val="69C6D9"/>
          </a:solidFill>
        </p:grpSpPr>
        <p:sp>
          <p:nvSpPr>
            <p:cNvPr id="44" name="PA-ísļïḍe">
              <a:extLst>
                <a:ext uri="{FF2B5EF4-FFF2-40B4-BE49-F238E27FC236}">
                  <a16:creationId xmlns="" xmlns:a16="http://schemas.microsoft.com/office/drawing/2014/main" id="{3BE75BF5-058F-4430-9681-D289BEBA1A9E}"/>
                </a:ext>
              </a:extLst>
            </p:cNvPr>
            <p:cNvSpPr/>
            <p:nvPr>
              <p:custDataLst>
                <p:tags r:id="rId41"/>
              </p:custDataLst>
            </p:nvPr>
          </p:nvSpPr>
          <p:spPr bwMode="auto">
            <a:xfrm>
              <a:off x="18440380" y="10669584"/>
              <a:ext cx="1092199" cy="250825"/>
            </a:xfrm>
            <a:prstGeom prst="ellipse">
              <a:avLst/>
            </a:pr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45" name="PA-îś1iḋé">
              <a:extLst>
                <a:ext uri="{FF2B5EF4-FFF2-40B4-BE49-F238E27FC236}">
                  <a16:creationId xmlns="" xmlns:a16="http://schemas.microsoft.com/office/drawing/2014/main" id="{AE4F5E28-8B95-4A50-A0F9-C1D5AEA5E3FE}"/>
                </a:ext>
              </a:extLst>
            </p:cNvPr>
            <p:cNvSpPr/>
            <p:nvPr>
              <p:custDataLst>
                <p:tags r:id="rId42"/>
              </p:custDataLst>
            </p:nvPr>
          </p:nvSpPr>
          <p:spPr bwMode="auto">
            <a:xfrm>
              <a:off x="18456254" y="5689598"/>
              <a:ext cx="544512" cy="5124448"/>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6350" cap="flat" cmpd="sng" algn="ctr">
              <a:noFill/>
              <a:prstDash val="solid"/>
              <a:miter lim="800000"/>
              <a:headEnd type="none" w="med" len="med"/>
              <a:tailEnd type="none" w="med" len="med"/>
            </a:ln>
          </p:spPr>
          <p:txBody>
            <a:bodyPr anchor="ctr"/>
            <a:lstStyle/>
            <a:p>
              <a:pPr algn="ctr"/>
              <a:endParaRPr dirty="0">
                <a:solidFill>
                  <a:schemeClr val="tx1">
                    <a:lumMod val="75000"/>
                    <a:lumOff val="25000"/>
                  </a:schemeClr>
                </a:solidFill>
              </a:endParaRPr>
            </a:p>
          </p:txBody>
        </p:sp>
        <p:sp>
          <p:nvSpPr>
            <p:cNvPr id="46" name="PA-ïsļiḍe">
              <a:extLst>
                <a:ext uri="{FF2B5EF4-FFF2-40B4-BE49-F238E27FC236}">
                  <a16:creationId xmlns="" xmlns:a16="http://schemas.microsoft.com/office/drawing/2014/main" id="{18FED766-26D1-465A-98FC-3F96862440FC}"/>
                </a:ext>
              </a:extLst>
            </p:cNvPr>
            <p:cNvSpPr/>
            <p:nvPr>
              <p:custDataLst>
                <p:tags r:id="rId43"/>
              </p:custDataLst>
            </p:nvPr>
          </p:nvSpPr>
          <p:spPr bwMode="auto">
            <a:xfrm flipH="1">
              <a:off x="18970607" y="5695948"/>
              <a:ext cx="544512" cy="5126036"/>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47" name="PA-îṩ1ïde">
              <a:extLst>
                <a:ext uri="{FF2B5EF4-FFF2-40B4-BE49-F238E27FC236}">
                  <a16:creationId xmlns="" xmlns:a16="http://schemas.microsoft.com/office/drawing/2014/main" id="{9BC56520-B621-43F3-BDEC-C1D7D11B238B}"/>
                </a:ext>
              </a:extLst>
            </p:cNvPr>
            <p:cNvSpPr/>
            <p:nvPr>
              <p:custDataLst>
                <p:tags r:id="rId44"/>
              </p:custDataLst>
            </p:nvPr>
          </p:nvSpPr>
          <p:spPr bwMode="auto">
            <a:xfrm>
              <a:off x="18752254" y="5600674"/>
              <a:ext cx="497066" cy="606453"/>
            </a:xfrm>
            <a:prstGeom prst="ellipse">
              <a:avLst/>
            </a:pr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grpSp>
        <p:nvGrpSpPr>
          <p:cNvPr id="48" name="PA-îŝľíďê">
            <a:extLst>
              <a:ext uri="{FF2B5EF4-FFF2-40B4-BE49-F238E27FC236}">
                <a16:creationId xmlns="" xmlns:a16="http://schemas.microsoft.com/office/drawing/2014/main" id="{F6F3AD67-2984-4144-ABF3-F90259A6D32A}"/>
              </a:ext>
            </a:extLst>
          </p:cNvPr>
          <p:cNvGrpSpPr>
            <a:grpSpLocks/>
          </p:cNvGrpSpPr>
          <p:nvPr>
            <p:custDataLst>
              <p:tags r:id="rId18"/>
            </p:custDataLst>
          </p:nvPr>
        </p:nvGrpSpPr>
        <p:grpSpPr bwMode="auto">
          <a:xfrm>
            <a:off x="9381728" y="2934949"/>
            <a:ext cx="713020" cy="1493720"/>
            <a:chOff x="0" y="-83"/>
            <a:chExt cx="688" cy="1814"/>
          </a:xfrm>
          <a:solidFill>
            <a:srgbClr val="69C6D9"/>
          </a:solidFill>
        </p:grpSpPr>
        <p:sp>
          <p:nvSpPr>
            <p:cNvPr id="49" name="PA-íṡḷîdê">
              <a:extLst>
                <a:ext uri="{FF2B5EF4-FFF2-40B4-BE49-F238E27FC236}">
                  <a16:creationId xmlns="" xmlns:a16="http://schemas.microsoft.com/office/drawing/2014/main" id="{253F75A0-7363-41E2-ABFB-900221160308}"/>
                </a:ext>
              </a:extLst>
            </p:cNvPr>
            <p:cNvSpPr/>
            <p:nvPr>
              <p:custDataLst>
                <p:tags r:id="rId37"/>
              </p:custDataLst>
            </p:nvPr>
          </p:nvSpPr>
          <p:spPr bwMode="auto">
            <a:xfrm>
              <a:off x="0" y="1573"/>
              <a:ext cx="688" cy="158"/>
            </a:xfrm>
            <a:prstGeom prst="ellipse">
              <a:avLst/>
            </a:pr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nvGrpSpPr>
            <p:cNvPr id="50" name="iṥ1îḍè">
              <a:extLst>
                <a:ext uri="{FF2B5EF4-FFF2-40B4-BE49-F238E27FC236}">
                  <a16:creationId xmlns="" xmlns:a16="http://schemas.microsoft.com/office/drawing/2014/main" id="{A03BE4A5-16B4-4238-9A7D-40A28A02AD94}"/>
                </a:ext>
              </a:extLst>
            </p:cNvPr>
            <p:cNvGrpSpPr>
              <a:grpSpLocks/>
            </p:cNvGrpSpPr>
            <p:nvPr/>
          </p:nvGrpSpPr>
          <p:grpSpPr bwMode="auto">
            <a:xfrm>
              <a:off x="12" y="-83"/>
              <a:ext cx="664" cy="1752"/>
              <a:chOff x="0" y="-83"/>
              <a:chExt cx="664" cy="1752"/>
            </a:xfrm>
            <a:grpFill/>
          </p:grpSpPr>
          <p:grpSp>
            <p:nvGrpSpPr>
              <p:cNvPr id="51" name="íṥlîḓè">
                <a:extLst>
                  <a:ext uri="{FF2B5EF4-FFF2-40B4-BE49-F238E27FC236}">
                    <a16:creationId xmlns="" xmlns:a16="http://schemas.microsoft.com/office/drawing/2014/main" id="{5C9B9DEE-32BE-4324-935C-D1FC03FD51C9}"/>
                  </a:ext>
                </a:extLst>
              </p:cNvPr>
              <p:cNvGrpSpPr>
                <a:grpSpLocks/>
              </p:cNvGrpSpPr>
              <p:nvPr/>
            </p:nvGrpSpPr>
            <p:grpSpPr bwMode="auto">
              <a:xfrm>
                <a:off x="0" y="53"/>
                <a:ext cx="664" cy="1616"/>
                <a:chOff x="0" y="0"/>
                <a:chExt cx="664" cy="1616"/>
              </a:xfrm>
              <a:grpFill/>
            </p:grpSpPr>
            <p:sp>
              <p:nvSpPr>
                <p:cNvPr id="53" name="PA-íśľíḍe">
                  <a:extLst>
                    <a:ext uri="{FF2B5EF4-FFF2-40B4-BE49-F238E27FC236}">
                      <a16:creationId xmlns="" xmlns:a16="http://schemas.microsoft.com/office/drawing/2014/main" id="{6AAE9859-8E5C-43FA-B0A7-7D3F3FC13CC8}"/>
                    </a:ext>
                  </a:extLst>
                </p:cNvPr>
                <p:cNvSpPr/>
                <p:nvPr>
                  <p:custDataLst>
                    <p:tags r:id="rId39"/>
                  </p:custDataLst>
                </p:nvPr>
              </p:nvSpPr>
              <p:spPr bwMode="auto">
                <a:xfrm>
                  <a:off x="0" y="0"/>
                  <a:ext cx="341" cy="1613"/>
                </a:xfrm>
                <a:custGeom>
                  <a:avLst/>
                  <a:gdLst>
                    <a:gd name="T0" fmla="*/ 0 w 21600"/>
                    <a:gd name="T1" fmla="*/ 1 h 21388"/>
                    <a:gd name="T2" fmla="*/ 0 w 21600"/>
                    <a:gd name="T3" fmla="*/ 1 h 21388"/>
                    <a:gd name="T4" fmla="*/ 0 w 21600"/>
                    <a:gd name="T5" fmla="*/ 0 h 21388"/>
                    <a:gd name="T6" fmla="*/ 0 w 21600"/>
                    <a:gd name="T7" fmla="*/ 0 h 21388"/>
                    <a:gd name="T8" fmla="*/ 0 w 21600"/>
                    <a:gd name="T9" fmla="*/ 0 h 21388"/>
                    <a:gd name="T10" fmla="*/ 0 w 21600"/>
                    <a:gd name="T11" fmla="*/ 1 h 21388"/>
                    <a:gd name="T12" fmla="*/ 0 w 21600"/>
                    <a:gd name="T13" fmla="*/ 1 h 21388"/>
                    <a:gd name="T14" fmla="*/ 0 w 21600"/>
                    <a:gd name="T15" fmla="*/ 1 h 213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54" name="PA-ïš1íḋè">
                  <a:extLst>
                    <a:ext uri="{FF2B5EF4-FFF2-40B4-BE49-F238E27FC236}">
                      <a16:creationId xmlns="" xmlns:a16="http://schemas.microsoft.com/office/drawing/2014/main" id="{BD235206-991E-460D-832A-CAF0A59752EE}"/>
                    </a:ext>
                  </a:extLst>
                </p:cNvPr>
                <p:cNvSpPr/>
                <p:nvPr>
                  <p:custDataLst>
                    <p:tags r:id="rId40"/>
                  </p:custDataLst>
                </p:nvPr>
              </p:nvSpPr>
              <p:spPr bwMode="auto">
                <a:xfrm flipH="1">
                  <a:off x="322" y="2"/>
                  <a:ext cx="342" cy="1614"/>
                </a:xfrm>
                <a:custGeom>
                  <a:avLst/>
                  <a:gdLst>
                    <a:gd name="T0" fmla="*/ 0 w 21600"/>
                    <a:gd name="T1" fmla="*/ 1 h 21388"/>
                    <a:gd name="T2" fmla="*/ 0 w 21600"/>
                    <a:gd name="T3" fmla="*/ 1 h 21388"/>
                    <a:gd name="T4" fmla="*/ 0 w 21600"/>
                    <a:gd name="T5" fmla="*/ 0 h 21388"/>
                    <a:gd name="T6" fmla="*/ 0 w 21600"/>
                    <a:gd name="T7" fmla="*/ 0 h 21388"/>
                    <a:gd name="T8" fmla="*/ 0 w 21600"/>
                    <a:gd name="T9" fmla="*/ 0 h 21388"/>
                    <a:gd name="T10" fmla="*/ 0 w 21600"/>
                    <a:gd name="T11" fmla="*/ 1 h 21388"/>
                    <a:gd name="T12" fmla="*/ 0 w 21600"/>
                    <a:gd name="T13" fmla="*/ 1 h 21388"/>
                    <a:gd name="T14" fmla="*/ 0 w 21600"/>
                    <a:gd name="T15" fmla="*/ 1 h 213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grpFill/>
                <a:ln w="6350" cap="flat" cmpd="sng" algn="ctr">
                  <a:noFill/>
                  <a:prstDash val="solid"/>
                  <a:miter lim="800000"/>
                  <a:headEnd type="none" w="med" len="med"/>
                  <a:tailEnd type="none" w="med" len="med"/>
                </a:ln>
              </p:spPr>
              <p:txBody>
                <a:bodyPr anchor="ctr"/>
                <a:lstStyle/>
                <a:p>
                  <a:pPr algn="ctr"/>
                  <a:endParaRPr dirty="0">
                    <a:solidFill>
                      <a:schemeClr val="tx1">
                        <a:lumMod val="75000"/>
                        <a:lumOff val="25000"/>
                      </a:schemeClr>
                    </a:solidFill>
                  </a:endParaRPr>
                </a:p>
              </p:txBody>
            </p:sp>
          </p:grpSp>
          <p:sp>
            <p:nvSpPr>
              <p:cNvPr id="52" name="PA-íšlîḑe">
                <a:extLst>
                  <a:ext uri="{FF2B5EF4-FFF2-40B4-BE49-F238E27FC236}">
                    <a16:creationId xmlns="" xmlns:a16="http://schemas.microsoft.com/office/drawing/2014/main" id="{C597133A-54C6-4BD8-A32D-EC4B883990A3}"/>
                  </a:ext>
                </a:extLst>
              </p:cNvPr>
              <p:cNvSpPr/>
              <p:nvPr>
                <p:custDataLst>
                  <p:tags r:id="rId38"/>
                </p:custDataLst>
              </p:nvPr>
            </p:nvSpPr>
            <p:spPr bwMode="auto">
              <a:xfrm>
                <a:off x="183" y="-83"/>
                <a:ext cx="313" cy="382"/>
              </a:xfrm>
              <a:prstGeom prst="ellipse">
                <a:avLst/>
              </a:prstGeom>
              <a:grp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grpSp>
      <p:grpSp>
        <p:nvGrpSpPr>
          <p:cNvPr id="55" name="PA-îṩḻíḍe">
            <a:extLst>
              <a:ext uri="{FF2B5EF4-FFF2-40B4-BE49-F238E27FC236}">
                <a16:creationId xmlns="" xmlns:a16="http://schemas.microsoft.com/office/drawing/2014/main" id="{CD04FADD-38B6-4AF9-BE0D-D8F933884218}"/>
              </a:ext>
            </a:extLst>
          </p:cNvPr>
          <p:cNvGrpSpPr/>
          <p:nvPr>
            <p:custDataLst>
              <p:tags r:id="rId19"/>
            </p:custDataLst>
          </p:nvPr>
        </p:nvGrpSpPr>
        <p:grpSpPr>
          <a:xfrm>
            <a:off x="8566443" y="2209490"/>
            <a:ext cx="713022" cy="2221657"/>
            <a:chOff x="9275071" y="3145555"/>
            <a:chExt cx="791026" cy="2543995"/>
          </a:xfrm>
          <a:solidFill>
            <a:srgbClr val="F4A6B2"/>
          </a:solidFill>
        </p:grpSpPr>
        <p:grpSp>
          <p:nvGrpSpPr>
            <p:cNvPr id="56" name="ïşliḍé">
              <a:extLst>
                <a:ext uri="{FF2B5EF4-FFF2-40B4-BE49-F238E27FC236}">
                  <a16:creationId xmlns="" xmlns:a16="http://schemas.microsoft.com/office/drawing/2014/main" id="{BD845525-C58A-436C-8E79-C6F3BBC0BA5B}"/>
                </a:ext>
              </a:extLst>
            </p:cNvPr>
            <p:cNvGrpSpPr/>
            <p:nvPr/>
          </p:nvGrpSpPr>
          <p:grpSpPr>
            <a:xfrm>
              <a:off x="9275071" y="3206420"/>
              <a:ext cx="791026" cy="2483130"/>
              <a:chOff x="19697700" y="6754813"/>
              <a:chExt cx="1092200" cy="4183062"/>
            </a:xfrm>
            <a:grpFill/>
          </p:grpSpPr>
          <p:sp>
            <p:nvSpPr>
              <p:cNvPr id="58" name="PA-îsḻiḓè">
                <a:extLst>
                  <a:ext uri="{FF2B5EF4-FFF2-40B4-BE49-F238E27FC236}">
                    <a16:creationId xmlns="" xmlns:a16="http://schemas.microsoft.com/office/drawing/2014/main" id="{DEC0A4AF-6418-41E2-84ED-AC240FBC1FA2}"/>
                  </a:ext>
                </a:extLst>
              </p:cNvPr>
              <p:cNvSpPr/>
              <p:nvPr>
                <p:custDataLst>
                  <p:tags r:id="rId33"/>
                </p:custDataLst>
              </p:nvPr>
            </p:nvSpPr>
            <p:spPr bwMode="auto">
              <a:xfrm>
                <a:off x="20056475" y="7556500"/>
                <a:ext cx="373063" cy="374650"/>
              </a:xfrm>
              <a:prstGeom prst="ellipse">
                <a:avLst/>
              </a:pr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59" name="PA-ïṩ1íḍe">
                <a:extLst>
                  <a:ext uri="{FF2B5EF4-FFF2-40B4-BE49-F238E27FC236}">
                    <a16:creationId xmlns="" xmlns:a16="http://schemas.microsoft.com/office/drawing/2014/main" id="{23AFD64A-F79D-4902-8097-87A0E26D3C51}"/>
                  </a:ext>
                </a:extLst>
              </p:cNvPr>
              <p:cNvSpPr/>
              <p:nvPr>
                <p:custDataLst>
                  <p:tags r:id="rId34"/>
                </p:custDataLst>
              </p:nvPr>
            </p:nvSpPr>
            <p:spPr bwMode="auto">
              <a:xfrm>
                <a:off x="19697700" y="10496550"/>
                <a:ext cx="1092200" cy="441325"/>
              </a:xfrm>
              <a:prstGeom prst="ellipse">
                <a:avLst/>
              </a:pr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60" name="PA-íş1íḓê">
                <a:extLst>
                  <a:ext uri="{FF2B5EF4-FFF2-40B4-BE49-F238E27FC236}">
                    <a16:creationId xmlns="" xmlns:a16="http://schemas.microsoft.com/office/drawing/2014/main" id="{2519C3B7-0749-4DEE-81D0-41B2BAD350FD}"/>
                  </a:ext>
                </a:extLst>
              </p:cNvPr>
              <p:cNvSpPr/>
              <p:nvPr>
                <p:custDataLst>
                  <p:tags r:id="rId35"/>
                </p:custDataLst>
              </p:nvPr>
            </p:nvSpPr>
            <p:spPr bwMode="auto">
              <a:xfrm>
                <a:off x="19715164" y="6754813"/>
                <a:ext cx="542926" cy="3954463"/>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solidFill>
                <a:srgbClr val="E48987"/>
              </a:solidFill>
              <a:ln w="6350" cap="flat" cmpd="sng" algn="ctr">
                <a:noFill/>
                <a:prstDash val="solid"/>
                <a:miter lim="800000"/>
                <a:headEnd type="none" w="med" len="med"/>
                <a:tailEnd type="none" w="med" len="med"/>
              </a:ln>
            </p:spPr>
            <p:txBody>
              <a:bodyPr anchor="ctr"/>
              <a:lstStyle/>
              <a:p>
                <a:pPr algn="ctr"/>
                <a:endParaRPr dirty="0">
                  <a:solidFill>
                    <a:schemeClr val="tx1">
                      <a:lumMod val="75000"/>
                      <a:lumOff val="25000"/>
                    </a:schemeClr>
                  </a:solidFill>
                </a:endParaRPr>
              </a:p>
            </p:txBody>
          </p:sp>
          <p:sp>
            <p:nvSpPr>
              <p:cNvPr id="61" name="PA-iṩļíḋé">
                <a:extLst>
                  <a:ext uri="{FF2B5EF4-FFF2-40B4-BE49-F238E27FC236}">
                    <a16:creationId xmlns="" xmlns:a16="http://schemas.microsoft.com/office/drawing/2014/main" id="{02835701-E3F0-48B6-8C61-1686D24CBB4A}"/>
                  </a:ext>
                </a:extLst>
              </p:cNvPr>
              <p:cNvSpPr/>
              <p:nvPr>
                <p:custDataLst>
                  <p:tags r:id="rId36"/>
                </p:custDataLst>
              </p:nvPr>
            </p:nvSpPr>
            <p:spPr bwMode="auto">
              <a:xfrm flipH="1">
                <a:off x="20227906" y="6759575"/>
                <a:ext cx="542924" cy="3956050"/>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solidFill>
                <a:srgbClr val="E48987"/>
              </a:solidFill>
              <a:ln w="6350" cap="flat" cmpd="sng" algn="ctr">
                <a:noFill/>
                <a:prstDash val="solid"/>
                <a:miter lim="800000"/>
                <a:headEnd type="none" w="med" len="med"/>
                <a:tailEnd type="none" w="med" len="med"/>
              </a:ln>
            </p:spPr>
            <p:txBody>
              <a:bodyPr anchor="ctr"/>
              <a:lstStyle/>
              <a:p>
                <a:pPr algn="ctr"/>
                <a:endParaRPr dirty="0">
                  <a:solidFill>
                    <a:schemeClr val="tx1">
                      <a:lumMod val="75000"/>
                      <a:lumOff val="25000"/>
                    </a:schemeClr>
                  </a:solidFill>
                </a:endParaRPr>
              </a:p>
            </p:txBody>
          </p:sp>
        </p:grpSp>
        <p:sp>
          <p:nvSpPr>
            <p:cNvPr id="57" name="PA-islîḍe">
              <a:extLst>
                <a:ext uri="{FF2B5EF4-FFF2-40B4-BE49-F238E27FC236}">
                  <a16:creationId xmlns="" xmlns:a16="http://schemas.microsoft.com/office/drawing/2014/main" id="{74329999-A3D4-4639-83B2-D3BF705D0DB5}"/>
                </a:ext>
              </a:extLst>
            </p:cNvPr>
            <p:cNvSpPr/>
            <p:nvPr>
              <p:custDataLst>
                <p:tags r:id="rId32"/>
              </p:custDataLst>
            </p:nvPr>
          </p:nvSpPr>
          <p:spPr bwMode="auto">
            <a:xfrm>
              <a:off x="9494001" y="3145555"/>
              <a:ext cx="360000" cy="360000"/>
            </a:xfrm>
            <a:prstGeom prst="ellipse">
              <a:avLst/>
            </a:pr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grpSp>
        <p:nvGrpSpPr>
          <p:cNvPr id="62" name="PA-íṩ1ïďe">
            <a:extLst>
              <a:ext uri="{FF2B5EF4-FFF2-40B4-BE49-F238E27FC236}">
                <a16:creationId xmlns="" xmlns:a16="http://schemas.microsoft.com/office/drawing/2014/main" id="{E1349C04-9B33-4A24-9D38-FECBFD3BFE0F}"/>
              </a:ext>
            </a:extLst>
          </p:cNvPr>
          <p:cNvGrpSpPr/>
          <p:nvPr>
            <p:custDataLst>
              <p:tags r:id="rId20"/>
            </p:custDataLst>
          </p:nvPr>
        </p:nvGrpSpPr>
        <p:grpSpPr>
          <a:xfrm>
            <a:off x="2044239" y="3428445"/>
            <a:ext cx="713020" cy="992020"/>
            <a:chOff x="1630388" y="4541366"/>
            <a:chExt cx="791025" cy="1135951"/>
          </a:xfrm>
          <a:solidFill>
            <a:srgbClr val="F4A6B2"/>
          </a:solidFill>
        </p:grpSpPr>
        <p:grpSp>
          <p:nvGrpSpPr>
            <p:cNvPr id="63" name="ïŝlîḍè">
              <a:extLst>
                <a:ext uri="{FF2B5EF4-FFF2-40B4-BE49-F238E27FC236}">
                  <a16:creationId xmlns="" xmlns:a16="http://schemas.microsoft.com/office/drawing/2014/main" id="{633A142A-91A7-48C2-B550-4C88F2B4215E}"/>
                </a:ext>
              </a:extLst>
            </p:cNvPr>
            <p:cNvGrpSpPr/>
            <p:nvPr/>
          </p:nvGrpSpPr>
          <p:grpSpPr>
            <a:xfrm>
              <a:off x="1630388" y="4810339"/>
              <a:ext cx="791025" cy="866978"/>
              <a:chOff x="9702800" y="9456738"/>
              <a:chExt cx="1092200" cy="1460500"/>
            </a:xfrm>
            <a:grpFill/>
          </p:grpSpPr>
          <p:sp>
            <p:nvSpPr>
              <p:cNvPr id="65" name="PA-iṣḷîďe">
                <a:extLst>
                  <a:ext uri="{FF2B5EF4-FFF2-40B4-BE49-F238E27FC236}">
                    <a16:creationId xmlns="" xmlns:a16="http://schemas.microsoft.com/office/drawing/2014/main" id="{7A35DF17-E2F1-487A-B5D0-D7C21C70DD87}"/>
                  </a:ext>
                </a:extLst>
              </p:cNvPr>
              <p:cNvSpPr/>
              <p:nvPr>
                <p:custDataLst>
                  <p:tags r:id="rId29"/>
                </p:custDataLst>
              </p:nvPr>
            </p:nvSpPr>
            <p:spPr bwMode="auto">
              <a:xfrm>
                <a:off x="9702800" y="10666413"/>
                <a:ext cx="1092200" cy="250825"/>
              </a:xfrm>
              <a:prstGeom prst="ellipse">
                <a:avLst/>
              </a:pr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nvGrpSpPr>
              <p:cNvPr id="66" name="îṥľíďé">
                <a:extLst>
                  <a:ext uri="{FF2B5EF4-FFF2-40B4-BE49-F238E27FC236}">
                    <a16:creationId xmlns="" xmlns:a16="http://schemas.microsoft.com/office/drawing/2014/main" id="{87A45E99-1580-4CA2-8812-9EA655FDB049}"/>
                  </a:ext>
                </a:extLst>
              </p:cNvPr>
              <p:cNvGrpSpPr>
                <a:grpSpLocks/>
              </p:cNvGrpSpPr>
              <p:nvPr/>
            </p:nvGrpSpPr>
            <p:grpSpPr bwMode="auto">
              <a:xfrm>
                <a:off x="9718675" y="9456738"/>
                <a:ext cx="1058862" cy="1335087"/>
                <a:chOff x="0" y="0"/>
                <a:chExt cx="666" cy="840"/>
              </a:xfrm>
              <a:grpFill/>
            </p:grpSpPr>
            <p:sp>
              <p:nvSpPr>
                <p:cNvPr id="67" name="PA-ïśļiḑe">
                  <a:extLst>
                    <a:ext uri="{FF2B5EF4-FFF2-40B4-BE49-F238E27FC236}">
                      <a16:creationId xmlns="" xmlns:a16="http://schemas.microsoft.com/office/drawing/2014/main" id="{C2528458-B772-4678-9A98-D45A872226C0}"/>
                    </a:ext>
                  </a:extLst>
                </p:cNvPr>
                <p:cNvSpPr/>
                <p:nvPr>
                  <p:custDataLst>
                    <p:tags r:id="rId30"/>
                  </p:custDataLst>
                </p:nvPr>
              </p:nvSpPr>
              <p:spPr bwMode="auto">
                <a:xfrm>
                  <a:off x="0" y="0"/>
                  <a:ext cx="343" cy="83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sp>
              <p:nvSpPr>
                <p:cNvPr id="68" name="PA-ïṣľidè">
                  <a:extLst>
                    <a:ext uri="{FF2B5EF4-FFF2-40B4-BE49-F238E27FC236}">
                      <a16:creationId xmlns="" xmlns:a16="http://schemas.microsoft.com/office/drawing/2014/main" id="{7B1FAF3F-9F21-4D68-B92B-9914D9AAB587}"/>
                    </a:ext>
                  </a:extLst>
                </p:cNvPr>
                <p:cNvSpPr/>
                <p:nvPr>
                  <p:custDataLst>
                    <p:tags r:id="rId31"/>
                  </p:custDataLst>
                </p:nvPr>
              </p:nvSpPr>
              <p:spPr bwMode="auto">
                <a:xfrm flipH="1">
                  <a:off x="323" y="1"/>
                  <a:ext cx="343" cy="839"/>
                </a:xfrm>
                <a:custGeom>
                  <a:avLst/>
                  <a:gdLst>
                    <a:gd name="T0" fmla="*/ 0 w 21600"/>
                    <a:gd name="T1" fmla="*/ 21176 h 21388"/>
                    <a:gd name="T2" fmla="*/ 7830 w 21600"/>
                    <a:gd name="T3" fmla="*/ 16275 h 21388"/>
                    <a:gd name="T4" fmla="*/ 11674 w 21600"/>
                    <a:gd name="T5" fmla="*/ 8293 h 21388"/>
                    <a:gd name="T6" fmla="*/ 14831 w 21600"/>
                    <a:gd name="T7" fmla="*/ 517 h 21388"/>
                    <a:gd name="T8" fmla="*/ 21600 w 21600"/>
                    <a:gd name="T9" fmla="*/ 43 h 21388"/>
                    <a:gd name="T10" fmla="*/ 21600 w 21600"/>
                    <a:gd name="T11" fmla="*/ 21388 h 21388"/>
                    <a:gd name="T12" fmla="*/ 0 w 21600"/>
                    <a:gd name="T13" fmla="*/ 21176 h 21388"/>
                    <a:gd name="T14" fmla="*/ 0 w 21600"/>
                    <a:gd name="T15" fmla="*/ 21176 h 2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600" h="21388">
                      <a:moveTo>
                        <a:pt x="0" y="21176"/>
                      </a:moveTo>
                      <a:cubicBezTo>
                        <a:pt x="0" y="21176"/>
                        <a:pt x="5025" y="19898"/>
                        <a:pt x="7830" y="16275"/>
                      </a:cubicBezTo>
                      <a:cubicBezTo>
                        <a:pt x="10634" y="12652"/>
                        <a:pt x="9680" y="14235"/>
                        <a:pt x="11674" y="8293"/>
                      </a:cubicBezTo>
                      <a:cubicBezTo>
                        <a:pt x="12484" y="5878"/>
                        <a:pt x="12369" y="1247"/>
                        <a:pt x="14831" y="517"/>
                      </a:cubicBezTo>
                      <a:cubicBezTo>
                        <a:pt x="17294" y="-212"/>
                        <a:pt x="21600" y="43"/>
                        <a:pt x="21600" y="43"/>
                      </a:cubicBezTo>
                      <a:lnTo>
                        <a:pt x="21600" y="21388"/>
                      </a:lnTo>
                      <a:lnTo>
                        <a:pt x="0" y="21176"/>
                      </a:lnTo>
                      <a:close/>
                      <a:moveTo>
                        <a:pt x="0" y="21176"/>
                      </a:moveTo>
                    </a:path>
                  </a:pathLst>
                </a:cu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grpSp>
        <p:sp>
          <p:nvSpPr>
            <p:cNvPr id="64" name="PA-is1íḑe">
              <a:extLst>
                <a:ext uri="{FF2B5EF4-FFF2-40B4-BE49-F238E27FC236}">
                  <a16:creationId xmlns="" xmlns:a16="http://schemas.microsoft.com/office/drawing/2014/main" id="{36D8C8E3-1EA5-4263-AA7B-8C916FEB458E}"/>
                </a:ext>
              </a:extLst>
            </p:cNvPr>
            <p:cNvSpPr/>
            <p:nvPr>
              <p:custDataLst>
                <p:tags r:id="rId28"/>
              </p:custDataLst>
            </p:nvPr>
          </p:nvSpPr>
          <p:spPr bwMode="auto">
            <a:xfrm>
              <a:off x="1826878" y="4541366"/>
              <a:ext cx="360000" cy="360000"/>
            </a:xfrm>
            <a:prstGeom prst="ellipse">
              <a:avLst/>
            </a:prstGeom>
            <a:solidFill>
              <a:srgbClr val="E48987"/>
            </a:solidFill>
            <a:ln w="6350" cap="flat" cmpd="sng" algn="ctr">
              <a:noFill/>
              <a:prstDash val="solid"/>
              <a:miter lim="800000"/>
              <a:headEnd type="none" w="med" len="med"/>
              <a:tailEnd type="none" w="med" len="med"/>
            </a:ln>
          </p:spPr>
          <p:txBody>
            <a:bodyPr anchor="ctr"/>
            <a:lstStyle/>
            <a:p>
              <a:pPr algn="ctr"/>
              <a:endParaRPr>
                <a:solidFill>
                  <a:schemeClr val="tx1">
                    <a:lumMod val="75000"/>
                    <a:lumOff val="25000"/>
                  </a:schemeClr>
                </a:solidFill>
              </a:endParaRPr>
            </a:p>
          </p:txBody>
        </p:sp>
      </p:grpSp>
      <p:sp>
        <p:nvSpPr>
          <p:cNvPr id="69" name="PA-矩形 14">
            <a:extLst>
              <a:ext uri="{FF2B5EF4-FFF2-40B4-BE49-F238E27FC236}">
                <a16:creationId xmlns="" xmlns:a16="http://schemas.microsoft.com/office/drawing/2014/main" id="{5ED630E8-1B34-411A-8759-5C1CABA9F0CA}"/>
              </a:ext>
            </a:extLst>
          </p:cNvPr>
          <p:cNvSpPr>
            <a:spLocks noChangeArrowheads="1"/>
          </p:cNvSpPr>
          <p:nvPr>
            <p:custDataLst>
              <p:tags r:id="rId21"/>
            </p:custDataLst>
          </p:nvPr>
        </p:nvSpPr>
        <p:spPr bwMode="auto">
          <a:xfrm>
            <a:off x="3025863" y="5703179"/>
            <a:ext cx="6140273" cy="79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FFFFF"/>
                </a:solidFill>
                <a:prstDash val="solid"/>
                <a:miter lim="800000"/>
                <a:headEnd type="none" w="med" len="med"/>
                <a:tailEnd type="none" w="med" len="med"/>
              </a14:hiddenLine>
            </a:ext>
          </a:extLst>
        </p:spPr>
        <p:txBody>
          <a:bodyPr wrap="square">
            <a:spAutoFit/>
          </a:bodyPr>
          <a:lstStyle/>
          <a:p>
            <a:pPr algn="ctr">
              <a:lnSpc>
                <a:spcPct val="150000"/>
              </a:lnSpc>
            </a:pPr>
            <a:r>
              <a:rPr lang="zh-CN" altLang="en-US" sz="1600" dirty="0">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a:t>
            </a:r>
          </a:p>
        </p:txBody>
      </p:sp>
      <p:sp>
        <p:nvSpPr>
          <p:cNvPr id="70" name="PA-文本框 15">
            <a:extLst>
              <a:ext uri="{FF2B5EF4-FFF2-40B4-BE49-F238E27FC236}">
                <a16:creationId xmlns="" xmlns:a16="http://schemas.microsoft.com/office/drawing/2014/main" id="{1AB5B649-92AB-49DC-BE1E-3A55112A1F81}"/>
              </a:ext>
            </a:extLst>
          </p:cNvPr>
          <p:cNvSpPr txBox="1">
            <a:spLocks noChangeArrowheads="1"/>
          </p:cNvSpPr>
          <p:nvPr>
            <p:custDataLst>
              <p:tags r:id="rId22"/>
            </p:custDataLst>
          </p:nvPr>
        </p:nvSpPr>
        <p:spPr bwMode="auto">
          <a:xfrm>
            <a:off x="5513324" y="5204537"/>
            <a:ext cx="1223844" cy="400050"/>
          </a:xfrm>
          <a:prstGeom prst="rect">
            <a:avLst/>
          </a:prstGeom>
          <a:solidFill>
            <a:srgbClr val="EBEAE9"/>
          </a:solidFill>
          <a:ln>
            <a:noFill/>
          </a:ln>
          <a:extLst/>
        </p:spPr>
        <p:txBody>
          <a:bodyPr wrap="square">
            <a:spAutoFit/>
          </a:bodyPr>
          <a:lstStyle/>
          <a:p>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rPr>
              <a:t>输入标题</a:t>
            </a:r>
          </a:p>
        </p:txBody>
      </p:sp>
      <p:grpSp>
        <p:nvGrpSpPr>
          <p:cNvPr id="79" name="组合 78">
            <a:extLst>
              <a:ext uri="{FF2B5EF4-FFF2-40B4-BE49-F238E27FC236}">
                <a16:creationId xmlns="" xmlns:a16="http://schemas.microsoft.com/office/drawing/2014/main" id="{E959F2CD-9E9F-4BE5-97C2-36483429485F}"/>
              </a:ext>
            </a:extLst>
          </p:cNvPr>
          <p:cNvGrpSpPr/>
          <p:nvPr/>
        </p:nvGrpSpPr>
        <p:grpSpPr>
          <a:xfrm>
            <a:off x="183645" y="362168"/>
            <a:ext cx="6858000" cy="485775"/>
            <a:chOff x="183645" y="362168"/>
            <a:chExt cx="6858000" cy="485775"/>
          </a:xfrm>
        </p:grpSpPr>
        <p:pic>
          <p:nvPicPr>
            <p:cNvPr id="80" name="PA-图片 12">
              <a:extLst>
                <a:ext uri="{FF2B5EF4-FFF2-40B4-BE49-F238E27FC236}">
                  <a16:creationId xmlns="" xmlns:a16="http://schemas.microsoft.com/office/drawing/2014/main" id="{4438499C-AAA1-40B0-A0DB-E714E08821C4}"/>
                </a:ext>
              </a:extLst>
            </p:cNvPr>
            <p:cNvPicPr>
              <a:picLocks noChangeAspect="1"/>
            </p:cNvPicPr>
            <p:nvPr>
              <p:custDataLst>
                <p:tags r:id="rId27"/>
              </p:custDataLst>
            </p:nvPr>
          </p:nvPicPr>
          <p:blipFill>
            <a:blip r:embed="rId71">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81" name="文本框 80">
              <a:extLst>
                <a:ext uri="{FF2B5EF4-FFF2-40B4-BE49-F238E27FC236}">
                  <a16:creationId xmlns="" xmlns:a16="http://schemas.microsoft.com/office/drawing/2014/main" id="{E712DD5A-7E57-443C-8716-F74E2C36F3DD}"/>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82" name="PA-图片 6">
            <a:extLst>
              <a:ext uri="{FF2B5EF4-FFF2-40B4-BE49-F238E27FC236}">
                <a16:creationId xmlns="" xmlns:a16="http://schemas.microsoft.com/office/drawing/2014/main" id="{6564C3E3-7AA5-41B7-8369-96EC604E2792}"/>
              </a:ext>
            </a:extLst>
          </p:cNvPr>
          <p:cNvPicPr>
            <a:picLocks noChangeAspect="1"/>
          </p:cNvPicPr>
          <p:nvPr>
            <p:custDataLst>
              <p:tags r:id="rId23"/>
            </p:custDataLst>
          </p:nvPr>
        </p:nvPicPr>
        <p:blipFill>
          <a:blip r:embed="rId72">
            <a:extLst>
              <a:ext uri="{28A0092B-C50C-407E-A947-70E740481C1C}">
                <a14:useLocalDpi xmlns:a14="http://schemas.microsoft.com/office/drawing/2010/main" val="0"/>
              </a:ext>
            </a:extLst>
          </a:blip>
          <a:stretch>
            <a:fillRect/>
          </a:stretch>
        </p:blipFill>
        <p:spPr>
          <a:xfrm rot="413816">
            <a:off x="10751447" y="5126192"/>
            <a:ext cx="1943100" cy="1809750"/>
          </a:xfrm>
          <a:prstGeom prst="rect">
            <a:avLst/>
          </a:prstGeom>
        </p:spPr>
      </p:pic>
      <p:pic>
        <p:nvPicPr>
          <p:cNvPr id="83" name="PA-图片 6">
            <a:extLst>
              <a:ext uri="{FF2B5EF4-FFF2-40B4-BE49-F238E27FC236}">
                <a16:creationId xmlns="" xmlns:a16="http://schemas.microsoft.com/office/drawing/2014/main" id="{014BF86F-D1FA-40F5-A9B4-39C6C9D30877}"/>
              </a:ext>
            </a:extLst>
          </p:cNvPr>
          <p:cNvPicPr>
            <a:picLocks noChangeAspect="1"/>
          </p:cNvPicPr>
          <p:nvPr>
            <p:custDataLst>
              <p:tags r:id="rId24"/>
            </p:custDataLst>
          </p:nvPr>
        </p:nvPicPr>
        <p:blipFill>
          <a:blip r:embed="rId72">
            <a:extLst>
              <a:ext uri="{28A0092B-C50C-407E-A947-70E740481C1C}">
                <a14:useLocalDpi xmlns:a14="http://schemas.microsoft.com/office/drawing/2010/main" val="0"/>
              </a:ext>
            </a:extLst>
          </a:blip>
          <a:stretch>
            <a:fillRect/>
          </a:stretch>
        </p:blipFill>
        <p:spPr>
          <a:xfrm rot="15368372">
            <a:off x="11714290" y="4403920"/>
            <a:ext cx="1004017" cy="935114"/>
          </a:xfrm>
          <a:prstGeom prst="rect">
            <a:avLst/>
          </a:prstGeom>
        </p:spPr>
      </p:pic>
      <p:pic>
        <p:nvPicPr>
          <p:cNvPr id="84" name="PA-图片 6">
            <a:extLst>
              <a:ext uri="{FF2B5EF4-FFF2-40B4-BE49-F238E27FC236}">
                <a16:creationId xmlns="" xmlns:a16="http://schemas.microsoft.com/office/drawing/2014/main" id="{F851794D-1DB8-421A-B539-B08DF3FC29CF}"/>
              </a:ext>
            </a:extLst>
          </p:cNvPr>
          <p:cNvPicPr>
            <a:picLocks noChangeAspect="1"/>
          </p:cNvPicPr>
          <p:nvPr>
            <p:custDataLst>
              <p:tags r:id="rId25"/>
            </p:custDataLst>
          </p:nvPr>
        </p:nvPicPr>
        <p:blipFill>
          <a:blip r:embed="rId72">
            <a:extLst>
              <a:ext uri="{28A0092B-C50C-407E-A947-70E740481C1C}">
                <a14:useLocalDpi xmlns:a14="http://schemas.microsoft.com/office/drawing/2010/main" val="0"/>
              </a:ext>
            </a:extLst>
          </a:blip>
          <a:stretch>
            <a:fillRect/>
          </a:stretch>
        </p:blipFill>
        <p:spPr>
          <a:xfrm rot="7515180">
            <a:off x="-1644447" y="5318048"/>
            <a:ext cx="3446079" cy="3209583"/>
          </a:xfrm>
          <a:prstGeom prst="rect">
            <a:avLst/>
          </a:prstGeom>
        </p:spPr>
      </p:pic>
      <p:pic>
        <p:nvPicPr>
          <p:cNvPr id="85" name="PA-图片 40">
            <a:extLst>
              <a:ext uri="{FF2B5EF4-FFF2-40B4-BE49-F238E27FC236}">
                <a16:creationId xmlns="" xmlns:a16="http://schemas.microsoft.com/office/drawing/2014/main" id="{E80CA5AA-8383-468E-A361-04D6CBF79700}"/>
              </a:ext>
            </a:extLst>
          </p:cNvPr>
          <p:cNvPicPr>
            <a:picLocks noChangeAspect="1"/>
          </p:cNvPicPr>
          <p:nvPr>
            <p:custDataLst>
              <p:tags r:id="rId26"/>
            </p:custDataLst>
          </p:nvPr>
        </p:nvPicPr>
        <p:blipFill>
          <a:blip r:embed="rId73" cstate="print">
            <a:extLst>
              <a:ext uri="{28A0092B-C50C-407E-A947-70E740481C1C}">
                <a14:useLocalDpi xmlns:a14="http://schemas.microsoft.com/office/drawing/2010/main" val="0"/>
              </a:ext>
            </a:extLst>
          </a:blip>
          <a:stretch>
            <a:fillRect/>
          </a:stretch>
        </p:blipFill>
        <p:spPr>
          <a:xfrm rot="16200000">
            <a:off x="8375309" y="2984433"/>
            <a:ext cx="179107" cy="6858000"/>
          </a:xfrm>
          <a:prstGeom prst="rect">
            <a:avLst/>
          </a:prstGeom>
        </p:spPr>
      </p:pic>
    </p:spTree>
    <p:extLst>
      <p:ext uri="{BB962C8B-B14F-4D97-AF65-F5344CB8AC3E}">
        <p14:creationId xmlns:p14="http://schemas.microsoft.com/office/powerpoint/2010/main" val="58956617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barn(inVertical)">
                                      <p:cBhvr>
                                        <p:cTn id="7" dur="500"/>
                                        <p:tgtEl>
                                          <p:spTgt spid="7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9">
                                            <p:txEl>
                                              <p:pRg st="0" end="0"/>
                                            </p:txEl>
                                          </p:spTgt>
                                        </p:tgtEl>
                                        <p:attrNameLst>
                                          <p:attrName>style.visibility</p:attrName>
                                        </p:attrNameLst>
                                      </p:cBhvr>
                                      <p:to>
                                        <p:strVal val="visible"/>
                                      </p:to>
                                    </p:set>
                                    <p:animEffect transition="in" filter="wipe(down)">
                                      <p:cBhvr>
                                        <p:cTn id="12" dur="500"/>
                                        <p:tgtEl>
                                          <p:spTgt spid="6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9"/>
                                        </p:tgtEl>
                                        <p:attrNameLst>
                                          <p:attrName>style.visibility</p:attrName>
                                        </p:attrNameLst>
                                      </p:cBhvr>
                                      <p:to>
                                        <p:strVal val="visible"/>
                                      </p:to>
                                    </p:set>
                                    <p:animEffect transition="in" filter="fade">
                                      <p:cBhvr>
                                        <p:cTn id="17"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文本框 1">
            <a:extLst>
              <a:ext uri="{FF2B5EF4-FFF2-40B4-BE49-F238E27FC236}">
                <a16:creationId xmlns="" xmlns:a16="http://schemas.microsoft.com/office/drawing/2014/main" id="{50F197C3-9189-4A72-B402-790DAB0DA0D8}"/>
              </a:ext>
            </a:extLst>
          </p:cNvPr>
          <p:cNvSpPr txBox="1"/>
          <p:nvPr>
            <p:custDataLst>
              <p:tags r:id="rId1"/>
            </p:custDataLst>
          </p:nvPr>
        </p:nvSpPr>
        <p:spPr>
          <a:xfrm>
            <a:off x="4212787" y="995120"/>
            <a:ext cx="4078485" cy="642933"/>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3200" i="0" u="none" strike="noStrike" kern="1200" cap="none" spc="300" normalizeH="0" baseline="0" noProof="0" dirty="0">
                <a:ln>
                  <a:noFill/>
                </a:ln>
                <a:solidFill>
                  <a:schemeClr val="tx1">
                    <a:lumMod val="75000"/>
                    <a:lumOff val="25000"/>
                  </a:schemeClr>
                </a:solidFill>
                <a:effectLst/>
                <a:uLnTx/>
                <a:uFillTx/>
                <a:latin typeface="思源黑体 CN Normal" panose="020B0400000000000000" pitchFamily="34" charset="-122"/>
                <a:ea typeface="思源黑体 CN Normal" panose="020B0400000000000000" pitchFamily="34" charset="-122"/>
                <a:cs typeface="Arial" panose="020B0604020202020204" pitchFamily="34" charset="0"/>
              </a:rPr>
              <a:t>在这里输入标题</a:t>
            </a:r>
            <a:endParaRPr kumimoji="0" lang="en-US" altLang="zh-CN" sz="3200" i="0" u="none" strike="noStrike" kern="1200" cap="none" spc="300" normalizeH="0" baseline="0" noProof="0" dirty="0">
              <a:ln>
                <a:noFill/>
              </a:ln>
              <a:solidFill>
                <a:schemeClr val="tx1">
                  <a:lumMod val="75000"/>
                  <a:lumOff val="25000"/>
                </a:schemeClr>
              </a:solidFill>
              <a:effectLst/>
              <a:uLnTx/>
              <a:uFillTx/>
              <a:latin typeface="思源黑体 CN Normal" panose="020B0400000000000000" pitchFamily="34" charset="-122"/>
              <a:ea typeface="思源黑体 CN Normal" panose="020B0400000000000000" pitchFamily="34" charset="-122"/>
              <a:cs typeface="Arial" panose="020B0604020202020204" pitchFamily="34" charset="0"/>
            </a:endParaRPr>
          </a:p>
        </p:txBody>
      </p:sp>
      <p:sp>
        <p:nvSpPr>
          <p:cNvPr id="3" name="PA-文本框 2">
            <a:extLst>
              <a:ext uri="{FF2B5EF4-FFF2-40B4-BE49-F238E27FC236}">
                <a16:creationId xmlns="" xmlns:a16="http://schemas.microsoft.com/office/drawing/2014/main" id="{0F73CBAC-D39D-4B9B-9896-282F98168ECB}"/>
              </a:ext>
            </a:extLst>
          </p:cNvPr>
          <p:cNvSpPr txBox="1"/>
          <p:nvPr>
            <p:custDataLst>
              <p:tags r:id="rId2"/>
            </p:custDataLst>
          </p:nvPr>
        </p:nvSpPr>
        <p:spPr>
          <a:xfrm>
            <a:off x="6278433" y="2416866"/>
            <a:ext cx="3669900" cy="617605"/>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思源黑体 CN Normal" panose="020B0400000000000000" pitchFamily="34" charset="-122"/>
                <a:ea typeface="思源黑体 CN Normal" panose="020B0400000000000000" pitchFamily="34" charset="-122"/>
                <a:sym typeface="+mn-ea"/>
              </a:rPr>
              <a:t>您的内容打在这里您的内容打在这里您的内容打在这里您的内容打在这里</a:t>
            </a:r>
          </a:p>
        </p:txBody>
      </p:sp>
      <p:sp>
        <p:nvSpPr>
          <p:cNvPr id="4" name="PA-文本框 3">
            <a:extLst>
              <a:ext uri="{FF2B5EF4-FFF2-40B4-BE49-F238E27FC236}">
                <a16:creationId xmlns="" xmlns:a16="http://schemas.microsoft.com/office/drawing/2014/main" id="{46334F93-C31B-47A7-8BF1-35C03B59784B}"/>
              </a:ext>
            </a:extLst>
          </p:cNvPr>
          <p:cNvSpPr txBox="1"/>
          <p:nvPr>
            <p:custDataLst>
              <p:tags r:id="rId3"/>
            </p:custDataLst>
          </p:nvPr>
        </p:nvSpPr>
        <p:spPr>
          <a:xfrm>
            <a:off x="6252030" y="2146505"/>
            <a:ext cx="2905759" cy="369332"/>
          </a:xfrm>
          <a:prstGeom prst="rect">
            <a:avLst/>
          </a:prstGeom>
          <a:noFill/>
        </p:spPr>
        <p:txBody>
          <a:bodyPr wrap="square" rtlCol="0">
            <a:spAutoFit/>
          </a:bodyPr>
          <a:lstStyle/>
          <a:p>
            <a:pPr>
              <a:buClr>
                <a:srgbClr val="35C6F3"/>
              </a:buClr>
            </a:pPr>
            <a:r>
              <a:rPr lang="zh-CN" altLang="en-US" dirty="0">
                <a:solidFill>
                  <a:srgbClr val="FFFFFF"/>
                </a:solidFill>
                <a:latin typeface="思源黑体 CN Normal" panose="020B0400000000000000" pitchFamily="34" charset="-122"/>
                <a:ea typeface="思源黑体 CN Normal" panose="020B0400000000000000" pitchFamily="34" charset="-122"/>
              </a:rPr>
              <a:t>输入标题</a:t>
            </a:r>
            <a:endParaRPr lang="en-US" altLang="zh-CN" dirty="0">
              <a:solidFill>
                <a:srgbClr val="FFFFFF"/>
              </a:solidFill>
              <a:latin typeface="思源黑体 CN Normal" panose="020B0400000000000000" pitchFamily="34" charset="-122"/>
              <a:ea typeface="思源黑体 CN Normal" panose="020B0400000000000000" pitchFamily="34" charset="-122"/>
            </a:endParaRPr>
          </a:p>
        </p:txBody>
      </p:sp>
      <p:sp>
        <p:nvSpPr>
          <p:cNvPr id="5" name="PA-矩形 4">
            <a:extLst>
              <a:ext uri="{FF2B5EF4-FFF2-40B4-BE49-F238E27FC236}">
                <a16:creationId xmlns="" xmlns:a16="http://schemas.microsoft.com/office/drawing/2014/main" id="{492D78E4-DFA9-45D8-B523-D4A11CF2C25D}"/>
              </a:ext>
            </a:extLst>
          </p:cNvPr>
          <p:cNvSpPr/>
          <p:nvPr>
            <p:custDataLst>
              <p:tags r:id="rId4"/>
            </p:custDataLst>
          </p:nvPr>
        </p:nvSpPr>
        <p:spPr>
          <a:xfrm>
            <a:off x="6096000" y="2254659"/>
            <a:ext cx="71967" cy="642937"/>
          </a:xfrm>
          <a:prstGeom prst="rect">
            <a:avLst/>
          </a:prstGeom>
          <a:solidFill>
            <a:srgbClr val="E48987"/>
          </a:solidFill>
          <a:ln w="12700" cap="flat" cmpd="sng" algn="ctr">
            <a:solidFill>
              <a:srgbClr val="E48987"/>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latin typeface="思源黑体 CN Normal" panose="020B0400000000000000" pitchFamily="34" charset="-122"/>
              <a:ea typeface="思源黑体 CN Normal" panose="020B0400000000000000" pitchFamily="34" charset="-122"/>
            </a:endParaRPr>
          </a:p>
        </p:txBody>
      </p:sp>
      <p:sp>
        <p:nvSpPr>
          <p:cNvPr id="6" name="PA-文本框 5">
            <a:extLst>
              <a:ext uri="{FF2B5EF4-FFF2-40B4-BE49-F238E27FC236}">
                <a16:creationId xmlns="" xmlns:a16="http://schemas.microsoft.com/office/drawing/2014/main" id="{1237C962-FE20-44D9-8168-1809DC548295}"/>
              </a:ext>
            </a:extLst>
          </p:cNvPr>
          <p:cNvSpPr txBox="1"/>
          <p:nvPr>
            <p:custDataLst>
              <p:tags r:id="rId5"/>
            </p:custDataLst>
          </p:nvPr>
        </p:nvSpPr>
        <p:spPr>
          <a:xfrm>
            <a:off x="6278433" y="3699361"/>
            <a:ext cx="3669900" cy="617605"/>
          </a:xfrm>
          <a:prstGeom prst="rect">
            <a:avLst/>
          </a:prstGeom>
          <a:noFill/>
        </p:spPr>
        <p:txBody>
          <a:bodyPr wrap="square" rtlCol="0">
            <a:spAutoFit/>
          </a:bodyPr>
          <a:lstStyle/>
          <a:p>
            <a:pPr>
              <a:lnSpc>
                <a:spcPct val="150000"/>
              </a:lnSpc>
              <a:spcBef>
                <a:spcPts val="1600"/>
              </a:spcBef>
              <a:buClr>
                <a:srgbClr val="963B22"/>
              </a:buClr>
              <a:buSzPct val="60000"/>
              <a:buNone/>
            </a:pPr>
            <a:r>
              <a:rPr lang="zh-CN" altLang="en-US" sz="1200" dirty="0">
                <a:solidFill>
                  <a:schemeClr val="tx1">
                    <a:lumMod val="65000"/>
                    <a:lumOff val="35000"/>
                  </a:schemeClr>
                </a:solidFill>
                <a:latin typeface="思源黑体 CN Normal" panose="020B0400000000000000" pitchFamily="34" charset="-122"/>
                <a:ea typeface="思源黑体 CN Normal" panose="020B0400000000000000" pitchFamily="34" charset="-122"/>
              </a:rPr>
              <a:t>您的内容打在这里您的内容打在这里您的内容打在这里您的内容打在这里</a:t>
            </a:r>
          </a:p>
        </p:txBody>
      </p:sp>
      <p:sp>
        <p:nvSpPr>
          <p:cNvPr id="7" name="PA-文本框 6">
            <a:extLst>
              <a:ext uri="{FF2B5EF4-FFF2-40B4-BE49-F238E27FC236}">
                <a16:creationId xmlns="" xmlns:a16="http://schemas.microsoft.com/office/drawing/2014/main" id="{68D2B124-5869-4A4D-A10C-6522F0670A89}"/>
              </a:ext>
            </a:extLst>
          </p:cNvPr>
          <p:cNvSpPr txBox="1"/>
          <p:nvPr>
            <p:custDataLst>
              <p:tags r:id="rId6"/>
            </p:custDataLst>
          </p:nvPr>
        </p:nvSpPr>
        <p:spPr>
          <a:xfrm>
            <a:off x="6252030" y="3429000"/>
            <a:ext cx="2905759" cy="369332"/>
          </a:xfrm>
          <a:prstGeom prst="rect">
            <a:avLst/>
          </a:prstGeom>
          <a:noFill/>
        </p:spPr>
        <p:txBody>
          <a:bodyPr wrap="square" rtlCol="0">
            <a:spAutoFit/>
          </a:bodyPr>
          <a:lstStyle/>
          <a:p>
            <a:pPr>
              <a:buClr>
                <a:srgbClr val="35C6F3"/>
              </a:buClr>
            </a:pPr>
            <a:r>
              <a:rPr lang="zh-CN" altLang="en-US" dirty="0">
                <a:solidFill>
                  <a:srgbClr val="FFFFFF"/>
                </a:solidFill>
                <a:latin typeface="思源黑体 CN Normal" panose="020B0400000000000000" pitchFamily="34" charset="-122"/>
                <a:ea typeface="思源黑体 CN Normal" panose="020B0400000000000000" pitchFamily="34" charset="-122"/>
              </a:rPr>
              <a:t>输入标题</a:t>
            </a:r>
          </a:p>
        </p:txBody>
      </p:sp>
      <p:sp>
        <p:nvSpPr>
          <p:cNvPr id="8" name="PA-矩形 7">
            <a:extLst>
              <a:ext uri="{FF2B5EF4-FFF2-40B4-BE49-F238E27FC236}">
                <a16:creationId xmlns="" xmlns:a16="http://schemas.microsoft.com/office/drawing/2014/main" id="{C3C1705F-9941-411A-8091-C8474925CB41}"/>
              </a:ext>
            </a:extLst>
          </p:cNvPr>
          <p:cNvSpPr/>
          <p:nvPr>
            <p:custDataLst>
              <p:tags r:id="rId7"/>
            </p:custDataLst>
          </p:nvPr>
        </p:nvSpPr>
        <p:spPr>
          <a:xfrm>
            <a:off x="6096000" y="3537154"/>
            <a:ext cx="71967" cy="642937"/>
          </a:xfrm>
          <a:prstGeom prst="rect">
            <a:avLst/>
          </a:prstGeom>
          <a:solidFill>
            <a:srgbClr val="E48987"/>
          </a:solidFill>
          <a:ln w="12700" cap="flat" cmpd="sng" algn="ctr">
            <a:solidFill>
              <a:srgbClr val="E48987"/>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endParaRPr>
          </a:p>
        </p:txBody>
      </p:sp>
      <p:sp>
        <p:nvSpPr>
          <p:cNvPr id="9" name="PA-文本框 8">
            <a:extLst>
              <a:ext uri="{FF2B5EF4-FFF2-40B4-BE49-F238E27FC236}">
                <a16:creationId xmlns="" xmlns:a16="http://schemas.microsoft.com/office/drawing/2014/main" id="{3FE5736B-A2B7-4737-80AF-EBD2C3E08668}"/>
              </a:ext>
            </a:extLst>
          </p:cNvPr>
          <p:cNvSpPr txBox="1"/>
          <p:nvPr>
            <p:custDataLst>
              <p:tags r:id="rId8"/>
            </p:custDataLst>
          </p:nvPr>
        </p:nvSpPr>
        <p:spPr>
          <a:xfrm>
            <a:off x="6278433" y="5020507"/>
            <a:ext cx="3669900" cy="617605"/>
          </a:xfrm>
          <a:prstGeom prst="rect">
            <a:avLst/>
          </a:prstGeom>
          <a:noFill/>
        </p:spPr>
        <p:txBody>
          <a:bodyPr wrap="square" rtlCol="0">
            <a:spAutoFit/>
          </a:bodyPr>
          <a:lstStyle/>
          <a:p>
            <a:pPr>
              <a:lnSpc>
                <a:spcPct val="150000"/>
              </a:lnSpc>
              <a:spcBef>
                <a:spcPts val="1600"/>
              </a:spcBef>
              <a:buClr>
                <a:srgbClr val="963B22"/>
              </a:buClr>
              <a:buSzPct val="60000"/>
              <a:buNone/>
            </a:pPr>
            <a:r>
              <a:rPr lang="zh-CN" altLang="en-US" sz="1200" dirty="0">
                <a:solidFill>
                  <a:schemeClr val="tx1">
                    <a:lumMod val="65000"/>
                    <a:lumOff val="35000"/>
                  </a:schemeClr>
                </a:solidFill>
                <a:latin typeface="思源黑体 CN Normal" panose="020B0400000000000000" pitchFamily="34" charset="-122"/>
                <a:ea typeface="思源黑体 CN Normal" panose="020B0400000000000000" pitchFamily="34" charset="-122"/>
              </a:rPr>
              <a:t>您的内容打在这里您的内容打在这里您的内容打在这里您的内容打在这里</a:t>
            </a:r>
          </a:p>
        </p:txBody>
      </p:sp>
      <p:sp>
        <p:nvSpPr>
          <p:cNvPr id="10" name="PA-文本框 9">
            <a:extLst>
              <a:ext uri="{FF2B5EF4-FFF2-40B4-BE49-F238E27FC236}">
                <a16:creationId xmlns="" xmlns:a16="http://schemas.microsoft.com/office/drawing/2014/main" id="{88B5C73B-4DC1-45B8-B88D-2FC9E364B1CF}"/>
              </a:ext>
            </a:extLst>
          </p:cNvPr>
          <p:cNvSpPr txBox="1"/>
          <p:nvPr>
            <p:custDataLst>
              <p:tags r:id="rId9"/>
            </p:custDataLst>
          </p:nvPr>
        </p:nvSpPr>
        <p:spPr>
          <a:xfrm>
            <a:off x="6252030" y="4750146"/>
            <a:ext cx="2905759" cy="369332"/>
          </a:xfrm>
          <a:prstGeom prst="rect">
            <a:avLst/>
          </a:prstGeom>
          <a:noFill/>
        </p:spPr>
        <p:txBody>
          <a:bodyPr wrap="square" rtlCol="0">
            <a:spAutoFit/>
          </a:bodyPr>
          <a:lstStyle/>
          <a:p>
            <a:pPr>
              <a:buClr>
                <a:srgbClr val="35C6F3"/>
              </a:buClr>
            </a:pPr>
            <a:r>
              <a:rPr lang="zh-CN" altLang="en-US" dirty="0">
                <a:solidFill>
                  <a:srgbClr val="FFFFFF"/>
                </a:solidFill>
                <a:latin typeface="思源黑体 CN Normal" panose="020B0400000000000000" pitchFamily="34" charset="-122"/>
                <a:ea typeface="思源黑体 CN Normal" panose="020B0400000000000000" pitchFamily="34" charset="-122"/>
              </a:rPr>
              <a:t>输入标题</a:t>
            </a:r>
          </a:p>
        </p:txBody>
      </p:sp>
      <p:sp>
        <p:nvSpPr>
          <p:cNvPr id="11" name="PA-矩形 10">
            <a:extLst>
              <a:ext uri="{FF2B5EF4-FFF2-40B4-BE49-F238E27FC236}">
                <a16:creationId xmlns="" xmlns:a16="http://schemas.microsoft.com/office/drawing/2014/main" id="{CC18FC80-DCAF-42B2-AFF6-1F66325C7896}"/>
              </a:ext>
            </a:extLst>
          </p:cNvPr>
          <p:cNvSpPr/>
          <p:nvPr>
            <p:custDataLst>
              <p:tags r:id="rId10"/>
            </p:custDataLst>
          </p:nvPr>
        </p:nvSpPr>
        <p:spPr>
          <a:xfrm>
            <a:off x="6096000" y="4858300"/>
            <a:ext cx="71967" cy="642937"/>
          </a:xfrm>
          <a:prstGeom prst="rect">
            <a:avLst/>
          </a:prstGeom>
          <a:solidFill>
            <a:srgbClr val="E48987"/>
          </a:solidFill>
          <a:ln w="12700" cap="flat" cmpd="sng" algn="ctr">
            <a:solidFill>
              <a:srgbClr val="E48987"/>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endParaRPr>
          </a:p>
        </p:txBody>
      </p:sp>
      <p:graphicFrame>
        <p:nvGraphicFramePr>
          <p:cNvPr id="14" name="PA-Chart 13">
            <a:extLst>
              <a:ext uri="{FF2B5EF4-FFF2-40B4-BE49-F238E27FC236}">
                <a16:creationId xmlns="" xmlns:a16="http://schemas.microsoft.com/office/drawing/2014/main" id="{0B5F9081-8B74-47CF-9A56-6306E604CE12}"/>
              </a:ext>
            </a:extLst>
          </p:cNvPr>
          <p:cNvGraphicFramePr/>
          <p:nvPr>
            <p:custDataLst>
              <p:tags r:id="rId11"/>
            </p:custDataLst>
            <p:extLst>
              <p:ext uri="{D42A27DB-BD31-4B8C-83A1-F6EECF244321}">
                <p14:modId xmlns:p14="http://schemas.microsoft.com/office/powerpoint/2010/main" val="3364931757"/>
              </p:ext>
            </p:extLst>
          </p:nvPr>
        </p:nvGraphicFramePr>
        <p:xfrm>
          <a:off x="831472" y="1708149"/>
          <a:ext cx="4866793" cy="4300946"/>
        </p:xfrm>
        <a:graphic>
          <a:graphicData uri="http://schemas.openxmlformats.org/drawingml/2006/chart">
            <c:chart xmlns:c="http://schemas.openxmlformats.org/drawingml/2006/chart" xmlns:r="http://schemas.openxmlformats.org/officeDocument/2006/relationships" r:id="rId16"/>
          </a:graphicData>
        </a:graphic>
      </p:graphicFrame>
      <p:grpSp>
        <p:nvGrpSpPr>
          <p:cNvPr id="13" name="组合 12">
            <a:extLst>
              <a:ext uri="{FF2B5EF4-FFF2-40B4-BE49-F238E27FC236}">
                <a16:creationId xmlns="" xmlns:a16="http://schemas.microsoft.com/office/drawing/2014/main" id="{F9635352-8C84-4B8D-B965-06DB259C8F11}"/>
              </a:ext>
            </a:extLst>
          </p:cNvPr>
          <p:cNvGrpSpPr/>
          <p:nvPr/>
        </p:nvGrpSpPr>
        <p:grpSpPr>
          <a:xfrm>
            <a:off x="183645" y="362168"/>
            <a:ext cx="6858000" cy="485775"/>
            <a:chOff x="183645" y="362168"/>
            <a:chExt cx="6858000" cy="485775"/>
          </a:xfrm>
        </p:grpSpPr>
        <p:pic>
          <p:nvPicPr>
            <p:cNvPr id="15" name="PA-图片 12">
              <a:extLst>
                <a:ext uri="{FF2B5EF4-FFF2-40B4-BE49-F238E27FC236}">
                  <a16:creationId xmlns="" xmlns:a16="http://schemas.microsoft.com/office/drawing/2014/main" id="{F4189A76-5D2C-4995-BAED-AE626F1B5A4E}"/>
                </a:ext>
              </a:extLst>
            </p:cNvPr>
            <p:cNvPicPr>
              <a:picLocks noChangeAspect="1"/>
            </p:cNvPicPr>
            <p:nvPr>
              <p:custDataLst>
                <p:tags r:id="rId13"/>
              </p:custDataLst>
            </p:nvPr>
          </p:nvPicPr>
          <p:blipFill>
            <a:blip r:embed="rId17">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16" name="文本框 15">
              <a:extLst>
                <a:ext uri="{FF2B5EF4-FFF2-40B4-BE49-F238E27FC236}">
                  <a16:creationId xmlns="" xmlns:a16="http://schemas.microsoft.com/office/drawing/2014/main" id="{3F49C4E0-FD0D-4154-B61B-9B231AF582B2}"/>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17" name="PA-图片 38">
            <a:extLst>
              <a:ext uri="{FF2B5EF4-FFF2-40B4-BE49-F238E27FC236}">
                <a16:creationId xmlns="" xmlns:a16="http://schemas.microsoft.com/office/drawing/2014/main" id="{C970A15C-DF0E-4E76-8DE8-36E700C16F4A}"/>
              </a:ext>
            </a:extLst>
          </p:cNvPr>
          <p:cNvPicPr>
            <a:picLocks noChangeAspect="1"/>
          </p:cNvPicPr>
          <p:nvPr>
            <p:custDataLst>
              <p:tags r:id="rId12"/>
            </p:custDataLst>
          </p:nvPr>
        </p:nvPicPr>
        <p:blipFill>
          <a:blip r:embed="rId18">
            <a:extLst>
              <a:ext uri="{28A0092B-C50C-407E-A947-70E740481C1C}">
                <a14:useLocalDpi xmlns:a14="http://schemas.microsoft.com/office/drawing/2010/main" val="0"/>
              </a:ext>
            </a:extLst>
          </a:blip>
          <a:stretch>
            <a:fillRect/>
          </a:stretch>
        </p:blipFill>
        <p:spPr>
          <a:xfrm rot="10800000">
            <a:off x="10131364" y="27568"/>
            <a:ext cx="2101684" cy="2285123"/>
          </a:xfrm>
          <a:prstGeom prst="rect">
            <a:avLst/>
          </a:prstGeom>
        </p:spPr>
      </p:pic>
    </p:spTree>
    <p:extLst>
      <p:ext uri="{BB962C8B-B14F-4D97-AF65-F5344CB8AC3E}">
        <p14:creationId xmlns:p14="http://schemas.microsoft.com/office/powerpoint/2010/main" val="15776488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500"/>
                                        <p:tgtEl>
                                          <p:spTgt spid="4"/>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up)">
                                      <p:cBhvr>
                                        <p:cTn id="29" dur="500"/>
                                        <p:tgtEl>
                                          <p:spTgt spid="9"/>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up)">
                                      <p:cBhvr>
                                        <p:cTn id="35" dur="500"/>
                                        <p:tgtEl>
                                          <p:spTgt spid="11"/>
                                        </p:tgtEl>
                                      </p:cBhvr>
                                    </p:animEffect>
                                  </p:childTnLst>
                                </p:cTn>
                              </p:par>
                            </p:childTnLst>
                          </p:cTn>
                        </p:par>
                        <p:par>
                          <p:cTn id="36" fill="hold">
                            <p:stCondLst>
                              <p:cond delay="1000"/>
                            </p:stCondLst>
                            <p:childTnLst>
                              <p:par>
                                <p:cTn id="37" presetID="22" presetClass="entr" presetSubtype="4"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down)">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3" grpId="0"/>
      <p:bldP spid="4" grpId="0"/>
      <p:bldP spid="5" grpId="0" animBg="1"/>
      <p:bldP spid="6" grpId="0"/>
      <p:bldP spid="7" grpId="0"/>
      <p:bldP spid="8" grpId="0" animBg="1"/>
      <p:bldP spid="9" grpId="0"/>
      <p:bldP spid="10" grpId="0"/>
      <p:bldP spid="11" grpId="0" animBg="1"/>
      <p:bldGraphic spid="14"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虚尾箭头 24">
            <a:extLst>
              <a:ext uri="{FF2B5EF4-FFF2-40B4-BE49-F238E27FC236}">
                <a16:creationId xmlns="" xmlns:a16="http://schemas.microsoft.com/office/drawing/2014/main" id="{5603E194-4199-4CF3-A5BC-DACF19BC7434}"/>
              </a:ext>
            </a:extLst>
          </p:cNvPr>
          <p:cNvSpPr/>
          <p:nvPr>
            <p:custDataLst>
              <p:tags r:id="rId1"/>
            </p:custDataLst>
          </p:nvPr>
        </p:nvSpPr>
        <p:spPr>
          <a:xfrm>
            <a:off x="1421269" y="3277022"/>
            <a:ext cx="8900799" cy="288032"/>
          </a:xfrm>
          <a:prstGeom prst="stripedRightArrow">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PA-矩形 2">
            <a:extLst>
              <a:ext uri="{FF2B5EF4-FFF2-40B4-BE49-F238E27FC236}">
                <a16:creationId xmlns="" xmlns:a16="http://schemas.microsoft.com/office/drawing/2014/main" id="{FB9464BC-9BB1-4C90-A743-3794E9F38D86}"/>
              </a:ext>
            </a:extLst>
          </p:cNvPr>
          <p:cNvSpPr/>
          <p:nvPr>
            <p:custDataLst>
              <p:tags r:id="rId2"/>
            </p:custDataLst>
          </p:nvPr>
        </p:nvSpPr>
        <p:spPr>
          <a:xfrm>
            <a:off x="2161161" y="3029215"/>
            <a:ext cx="768085" cy="768085"/>
          </a:xfrm>
          <a:prstGeom prst="rect">
            <a:avLst/>
          </a:prstGeom>
          <a:solidFill>
            <a:srgbClr val="E48987"/>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PA-矩形 3">
            <a:extLst>
              <a:ext uri="{FF2B5EF4-FFF2-40B4-BE49-F238E27FC236}">
                <a16:creationId xmlns="" xmlns:a16="http://schemas.microsoft.com/office/drawing/2014/main" id="{C6E421EC-810F-4F86-AACC-56E6230CF1F2}"/>
              </a:ext>
            </a:extLst>
          </p:cNvPr>
          <p:cNvSpPr/>
          <p:nvPr>
            <p:custDataLst>
              <p:tags r:id="rId3"/>
            </p:custDataLst>
          </p:nvPr>
        </p:nvSpPr>
        <p:spPr>
          <a:xfrm>
            <a:off x="4849459" y="3029215"/>
            <a:ext cx="768085" cy="768085"/>
          </a:xfrm>
          <a:prstGeom prst="rect">
            <a:avLst/>
          </a:prstGeom>
          <a:solidFill>
            <a:srgbClr val="E48987"/>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PA-矩形 4">
            <a:extLst>
              <a:ext uri="{FF2B5EF4-FFF2-40B4-BE49-F238E27FC236}">
                <a16:creationId xmlns="" xmlns:a16="http://schemas.microsoft.com/office/drawing/2014/main" id="{BC17633A-9664-480B-B301-7D8F3E4EAC32}"/>
              </a:ext>
            </a:extLst>
          </p:cNvPr>
          <p:cNvSpPr/>
          <p:nvPr>
            <p:custDataLst>
              <p:tags r:id="rId4"/>
            </p:custDataLst>
          </p:nvPr>
        </p:nvSpPr>
        <p:spPr>
          <a:xfrm>
            <a:off x="7537758" y="3022471"/>
            <a:ext cx="768085" cy="768085"/>
          </a:xfrm>
          <a:prstGeom prst="rect">
            <a:avLst/>
          </a:prstGeom>
          <a:solidFill>
            <a:srgbClr val="E48987"/>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PA-文本框 32">
            <a:extLst>
              <a:ext uri="{FF2B5EF4-FFF2-40B4-BE49-F238E27FC236}">
                <a16:creationId xmlns="" xmlns:a16="http://schemas.microsoft.com/office/drawing/2014/main" id="{EC83F0AC-3936-4734-9087-17D9C0235E66}"/>
              </a:ext>
            </a:extLst>
          </p:cNvPr>
          <p:cNvSpPr txBox="1"/>
          <p:nvPr>
            <p:custDataLst>
              <p:tags r:id="rId5"/>
            </p:custDataLst>
          </p:nvPr>
        </p:nvSpPr>
        <p:spPr>
          <a:xfrm>
            <a:off x="4730801" y="1487135"/>
            <a:ext cx="1005403" cy="338554"/>
          </a:xfrm>
          <a:prstGeom prst="rect">
            <a:avLst/>
          </a:prstGeom>
          <a:noFill/>
        </p:spPr>
        <p:txBody>
          <a:bodyPr wrap="none" rtlCol="0">
            <a:spAutoFit/>
          </a:bodyPr>
          <a:lstStyle/>
          <a:p>
            <a:pPr algn="ctr"/>
            <a:r>
              <a:rPr lang="zh-CN" altLang="en-US" sz="16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7" name="PA-文本框 33">
            <a:extLst>
              <a:ext uri="{FF2B5EF4-FFF2-40B4-BE49-F238E27FC236}">
                <a16:creationId xmlns="" xmlns:a16="http://schemas.microsoft.com/office/drawing/2014/main" id="{03156FCC-6533-4E70-88FE-0B77CB13B03A}"/>
              </a:ext>
            </a:extLst>
          </p:cNvPr>
          <p:cNvSpPr txBox="1"/>
          <p:nvPr>
            <p:custDataLst>
              <p:tags r:id="rId6"/>
            </p:custDataLst>
          </p:nvPr>
        </p:nvSpPr>
        <p:spPr>
          <a:xfrm>
            <a:off x="4145211" y="1762231"/>
            <a:ext cx="2339897" cy="1081643"/>
          </a:xfrm>
          <a:prstGeom prst="rect">
            <a:avLst/>
          </a:prstGeom>
          <a:noFill/>
        </p:spPr>
        <p:txBody>
          <a:bodyPr wrap="square" rtlCol="0">
            <a:spAutoFit/>
          </a:bodyPr>
          <a:lstStyle/>
          <a:p>
            <a:pPr algn="ctr">
              <a:lnSpc>
                <a:spcPct val="150000"/>
              </a:lnSpc>
            </a:pPr>
            <a:r>
              <a:rPr lang="zh-CN" altLang="en-US" sz="1100" dirty="0">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您的内容打在这里您的内容打在这里您的内容打在这里您的内容打在这里您的内容打在这里您的内容打在这里您</a:t>
            </a:r>
          </a:p>
        </p:txBody>
      </p:sp>
      <p:sp>
        <p:nvSpPr>
          <p:cNvPr id="8" name="PA-文本框 34">
            <a:extLst>
              <a:ext uri="{FF2B5EF4-FFF2-40B4-BE49-F238E27FC236}">
                <a16:creationId xmlns="" xmlns:a16="http://schemas.microsoft.com/office/drawing/2014/main" id="{9CEE9F54-414E-4CD8-AFD4-74F64F0E0FA5}"/>
              </a:ext>
            </a:extLst>
          </p:cNvPr>
          <p:cNvSpPr txBox="1"/>
          <p:nvPr>
            <p:custDataLst>
              <p:tags r:id="rId7"/>
            </p:custDataLst>
          </p:nvPr>
        </p:nvSpPr>
        <p:spPr>
          <a:xfrm>
            <a:off x="2006862" y="1500729"/>
            <a:ext cx="1005403" cy="338554"/>
          </a:xfrm>
          <a:prstGeom prst="rect">
            <a:avLst/>
          </a:prstGeom>
          <a:noFill/>
        </p:spPr>
        <p:txBody>
          <a:bodyPr wrap="none" rtlCol="0">
            <a:spAutoFit/>
          </a:bodyPr>
          <a:lstStyle/>
          <a:p>
            <a:pPr algn="ctr"/>
            <a:r>
              <a:rPr lang="zh-CN" altLang="en-US" sz="16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9" name="PA-文本框 35">
            <a:extLst>
              <a:ext uri="{FF2B5EF4-FFF2-40B4-BE49-F238E27FC236}">
                <a16:creationId xmlns="" xmlns:a16="http://schemas.microsoft.com/office/drawing/2014/main" id="{C49EE7FE-AC48-43C4-8A19-A19D1277E63C}"/>
              </a:ext>
            </a:extLst>
          </p:cNvPr>
          <p:cNvSpPr txBox="1"/>
          <p:nvPr>
            <p:custDataLst>
              <p:tags r:id="rId8"/>
            </p:custDataLst>
          </p:nvPr>
        </p:nvSpPr>
        <p:spPr>
          <a:xfrm>
            <a:off x="1421269" y="1775824"/>
            <a:ext cx="2339897" cy="1081643"/>
          </a:xfrm>
          <a:prstGeom prst="rect">
            <a:avLst/>
          </a:prstGeom>
          <a:noFill/>
        </p:spPr>
        <p:txBody>
          <a:bodyPr wrap="square" rtlCol="0">
            <a:spAutoFit/>
          </a:bodyPr>
          <a:lstStyle/>
          <a:p>
            <a:pPr algn="ctr">
              <a:lnSpc>
                <a:spcPct val="150000"/>
              </a:lnSpc>
            </a:pPr>
            <a:r>
              <a:rPr lang="zh-CN" altLang="en-US" sz="1100" dirty="0">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您的内容打在这里您的内容打在这里您的内容打在这里您的内容打在这里您的内容打在这里您的内容打在这里您</a:t>
            </a:r>
          </a:p>
        </p:txBody>
      </p:sp>
      <p:sp>
        <p:nvSpPr>
          <p:cNvPr id="10" name="PA-文本框 44">
            <a:extLst>
              <a:ext uri="{FF2B5EF4-FFF2-40B4-BE49-F238E27FC236}">
                <a16:creationId xmlns="" xmlns:a16="http://schemas.microsoft.com/office/drawing/2014/main" id="{90372877-E3F5-44EE-BAD4-8B18814904F6}"/>
              </a:ext>
            </a:extLst>
          </p:cNvPr>
          <p:cNvSpPr txBox="1"/>
          <p:nvPr>
            <p:custDataLst>
              <p:tags r:id="rId9"/>
            </p:custDataLst>
          </p:nvPr>
        </p:nvSpPr>
        <p:spPr>
          <a:xfrm>
            <a:off x="7383458" y="1487134"/>
            <a:ext cx="1005403" cy="338554"/>
          </a:xfrm>
          <a:prstGeom prst="rect">
            <a:avLst/>
          </a:prstGeom>
          <a:noFill/>
        </p:spPr>
        <p:txBody>
          <a:bodyPr wrap="none" rtlCol="0">
            <a:spAutoFit/>
          </a:bodyPr>
          <a:lstStyle/>
          <a:p>
            <a:pPr algn="ctr"/>
            <a:r>
              <a:rPr lang="zh-CN" altLang="en-US" sz="16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11" name="PA-文本框 45">
            <a:extLst>
              <a:ext uri="{FF2B5EF4-FFF2-40B4-BE49-F238E27FC236}">
                <a16:creationId xmlns="" xmlns:a16="http://schemas.microsoft.com/office/drawing/2014/main" id="{7071B733-724A-4891-9CD8-A61D5F35E3E8}"/>
              </a:ext>
            </a:extLst>
          </p:cNvPr>
          <p:cNvSpPr txBox="1"/>
          <p:nvPr>
            <p:custDataLst>
              <p:tags r:id="rId10"/>
            </p:custDataLst>
          </p:nvPr>
        </p:nvSpPr>
        <p:spPr>
          <a:xfrm>
            <a:off x="6797869" y="1762231"/>
            <a:ext cx="2339897" cy="1081643"/>
          </a:xfrm>
          <a:prstGeom prst="rect">
            <a:avLst/>
          </a:prstGeom>
          <a:noFill/>
        </p:spPr>
        <p:txBody>
          <a:bodyPr wrap="square" rtlCol="0">
            <a:spAutoFit/>
          </a:bodyPr>
          <a:lstStyle/>
          <a:p>
            <a:pPr algn="ctr">
              <a:lnSpc>
                <a:spcPct val="150000"/>
              </a:lnSpc>
            </a:pPr>
            <a:r>
              <a:rPr lang="zh-CN" altLang="en-US" sz="1100" dirty="0">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您的内容打在这里您的内容打在这里您的内容打在这里您的内容打在这里您的内容打在这里您的内容打在这里您</a:t>
            </a:r>
          </a:p>
        </p:txBody>
      </p:sp>
      <p:sp>
        <p:nvSpPr>
          <p:cNvPr id="12" name="PA-文本框 48">
            <a:extLst>
              <a:ext uri="{FF2B5EF4-FFF2-40B4-BE49-F238E27FC236}">
                <a16:creationId xmlns="" xmlns:a16="http://schemas.microsoft.com/office/drawing/2014/main" id="{0AC86D82-E059-4FAB-88AE-33D2A93945B0}"/>
              </a:ext>
            </a:extLst>
          </p:cNvPr>
          <p:cNvSpPr txBox="1"/>
          <p:nvPr>
            <p:custDataLst>
              <p:tags r:id="rId11"/>
            </p:custDataLst>
          </p:nvPr>
        </p:nvSpPr>
        <p:spPr>
          <a:xfrm>
            <a:off x="2285304" y="3174817"/>
            <a:ext cx="546945" cy="461665"/>
          </a:xfrm>
          <a:prstGeom prst="rect">
            <a:avLst/>
          </a:prstGeom>
          <a:noFill/>
        </p:spPr>
        <p:txBody>
          <a:bodyPr wrap="none" rtlCol="0">
            <a:spAutoFit/>
          </a:bodyPr>
          <a:lstStyle/>
          <a:p>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PA-文本框 50">
            <a:extLst>
              <a:ext uri="{FF2B5EF4-FFF2-40B4-BE49-F238E27FC236}">
                <a16:creationId xmlns="" xmlns:a16="http://schemas.microsoft.com/office/drawing/2014/main" id="{F859C6A5-B986-4BAC-833A-94604AE002EF}"/>
              </a:ext>
            </a:extLst>
          </p:cNvPr>
          <p:cNvSpPr txBox="1"/>
          <p:nvPr>
            <p:custDataLst>
              <p:tags r:id="rId12"/>
            </p:custDataLst>
          </p:nvPr>
        </p:nvSpPr>
        <p:spPr>
          <a:xfrm>
            <a:off x="4966764" y="3175249"/>
            <a:ext cx="546945" cy="461665"/>
          </a:xfrm>
          <a:prstGeom prst="rect">
            <a:avLst/>
          </a:prstGeom>
          <a:noFill/>
        </p:spPr>
        <p:txBody>
          <a:bodyPr wrap="none" rtlCol="0">
            <a:spAutoFit/>
          </a:bodyPr>
          <a:lstStyle/>
          <a:p>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PA-文本框 52">
            <a:extLst>
              <a:ext uri="{FF2B5EF4-FFF2-40B4-BE49-F238E27FC236}">
                <a16:creationId xmlns="" xmlns:a16="http://schemas.microsoft.com/office/drawing/2014/main" id="{9B09F876-C884-4D18-BF53-B36E180E7947}"/>
              </a:ext>
            </a:extLst>
          </p:cNvPr>
          <p:cNvSpPr txBox="1"/>
          <p:nvPr>
            <p:custDataLst>
              <p:tags r:id="rId13"/>
            </p:custDataLst>
          </p:nvPr>
        </p:nvSpPr>
        <p:spPr>
          <a:xfrm>
            <a:off x="7648224" y="3167220"/>
            <a:ext cx="546945" cy="461665"/>
          </a:xfrm>
          <a:prstGeom prst="rect">
            <a:avLst/>
          </a:prstGeom>
          <a:noFill/>
        </p:spPr>
        <p:txBody>
          <a:bodyPr wrap="none" rtlCol="0">
            <a:spAutoFit/>
          </a:bodyPr>
          <a:lstStyle/>
          <a:p>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PA-文本框 14">
            <a:extLst>
              <a:ext uri="{FF2B5EF4-FFF2-40B4-BE49-F238E27FC236}">
                <a16:creationId xmlns="" xmlns:a16="http://schemas.microsoft.com/office/drawing/2014/main" id="{57938821-6870-4A6A-A8F9-26D58C6D0EDF}"/>
              </a:ext>
            </a:extLst>
          </p:cNvPr>
          <p:cNvSpPr txBox="1"/>
          <p:nvPr>
            <p:custDataLst>
              <p:tags r:id="rId14"/>
            </p:custDataLst>
          </p:nvPr>
        </p:nvSpPr>
        <p:spPr>
          <a:xfrm>
            <a:off x="8018365" y="4170966"/>
            <a:ext cx="2079415" cy="461665"/>
          </a:xfrm>
          <a:prstGeom prst="rect">
            <a:avLst/>
          </a:prstGeom>
          <a:solidFill>
            <a:srgbClr val="69C6D9"/>
          </a:solidFill>
        </p:spPr>
        <p:txBody>
          <a:bodyPr wrap="none" rtlCol="0">
            <a:spAutoFit/>
            <a:scene3d>
              <a:camera prst="orthographicFront"/>
              <a:lightRig rig="threePt" dir="t"/>
            </a:scene3d>
            <a:sp3d contourW="12700"/>
          </a:bodyPr>
          <a:lstStyle/>
          <a:p>
            <a:pPr algn="r"/>
            <a:r>
              <a:rPr lang="zh-CN" altLang="en-US" sz="2400" b="1"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输入您的标题</a:t>
            </a:r>
          </a:p>
        </p:txBody>
      </p:sp>
      <p:sp>
        <p:nvSpPr>
          <p:cNvPr id="16" name="PA-文本框 15">
            <a:extLst>
              <a:ext uri="{FF2B5EF4-FFF2-40B4-BE49-F238E27FC236}">
                <a16:creationId xmlns="" xmlns:a16="http://schemas.microsoft.com/office/drawing/2014/main" id="{161DFB6E-B702-4F15-B3AE-15E097C9DBEE}"/>
              </a:ext>
            </a:extLst>
          </p:cNvPr>
          <p:cNvSpPr txBox="1"/>
          <p:nvPr>
            <p:custDataLst>
              <p:tags r:id="rId15"/>
            </p:custDataLst>
          </p:nvPr>
        </p:nvSpPr>
        <p:spPr>
          <a:xfrm>
            <a:off x="3329624" y="4700682"/>
            <a:ext cx="6808822" cy="1081643"/>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100" dirty="0">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您的内容打在这里您的内容打在这里您的内容打在这里您的内容打在这里您的内容打在这里您的内容打在这里您的内容打在这里您的内容打在这里您的内容打在这里您的内容打在这里您的内容打在这里您的内容打在这里</a:t>
            </a:r>
          </a:p>
          <a:p>
            <a:pPr algn="r">
              <a:lnSpc>
                <a:spcPct val="150000"/>
              </a:lnSpc>
            </a:pPr>
            <a:endParaRPr lang="zh-CN" altLang="en-US" sz="1100" dirty="0">
              <a:solidFill>
                <a:schemeClr val="tx1">
                  <a:lumMod val="75000"/>
                  <a:lumOff val="25000"/>
                </a:schemeClr>
              </a:solidFill>
              <a:latin typeface="思源黑体 CN Light" panose="020B0300000000000000" pitchFamily="34" charset="-122"/>
              <a:ea typeface="思源黑体 CN Light" panose="020B0300000000000000" pitchFamily="34" charset="-122"/>
            </a:endParaRPr>
          </a:p>
        </p:txBody>
      </p:sp>
      <p:grpSp>
        <p:nvGrpSpPr>
          <p:cNvPr id="29" name="组合 28">
            <a:extLst>
              <a:ext uri="{FF2B5EF4-FFF2-40B4-BE49-F238E27FC236}">
                <a16:creationId xmlns="" xmlns:a16="http://schemas.microsoft.com/office/drawing/2014/main" id="{2655739A-A20F-49DB-A128-152170CB45FC}"/>
              </a:ext>
            </a:extLst>
          </p:cNvPr>
          <p:cNvGrpSpPr/>
          <p:nvPr/>
        </p:nvGrpSpPr>
        <p:grpSpPr>
          <a:xfrm>
            <a:off x="183645" y="362168"/>
            <a:ext cx="6858000" cy="485775"/>
            <a:chOff x="183645" y="362168"/>
            <a:chExt cx="6858000" cy="485775"/>
          </a:xfrm>
        </p:grpSpPr>
        <p:pic>
          <p:nvPicPr>
            <p:cNvPr id="30" name="PA-图片 12">
              <a:extLst>
                <a:ext uri="{FF2B5EF4-FFF2-40B4-BE49-F238E27FC236}">
                  <a16:creationId xmlns="" xmlns:a16="http://schemas.microsoft.com/office/drawing/2014/main" id="{BDFCB014-72C0-456C-AF47-4E98CCEECDF0}"/>
                </a:ext>
              </a:extLst>
            </p:cNvPr>
            <p:cNvPicPr>
              <a:picLocks noChangeAspect="1"/>
            </p:cNvPicPr>
            <p:nvPr>
              <p:custDataLst>
                <p:tags r:id="rId18"/>
              </p:custDataLst>
            </p:nvPr>
          </p:nvPicPr>
          <p:blipFill>
            <a:blip r:embed="rId21">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31" name="文本框 30">
              <a:extLst>
                <a:ext uri="{FF2B5EF4-FFF2-40B4-BE49-F238E27FC236}">
                  <a16:creationId xmlns="" xmlns:a16="http://schemas.microsoft.com/office/drawing/2014/main" id="{8970A381-C58F-4670-B032-A452B1CBB338}"/>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32" name="PA-图片 6">
            <a:extLst>
              <a:ext uri="{FF2B5EF4-FFF2-40B4-BE49-F238E27FC236}">
                <a16:creationId xmlns="" xmlns:a16="http://schemas.microsoft.com/office/drawing/2014/main" id="{57980C83-F672-4684-85DE-19008D54DA96}"/>
              </a:ext>
            </a:extLst>
          </p:cNvPr>
          <p:cNvPicPr>
            <a:picLocks noChangeAspect="1"/>
          </p:cNvPicPr>
          <p:nvPr>
            <p:custDataLst>
              <p:tags r:id="rId16"/>
            </p:custDataLst>
          </p:nvPr>
        </p:nvPicPr>
        <p:blipFill>
          <a:blip r:embed="rId22">
            <a:extLst>
              <a:ext uri="{28A0092B-C50C-407E-A947-70E740481C1C}">
                <a14:useLocalDpi xmlns:a14="http://schemas.microsoft.com/office/drawing/2010/main" val="0"/>
              </a:ext>
            </a:extLst>
          </a:blip>
          <a:stretch>
            <a:fillRect/>
          </a:stretch>
        </p:blipFill>
        <p:spPr>
          <a:xfrm rot="2498550">
            <a:off x="-2461714" y="4378658"/>
            <a:ext cx="5134306" cy="4781952"/>
          </a:xfrm>
          <a:prstGeom prst="rect">
            <a:avLst/>
          </a:prstGeom>
        </p:spPr>
      </p:pic>
      <p:pic>
        <p:nvPicPr>
          <p:cNvPr id="33" name="PA-图片 40">
            <a:extLst>
              <a:ext uri="{FF2B5EF4-FFF2-40B4-BE49-F238E27FC236}">
                <a16:creationId xmlns="" xmlns:a16="http://schemas.microsoft.com/office/drawing/2014/main" id="{5640E61A-969D-4BD8-874F-B6591204C68B}"/>
              </a:ext>
            </a:extLst>
          </p:cNvPr>
          <p:cNvPicPr>
            <a:picLocks noChangeAspect="1"/>
          </p:cNvPicPr>
          <p:nvPr>
            <p:custDataLst>
              <p:tags r:id="rId17"/>
            </p:custDataLst>
          </p:nvPr>
        </p:nvPicPr>
        <p:blipFill>
          <a:blip r:embed="rId23" cstate="print">
            <a:extLst>
              <a:ext uri="{28A0092B-C50C-407E-A947-70E740481C1C}">
                <a14:useLocalDpi xmlns:a14="http://schemas.microsoft.com/office/drawing/2010/main" val="0"/>
              </a:ext>
            </a:extLst>
          </a:blip>
          <a:stretch>
            <a:fillRect/>
          </a:stretch>
        </p:blipFill>
        <p:spPr>
          <a:xfrm rot="16200000">
            <a:off x="8375309" y="2984433"/>
            <a:ext cx="179107" cy="6858000"/>
          </a:xfrm>
          <a:prstGeom prst="rect">
            <a:avLst/>
          </a:prstGeom>
        </p:spPr>
      </p:pic>
    </p:spTree>
    <p:extLst>
      <p:ext uri="{BB962C8B-B14F-4D97-AF65-F5344CB8AC3E}">
        <p14:creationId xmlns:p14="http://schemas.microsoft.com/office/powerpoint/2010/main" val="2624081814"/>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175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500"/>
                                        <p:tgtEl>
                                          <p:spTgt spid="11"/>
                                        </p:tgtEl>
                                      </p:cBhvr>
                                    </p:animEffect>
                                  </p:childTnLst>
                                </p:cTn>
                              </p:par>
                              <p:par>
                                <p:cTn id="48" presetID="10" presetClass="exit" presetSubtype="0" fill="hold" grpId="1" nodeType="withEffect">
                                  <p:stCondLst>
                                    <p:cond delay="1500"/>
                                  </p:stCondLst>
                                  <p:childTnLst>
                                    <p:animEffect transition="out" filter="fade">
                                      <p:cBhvr>
                                        <p:cTn id="49" dur="500"/>
                                        <p:tgtEl>
                                          <p:spTgt spid="3"/>
                                        </p:tgtEl>
                                      </p:cBhvr>
                                    </p:animEffect>
                                    <p:set>
                                      <p:cBhvr>
                                        <p:cTn id="50" dur="1" fill="hold">
                                          <p:stCondLst>
                                            <p:cond delay="499"/>
                                          </p:stCondLst>
                                        </p:cTn>
                                        <p:tgtEl>
                                          <p:spTgt spid="3"/>
                                        </p:tgtEl>
                                        <p:attrNameLst>
                                          <p:attrName>style.visibility</p:attrName>
                                        </p:attrNameLst>
                                      </p:cBhvr>
                                      <p:to>
                                        <p:strVal val="hidden"/>
                                      </p:to>
                                    </p:set>
                                  </p:childTnLst>
                                </p:cTn>
                              </p:par>
                              <p:par>
                                <p:cTn id="51" presetID="10" presetClass="exit" presetSubtype="0" fill="hold" grpId="1" nodeType="withEffect">
                                  <p:stCondLst>
                                    <p:cond delay="1500"/>
                                  </p:stCondLst>
                                  <p:childTnLst>
                                    <p:animEffect transition="out" filter="fade">
                                      <p:cBhvr>
                                        <p:cTn id="52" dur="500"/>
                                        <p:tgtEl>
                                          <p:spTgt spid="4"/>
                                        </p:tgtEl>
                                      </p:cBhvr>
                                    </p:animEffect>
                                    <p:set>
                                      <p:cBhvr>
                                        <p:cTn id="53" dur="1" fill="hold">
                                          <p:stCondLst>
                                            <p:cond delay="499"/>
                                          </p:stCondLst>
                                        </p:cTn>
                                        <p:tgtEl>
                                          <p:spTgt spid="4"/>
                                        </p:tgtEl>
                                        <p:attrNameLst>
                                          <p:attrName>style.visibility</p:attrName>
                                        </p:attrNameLst>
                                      </p:cBhvr>
                                      <p:to>
                                        <p:strVal val="hidden"/>
                                      </p:to>
                                    </p:set>
                                  </p:childTnLst>
                                </p:cTn>
                              </p:par>
                              <p:par>
                                <p:cTn id="54" presetID="10" presetClass="exit" presetSubtype="0" fill="hold" grpId="1" nodeType="withEffect">
                                  <p:stCondLst>
                                    <p:cond delay="1500"/>
                                  </p:stCondLst>
                                  <p:childTnLst>
                                    <p:animEffect transition="out" filter="fade">
                                      <p:cBhvr>
                                        <p:cTn id="55" dur="500"/>
                                        <p:tgtEl>
                                          <p:spTgt spid="5"/>
                                        </p:tgtEl>
                                      </p:cBhvr>
                                    </p:animEffect>
                                    <p:set>
                                      <p:cBhvr>
                                        <p:cTn id="56" dur="1" fill="hold">
                                          <p:stCondLst>
                                            <p:cond delay="499"/>
                                          </p:stCondLst>
                                        </p:cTn>
                                        <p:tgtEl>
                                          <p:spTgt spid="5"/>
                                        </p:tgtEl>
                                        <p:attrNameLst>
                                          <p:attrName>style.visibility</p:attrName>
                                        </p:attrNameLst>
                                      </p:cBhvr>
                                      <p:to>
                                        <p:strVal val="hidden"/>
                                      </p:to>
                                    </p:set>
                                  </p:childTnLst>
                                </p:cTn>
                              </p:par>
                              <p:par>
                                <p:cTn id="57" presetID="10" presetClass="exit" presetSubtype="0" fill="hold" grpId="1" nodeType="withEffect">
                                  <p:stCondLst>
                                    <p:cond delay="1500"/>
                                  </p:stCondLst>
                                  <p:childTnLst>
                                    <p:animEffect transition="out" filter="fade">
                                      <p:cBhvr>
                                        <p:cTn id="58" dur="500"/>
                                        <p:tgtEl>
                                          <p:spTgt spid="2"/>
                                        </p:tgtEl>
                                      </p:cBhvr>
                                    </p:animEffect>
                                    <p:set>
                                      <p:cBhvr>
                                        <p:cTn id="59" dur="1" fill="hold">
                                          <p:stCondLst>
                                            <p:cond delay="499"/>
                                          </p:stCondLst>
                                        </p:cTn>
                                        <p:tgtEl>
                                          <p:spTgt spid="2"/>
                                        </p:tgtEl>
                                        <p:attrNameLst>
                                          <p:attrName>style.visibility</p:attrName>
                                        </p:attrNameLst>
                                      </p:cBhvr>
                                      <p:to>
                                        <p:strVal val="hidden"/>
                                      </p:to>
                                    </p:set>
                                  </p:childTnLst>
                                </p:cTn>
                              </p:par>
                              <p:par>
                                <p:cTn id="60" presetID="10" presetClass="exit" presetSubtype="0" fill="hold" grpId="1" nodeType="withEffect">
                                  <p:stCondLst>
                                    <p:cond delay="1500"/>
                                  </p:stCondLst>
                                  <p:childTnLst>
                                    <p:animEffect transition="out" filter="fade">
                                      <p:cBhvr>
                                        <p:cTn id="61" dur="500"/>
                                        <p:tgtEl>
                                          <p:spTgt spid="12"/>
                                        </p:tgtEl>
                                      </p:cBhvr>
                                    </p:animEffect>
                                    <p:set>
                                      <p:cBhvr>
                                        <p:cTn id="62" dur="1" fill="hold">
                                          <p:stCondLst>
                                            <p:cond delay="499"/>
                                          </p:stCondLst>
                                        </p:cTn>
                                        <p:tgtEl>
                                          <p:spTgt spid="12"/>
                                        </p:tgtEl>
                                        <p:attrNameLst>
                                          <p:attrName>style.visibility</p:attrName>
                                        </p:attrNameLst>
                                      </p:cBhvr>
                                      <p:to>
                                        <p:strVal val="hidden"/>
                                      </p:to>
                                    </p:set>
                                  </p:childTnLst>
                                </p:cTn>
                              </p:par>
                              <p:par>
                                <p:cTn id="63" presetID="10" presetClass="exit" presetSubtype="0" fill="hold" grpId="1" nodeType="withEffect">
                                  <p:stCondLst>
                                    <p:cond delay="1500"/>
                                  </p:stCondLst>
                                  <p:childTnLst>
                                    <p:animEffect transition="out" filter="fade">
                                      <p:cBhvr>
                                        <p:cTn id="64" dur="500"/>
                                        <p:tgtEl>
                                          <p:spTgt spid="8"/>
                                        </p:tgtEl>
                                      </p:cBhvr>
                                    </p:animEffect>
                                    <p:set>
                                      <p:cBhvr>
                                        <p:cTn id="65" dur="1" fill="hold">
                                          <p:stCondLst>
                                            <p:cond delay="499"/>
                                          </p:stCondLst>
                                        </p:cTn>
                                        <p:tgtEl>
                                          <p:spTgt spid="8"/>
                                        </p:tgtEl>
                                        <p:attrNameLst>
                                          <p:attrName>style.visibility</p:attrName>
                                        </p:attrNameLst>
                                      </p:cBhvr>
                                      <p:to>
                                        <p:strVal val="hidden"/>
                                      </p:to>
                                    </p:set>
                                  </p:childTnLst>
                                </p:cTn>
                              </p:par>
                              <p:par>
                                <p:cTn id="66" presetID="10" presetClass="exit" presetSubtype="0" fill="hold" grpId="1" nodeType="withEffect">
                                  <p:stCondLst>
                                    <p:cond delay="1500"/>
                                  </p:stCondLst>
                                  <p:childTnLst>
                                    <p:animEffect transition="out" filter="fade">
                                      <p:cBhvr>
                                        <p:cTn id="67" dur="500"/>
                                        <p:tgtEl>
                                          <p:spTgt spid="9"/>
                                        </p:tgtEl>
                                      </p:cBhvr>
                                    </p:animEffect>
                                    <p:set>
                                      <p:cBhvr>
                                        <p:cTn id="68" dur="1" fill="hold">
                                          <p:stCondLst>
                                            <p:cond delay="499"/>
                                          </p:stCondLst>
                                        </p:cTn>
                                        <p:tgtEl>
                                          <p:spTgt spid="9"/>
                                        </p:tgtEl>
                                        <p:attrNameLst>
                                          <p:attrName>style.visibility</p:attrName>
                                        </p:attrNameLst>
                                      </p:cBhvr>
                                      <p:to>
                                        <p:strVal val="hidden"/>
                                      </p:to>
                                    </p:set>
                                  </p:childTnLst>
                                </p:cTn>
                              </p:par>
                              <p:par>
                                <p:cTn id="69" presetID="10" presetClass="exit" presetSubtype="0" fill="hold" grpId="1" nodeType="withEffect">
                                  <p:stCondLst>
                                    <p:cond delay="1500"/>
                                  </p:stCondLst>
                                  <p:childTnLst>
                                    <p:animEffect transition="out" filter="fade">
                                      <p:cBhvr>
                                        <p:cTn id="70" dur="500"/>
                                        <p:tgtEl>
                                          <p:spTgt spid="13"/>
                                        </p:tgtEl>
                                      </p:cBhvr>
                                    </p:animEffect>
                                    <p:set>
                                      <p:cBhvr>
                                        <p:cTn id="71" dur="1" fill="hold">
                                          <p:stCondLst>
                                            <p:cond delay="499"/>
                                          </p:stCondLst>
                                        </p:cTn>
                                        <p:tgtEl>
                                          <p:spTgt spid="13"/>
                                        </p:tgtEl>
                                        <p:attrNameLst>
                                          <p:attrName>style.visibility</p:attrName>
                                        </p:attrNameLst>
                                      </p:cBhvr>
                                      <p:to>
                                        <p:strVal val="hidden"/>
                                      </p:to>
                                    </p:set>
                                  </p:childTnLst>
                                </p:cTn>
                              </p:par>
                              <p:par>
                                <p:cTn id="72" presetID="10" presetClass="exit" presetSubtype="0" fill="hold" grpId="1" nodeType="withEffect">
                                  <p:stCondLst>
                                    <p:cond delay="1500"/>
                                  </p:stCondLst>
                                  <p:childTnLst>
                                    <p:animEffect transition="out" filter="fade">
                                      <p:cBhvr>
                                        <p:cTn id="73" dur="500"/>
                                        <p:tgtEl>
                                          <p:spTgt spid="6"/>
                                        </p:tgtEl>
                                      </p:cBhvr>
                                    </p:animEffect>
                                    <p:set>
                                      <p:cBhvr>
                                        <p:cTn id="74" dur="1" fill="hold">
                                          <p:stCondLst>
                                            <p:cond delay="499"/>
                                          </p:stCondLst>
                                        </p:cTn>
                                        <p:tgtEl>
                                          <p:spTgt spid="6"/>
                                        </p:tgtEl>
                                        <p:attrNameLst>
                                          <p:attrName>style.visibility</p:attrName>
                                        </p:attrNameLst>
                                      </p:cBhvr>
                                      <p:to>
                                        <p:strVal val="hidden"/>
                                      </p:to>
                                    </p:set>
                                  </p:childTnLst>
                                </p:cTn>
                              </p:par>
                              <p:par>
                                <p:cTn id="75" presetID="10" presetClass="exit" presetSubtype="0" fill="hold" grpId="1" nodeType="withEffect">
                                  <p:stCondLst>
                                    <p:cond delay="1500"/>
                                  </p:stCondLst>
                                  <p:childTnLst>
                                    <p:animEffect transition="out" filter="fade">
                                      <p:cBhvr>
                                        <p:cTn id="76" dur="500"/>
                                        <p:tgtEl>
                                          <p:spTgt spid="7"/>
                                        </p:tgtEl>
                                      </p:cBhvr>
                                    </p:animEffect>
                                    <p:set>
                                      <p:cBhvr>
                                        <p:cTn id="77" dur="1" fill="hold">
                                          <p:stCondLst>
                                            <p:cond delay="499"/>
                                          </p:stCondLst>
                                        </p:cTn>
                                        <p:tgtEl>
                                          <p:spTgt spid="7"/>
                                        </p:tgtEl>
                                        <p:attrNameLst>
                                          <p:attrName>style.visibility</p:attrName>
                                        </p:attrNameLst>
                                      </p:cBhvr>
                                      <p:to>
                                        <p:strVal val="hidden"/>
                                      </p:to>
                                    </p:set>
                                  </p:childTnLst>
                                </p:cTn>
                              </p:par>
                              <p:par>
                                <p:cTn id="78" presetID="10" presetClass="exit" presetSubtype="0" fill="hold" grpId="1" nodeType="withEffect">
                                  <p:stCondLst>
                                    <p:cond delay="1500"/>
                                  </p:stCondLst>
                                  <p:childTnLst>
                                    <p:animEffect transition="out" filter="fade">
                                      <p:cBhvr>
                                        <p:cTn id="79" dur="500"/>
                                        <p:tgtEl>
                                          <p:spTgt spid="14"/>
                                        </p:tgtEl>
                                      </p:cBhvr>
                                    </p:animEffect>
                                    <p:set>
                                      <p:cBhvr>
                                        <p:cTn id="80" dur="1" fill="hold">
                                          <p:stCondLst>
                                            <p:cond delay="499"/>
                                          </p:stCondLst>
                                        </p:cTn>
                                        <p:tgtEl>
                                          <p:spTgt spid="14"/>
                                        </p:tgtEl>
                                        <p:attrNameLst>
                                          <p:attrName>style.visibility</p:attrName>
                                        </p:attrNameLst>
                                      </p:cBhvr>
                                      <p:to>
                                        <p:strVal val="hidden"/>
                                      </p:to>
                                    </p:set>
                                  </p:childTnLst>
                                </p:cTn>
                              </p:par>
                              <p:par>
                                <p:cTn id="81" presetID="10" presetClass="exit" presetSubtype="0" fill="hold" grpId="1" nodeType="withEffect">
                                  <p:stCondLst>
                                    <p:cond delay="1500"/>
                                  </p:stCondLst>
                                  <p:childTnLst>
                                    <p:animEffect transition="out" filter="fade">
                                      <p:cBhvr>
                                        <p:cTn id="82" dur="500"/>
                                        <p:tgtEl>
                                          <p:spTgt spid="10"/>
                                        </p:tgtEl>
                                      </p:cBhvr>
                                    </p:animEffect>
                                    <p:set>
                                      <p:cBhvr>
                                        <p:cTn id="83" dur="1" fill="hold">
                                          <p:stCondLst>
                                            <p:cond delay="499"/>
                                          </p:stCondLst>
                                        </p:cTn>
                                        <p:tgtEl>
                                          <p:spTgt spid="10"/>
                                        </p:tgtEl>
                                        <p:attrNameLst>
                                          <p:attrName>style.visibility</p:attrName>
                                        </p:attrNameLst>
                                      </p:cBhvr>
                                      <p:to>
                                        <p:strVal val="hidden"/>
                                      </p:to>
                                    </p:set>
                                  </p:childTnLst>
                                </p:cTn>
                              </p:par>
                              <p:par>
                                <p:cTn id="84" presetID="10" presetClass="exit" presetSubtype="0" fill="hold" grpId="1" nodeType="withEffect">
                                  <p:stCondLst>
                                    <p:cond delay="1500"/>
                                  </p:stCondLst>
                                  <p:childTnLst>
                                    <p:animEffect transition="out" filter="fade">
                                      <p:cBhvr>
                                        <p:cTn id="85" dur="500"/>
                                        <p:tgtEl>
                                          <p:spTgt spid="11"/>
                                        </p:tgtEl>
                                      </p:cBhvr>
                                    </p:animEffect>
                                    <p:set>
                                      <p:cBhvr>
                                        <p:cTn id="86" dur="1" fill="hold">
                                          <p:stCondLst>
                                            <p:cond delay="499"/>
                                          </p:stCondLst>
                                        </p:cTn>
                                        <p:tgtEl>
                                          <p:spTgt spid="11"/>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fade">
                                      <p:cBhvr>
                                        <p:cTn id="91" dur="500"/>
                                        <p:tgtEl>
                                          <p:spTgt spid="15"/>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fade">
                                      <p:cBhvr>
                                        <p:cTn id="94" dur="500"/>
                                        <p:tgtEl>
                                          <p:spTgt spid="16"/>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29"/>
                                        </p:tgtEl>
                                        <p:attrNameLst>
                                          <p:attrName>style.visibility</p:attrName>
                                        </p:attrNameLst>
                                      </p:cBhvr>
                                      <p:to>
                                        <p:strVal val="visible"/>
                                      </p:to>
                                    </p:set>
                                    <p:animEffect transition="in" filter="fade">
                                      <p:cBhvr>
                                        <p:cTn id="9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p:bldP spid="6" grpId="1"/>
      <p:bldP spid="7" grpId="0"/>
      <p:bldP spid="7" grpId="1"/>
      <p:bldP spid="8" grpId="0"/>
      <p:bldP spid="8" grpId="1"/>
      <p:bldP spid="9" grpId="0"/>
      <p:bldP spid="9" grpId="1"/>
      <p:bldP spid="10" grpId="0"/>
      <p:bldP spid="10" grpId="1"/>
      <p:bldP spid="11" grpId="0"/>
      <p:bldP spid="11" grpId="1"/>
      <p:bldP spid="12" grpId="0"/>
      <p:bldP spid="12" grpId="1"/>
      <p:bldP spid="13" grpId="0"/>
      <p:bldP spid="13" grpId="1"/>
      <p:bldP spid="14" grpId="0"/>
      <p:bldP spid="14" grpId="1"/>
      <p:bldP spid="15" grpId="0"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文本框 1">
            <a:extLst>
              <a:ext uri="{FF2B5EF4-FFF2-40B4-BE49-F238E27FC236}">
                <a16:creationId xmlns="" xmlns:a16="http://schemas.microsoft.com/office/drawing/2014/main" id="{2E29E055-B431-49CC-A554-4B5A2DC3718B}"/>
              </a:ext>
            </a:extLst>
          </p:cNvPr>
          <p:cNvSpPr txBox="1"/>
          <p:nvPr>
            <p:custDataLst>
              <p:tags r:id="rId1"/>
            </p:custDataLst>
          </p:nvPr>
        </p:nvSpPr>
        <p:spPr>
          <a:xfrm>
            <a:off x="2701476" y="1923839"/>
            <a:ext cx="3669900"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mn-ea"/>
              </a:rPr>
              <a:t>您的内容打在这里您的内容打在这里您的内容打在这里您的内容打在这里</a:t>
            </a:r>
          </a:p>
        </p:txBody>
      </p:sp>
      <p:sp>
        <p:nvSpPr>
          <p:cNvPr id="4" name="PA-文本框 3">
            <a:extLst>
              <a:ext uri="{FF2B5EF4-FFF2-40B4-BE49-F238E27FC236}">
                <a16:creationId xmlns="" xmlns:a16="http://schemas.microsoft.com/office/drawing/2014/main" id="{E7F18EEE-2A2A-48FA-95E5-938A6A675407}"/>
              </a:ext>
            </a:extLst>
          </p:cNvPr>
          <p:cNvSpPr txBox="1"/>
          <p:nvPr>
            <p:custDataLst>
              <p:tags r:id="rId2"/>
            </p:custDataLst>
          </p:nvPr>
        </p:nvSpPr>
        <p:spPr>
          <a:xfrm>
            <a:off x="2701476" y="3206334"/>
            <a:ext cx="3669900" cy="617605"/>
          </a:xfrm>
          <a:prstGeom prst="rect">
            <a:avLst/>
          </a:prstGeom>
          <a:noFill/>
        </p:spPr>
        <p:txBody>
          <a:bodyPr wrap="square" rtlCol="0">
            <a:spAutoFit/>
          </a:bodyPr>
          <a:lstStyle/>
          <a:p>
            <a:pPr>
              <a:lnSpc>
                <a:spcPct val="150000"/>
              </a:lnSpc>
              <a:spcBef>
                <a:spcPts val="1600"/>
              </a:spcBef>
              <a:buClr>
                <a:srgbClr val="963B22"/>
              </a:buClr>
              <a:buSzPct val="60000"/>
              <a:buNone/>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a:t>
            </a:r>
          </a:p>
        </p:txBody>
      </p:sp>
      <p:sp>
        <p:nvSpPr>
          <p:cNvPr id="5" name="PA-文本框 4">
            <a:extLst>
              <a:ext uri="{FF2B5EF4-FFF2-40B4-BE49-F238E27FC236}">
                <a16:creationId xmlns="" xmlns:a16="http://schemas.microsoft.com/office/drawing/2014/main" id="{448263B8-C737-494E-85C2-B98FBB3C72EE}"/>
              </a:ext>
            </a:extLst>
          </p:cNvPr>
          <p:cNvSpPr txBox="1"/>
          <p:nvPr>
            <p:custDataLst>
              <p:tags r:id="rId3"/>
            </p:custDataLst>
          </p:nvPr>
        </p:nvSpPr>
        <p:spPr>
          <a:xfrm>
            <a:off x="2701476" y="2916690"/>
            <a:ext cx="2905759" cy="369332"/>
          </a:xfrm>
          <a:prstGeom prst="rect">
            <a:avLst/>
          </a:prstGeom>
          <a:noFill/>
        </p:spPr>
        <p:txBody>
          <a:bodyPr wrap="square" rtlCol="0">
            <a:spAutoFit/>
          </a:bodyPr>
          <a:lstStyle/>
          <a:p>
            <a:pPr>
              <a:buClr>
                <a:srgbClr val="35C6F3"/>
              </a:buClr>
            </a:pPr>
            <a:r>
              <a:rPr lang="zh-CN" altLang="en-US"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6" name="PA-矩形 5">
            <a:extLst>
              <a:ext uri="{FF2B5EF4-FFF2-40B4-BE49-F238E27FC236}">
                <a16:creationId xmlns="" xmlns:a16="http://schemas.microsoft.com/office/drawing/2014/main" id="{6ABCBBF1-A6B0-4A2E-9235-871442DC1F37}"/>
              </a:ext>
            </a:extLst>
          </p:cNvPr>
          <p:cNvSpPr/>
          <p:nvPr>
            <p:custDataLst>
              <p:tags r:id="rId4"/>
            </p:custDataLst>
          </p:nvPr>
        </p:nvSpPr>
        <p:spPr>
          <a:xfrm>
            <a:off x="2260582" y="1733643"/>
            <a:ext cx="92735" cy="3358630"/>
          </a:xfrm>
          <a:prstGeom prst="rect">
            <a:avLst/>
          </a:prstGeom>
          <a:solidFill>
            <a:srgbClr val="F9D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mj-ea"/>
              <a:ea typeface="+mj-ea"/>
            </a:endParaRPr>
          </a:p>
        </p:txBody>
      </p:sp>
      <p:sp>
        <p:nvSpPr>
          <p:cNvPr id="7" name="PA-文本框 6">
            <a:extLst>
              <a:ext uri="{FF2B5EF4-FFF2-40B4-BE49-F238E27FC236}">
                <a16:creationId xmlns="" xmlns:a16="http://schemas.microsoft.com/office/drawing/2014/main" id="{2BD592F8-D9FF-4CC8-8F22-063D0A4063E9}"/>
              </a:ext>
            </a:extLst>
          </p:cNvPr>
          <p:cNvSpPr txBox="1"/>
          <p:nvPr>
            <p:custDataLst>
              <p:tags r:id="rId5"/>
            </p:custDataLst>
          </p:nvPr>
        </p:nvSpPr>
        <p:spPr>
          <a:xfrm>
            <a:off x="2701476" y="4527480"/>
            <a:ext cx="3669900" cy="617605"/>
          </a:xfrm>
          <a:prstGeom prst="rect">
            <a:avLst/>
          </a:prstGeom>
          <a:noFill/>
        </p:spPr>
        <p:txBody>
          <a:bodyPr wrap="square" rtlCol="0">
            <a:spAutoFit/>
          </a:bodyPr>
          <a:lstStyle/>
          <a:p>
            <a:pPr>
              <a:lnSpc>
                <a:spcPct val="150000"/>
              </a:lnSpc>
              <a:spcBef>
                <a:spcPts val="1600"/>
              </a:spcBef>
              <a:buClr>
                <a:srgbClr val="963B22"/>
              </a:buClr>
              <a:buSzPct val="60000"/>
              <a:buNone/>
            </a:pPr>
            <a:r>
              <a:rPr lang="zh-CN" altLang="en-US" sz="1200" dirty="0">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a:t>
            </a:r>
          </a:p>
        </p:txBody>
      </p:sp>
      <p:sp>
        <p:nvSpPr>
          <p:cNvPr id="8" name="PA-文本框 7">
            <a:extLst>
              <a:ext uri="{FF2B5EF4-FFF2-40B4-BE49-F238E27FC236}">
                <a16:creationId xmlns="" xmlns:a16="http://schemas.microsoft.com/office/drawing/2014/main" id="{C1739155-215F-4946-B49E-8BCD8FBB0FBF}"/>
              </a:ext>
            </a:extLst>
          </p:cNvPr>
          <p:cNvSpPr txBox="1"/>
          <p:nvPr>
            <p:custDataLst>
              <p:tags r:id="rId6"/>
            </p:custDataLst>
          </p:nvPr>
        </p:nvSpPr>
        <p:spPr>
          <a:xfrm>
            <a:off x="2701476" y="4237836"/>
            <a:ext cx="2905759" cy="369332"/>
          </a:xfrm>
          <a:prstGeom prst="rect">
            <a:avLst/>
          </a:prstGeom>
          <a:noFill/>
        </p:spPr>
        <p:txBody>
          <a:bodyPr wrap="square" rtlCol="0">
            <a:spAutoFit/>
          </a:bodyPr>
          <a:lstStyle/>
          <a:p>
            <a:pPr>
              <a:buClr>
                <a:srgbClr val="35C6F3"/>
              </a:buClr>
            </a:pPr>
            <a:r>
              <a:rPr lang="zh-CN" altLang="en-US" dirty="0">
                <a:solidFill>
                  <a:schemeClr val="tx1">
                    <a:lumMod val="75000"/>
                    <a:lumOff val="25000"/>
                  </a:schemeClr>
                </a:solidFill>
                <a:latin typeface="思源黑体 CN Normal" panose="020B0400000000000000" pitchFamily="34" charset="-122"/>
                <a:ea typeface="思源黑体 CN Normal" panose="020B0400000000000000" pitchFamily="34" charset="-122"/>
              </a:rPr>
              <a:t>输入标题</a:t>
            </a:r>
          </a:p>
        </p:txBody>
      </p:sp>
      <p:sp>
        <p:nvSpPr>
          <p:cNvPr id="9" name="PA-椭圆 24">
            <a:extLst>
              <a:ext uri="{FF2B5EF4-FFF2-40B4-BE49-F238E27FC236}">
                <a16:creationId xmlns="" xmlns:a16="http://schemas.microsoft.com/office/drawing/2014/main" id="{5C522557-858C-46E5-A4E1-362090DDBA34}"/>
              </a:ext>
            </a:extLst>
          </p:cNvPr>
          <p:cNvSpPr/>
          <p:nvPr>
            <p:custDataLst>
              <p:tags r:id="rId7"/>
            </p:custDataLst>
          </p:nvPr>
        </p:nvSpPr>
        <p:spPr bwMode="auto">
          <a:xfrm>
            <a:off x="6750362" y="1578012"/>
            <a:ext cx="3776995" cy="3701976"/>
          </a:xfrm>
          <a:prstGeom prst="ellipse">
            <a:avLst/>
          </a:prstGeom>
          <a:solidFill>
            <a:srgbClr val="E4898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p>
            <a:pPr algn="ctr" defTabSz="1218565" fontAlgn="auto"/>
            <a:endParaRPr lang="zh-CN" altLang="en-US" sz="2400" kern="0" noProof="1">
              <a:solidFill>
                <a:schemeClr val="bg1"/>
              </a:solidFill>
            </a:endParaRPr>
          </a:p>
        </p:txBody>
      </p:sp>
      <p:sp>
        <p:nvSpPr>
          <p:cNvPr id="10" name="PA-矩形 25">
            <a:extLst>
              <a:ext uri="{FF2B5EF4-FFF2-40B4-BE49-F238E27FC236}">
                <a16:creationId xmlns="" xmlns:a16="http://schemas.microsoft.com/office/drawing/2014/main" id="{CB43AABD-3B87-4221-B768-24FBF43BCDF3}"/>
              </a:ext>
            </a:extLst>
          </p:cNvPr>
          <p:cNvSpPr/>
          <p:nvPr>
            <p:custDataLst>
              <p:tags r:id="rId8"/>
            </p:custDataLst>
          </p:nvPr>
        </p:nvSpPr>
        <p:spPr bwMode="auto">
          <a:xfrm>
            <a:off x="7140887" y="2838487"/>
            <a:ext cx="2879725" cy="1785937"/>
          </a:xfrm>
          <a:prstGeom prst="rect">
            <a:avLst/>
          </a:prstGeom>
        </p:spPr>
        <p:txBody>
          <a:bodyPr>
            <a:spAutoFit/>
          </a:bodyPr>
          <a:lstStyle/>
          <a:p>
            <a:pPr algn="ctr" defTabSz="1218565" fontAlgn="auto">
              <a:lnSpc>
                <a:spcPct val="150000"/>
              </a:lnSpc>
            </a:pPr>
            <a:r>
              <a:rPr lang="zh-CN" altLang="en-US" sz="1465" kern="0" noProof="1">
                <a:solidFill>
                  <a:schemeClr val="bg1"/>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您的内容打在这里您的内容打在这里您的内容打在这里您的内容打在这里您的内容打在这里您的内容打在这里您的内容打在这里您的内容打在这里</a:t>
            </a:r>
          </a:p>
        </p:txBody>
      </p:sp>
      <p:sp>
        <p:nvSpPr>
          <p:cNvPr id="11" name="PA-矩形 26">
            <a:extLst>
              <a:ext uri="{FF2B5EF4-FFF2-40B4-BE49-F238E27FC236}">
                <a16:creationId xmlns="" xmlns:a16="http://schemas.microsoft.com/office/drawing/2014/main" id="{A467A2A5-C99C-4441-AA8E-BD50FCE638F7}"/>
              </a:ext>
            </a:extLst>
          </p:cNvPr>
          <p:cNvSpPr/>
          <p:nvPr>
            <p:custDataLst>
              <p:tags r:id="rId9"/>
            </p:custDataLst>
          </p:nvPr>
        </p:nvSpPr>
        <p:spPr bwMode="auto">
          <a:xfrm>
            <a:off x="7926700" y="2386049"/>
            <a:ext cx="1308100" cy="420688"/>
          </a:xfrm>
          <a:prstGeom prst="rect">
            <a:avLst/>
          </a:prstGeom>
        </p:spPr>
        <p:txBody>
          <a:bodyPr wrap="none">
            <a:spAutoFit/>
          </a:bodyPr>
          <a:lstStyle/>
          <a:p>
            <a:pPr algn="ctr" defTabSz="1218565" fontAlgn="auto"/>
            <a:r>
              <a:rPr lang="zh-CN" altLang="en-US" sz="2135" b="1" kern="0" noProof="1">
                <a:solidFill>
                  <a:schemeClr val="bg1"/>
                </a:solidFill>
                <a:latin typeface="+mn-ea"/>
              </a:rPr>
              <a:t>输入标题</a:t>
            </a:r>
          </a:p>
        </p:txBody>
      </p:sp>
      <p:grpSp>
        <p:nvGrpSpPr>
          <p:cNvPr id="24" name="组合 23">
            <a:extLst>
              <a:ext uri="{FF2B5EF4-FFF2-40B4-BE49-F238E27FC236}">
                <a16:creationId xmlns="" xmlns:a16="http://schemas.microsoft.com/office/drawing/2014/main" id="{3153FD02-F9C0-4A7B-9D56-AEB1FF76113C}"/>
              </a:ext>
            </a:extLst>
          </p:cNvPr>
          <p:cNvGrpSpPr/>
          <p:nvPr/>
        </p:nvGrpSpPr>
        <p:grpSpPr>
          <a:xfrm>
            <a:off x="183645" y="362168"/>
            <a:ext cx="6858000" cy="485775"/>
            <a:chOff x="183645" y="362168"/>
            <a:chExt cx="6858000" cy="485775"/>
          </a:xfrm>
        </p:grpSpPr>
        <p:pic>
          <p:nvPicPr>
            <p:cNvPr id="25" name="PA-图片 12">
              <a:extLst>
                <a:ext uri="{FF2B5EF4-FFF2-40B4-BE49-F238E27FC236}">
                  <a16:creationId xmlns="" xmlns:a16="http://schemas.microsoft.com/office/drawing/2014/main" id="{3180DFDC-D0A4-491B-8AE2-384839298693}"/>
                </a:ext>
              </a:extLst>
            </p:cNvPr>
            <p:cNvPicPr>
              <a:picLocks noChangeAspect="1"/>
            </p:cNvPicPr>
            <p:nvPr>
              <p:custDataLst>
                <p:tags r:id="rId12"/>
              </p:custDataLst>
            </p:nvPr>
          </p:nvPicPr>
          <p:blipFill>
            <a:blip r:embed="rId15">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26" name="文本框 25">
              <a:extLst>
                <a:ext uri="{FF2B5EF4-FFF2-40B4-BE49-F238E27FC236}">
                  <a16:creationId xmlns="" xmlns:a16="http://schemas.microsoft.com/office/drawing/2014/main" id="{79B03E20-A154-4223-9163-F04110D68D33}"/>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27" name="PA-图片 38">
            <a:extLst>
              <a:ext uri="{FF2B5EF4-FFF2-40B4-BE49-F238E27FC236}">
                <a16:creationId xmlns="" xmlns:a16="http://schemas.microsoft.com/office/drawing/2014/main" id="{B69A763A-7F36-4B5D-80C3-C6D111F27805}"/>
              </a:ext>
            </a:extLst>
          </p:cNvPr>
          <p:cNvPicPr>
            <a:picLocks noChangeAspect="1"/>
          </p:cNvPicPr>
          <p:nvPr>
            <p:custDataLst>
              <p:tags r:id="rId10"/>
            </p:custDataLst>
          </p:nvPr>
        </p:nvPicPr>
        <p:blipFill>
          <a:blip r:embed="rId16">
            <a:extLst>
              <a:ext uri="{28A0092B-C50C-407E-A947-70E740481C1C}">
                <a14:useLocalDpi xmlns:a14="http://schemas.microsoft.com/office/drawing/2010/main" val="0"/>
              </a:ext>
            </a:extLst>
          </a:blip>
          <a:stretch>
            <a:fillRect/>
          </a:stretch>
        </p:blipFill>
        <p:spPr>
          <a:xfrm rot="10800000">
            <a:off x="10131364" y="27568"/>
            <a:ext cx="2101684" cy="2285123"/>
          </a:xfrm>
          <a:prstGeom prst="rect">
            <a:avLst/>
          </a:prstGeom>
        </p:spPr>
      </p:pic>
      <p:pic>
        <p:nvPicPr>
          <p:cNvPr id="28" name="PA-图片 38">
            <a:extLst>
              <a:ext uri="{FF2B5EF4-FFF2-40B4-BE49-F238E27FC236}">
                <a16:creationId xmlns="" xmlns:a16="http://schemas.microsoft.com/office/drawing/2014/main" id="{6E802696-DC12-496E-850E-B6973077D550}"/>
              </a:ext>
            </a:extLst>
          </p:cNvPr>
          <p:cNvPicPr>
            <a:picLocks noChangeAspect="1"/>
          </p:cNvPicPr>
          <p:nvPr>
            <p:custDataLst>
              <p:tags r:id="rId11"/>
            </p:custDataLst>
          </p:nvPr>
        </p:nvPicPr>
        <p:blipFill>
          <a:blip r:embed="rId16">
            <a:extLst>
              <a:ext uri="{28A0092B-C50C-407E-A947-70E740481C1C}">
                <a14:useLocalDpi xmlns:a14="http://schemas.microsoft.com/office/drawing/2010/main" val="0"/>
              </a:ext>
            </a:extLst>
          </a:blip>
          <a:stretch>
            <a:fillRect/>
          </a:stretch>
        </p:blipFill>
        <p:spPr>
          <a:xfrm rot="10800000" flipH="1" flipV="1">
            <a:off x="-36364" y="4607168"/>
            <a:ext cx="2101684" cy="2285123"/>
          </a:xfrm>
          <a:prstGeom prst="rect">
            <a:avLst/>
          </a:prstGeom>
        </p:spPr>
      </p:pic>
    </p:spTree>
    <p:extLst>
      <p:ext uri="{BB962C8B-B14F-4D97-AF65-F5344CB8AC3E}">
        <p14:creationId xmlns:p14="http://schemas.microsoft.com/office/powerpoint/2010/main" val="35622202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250"/>
                                        <p:tgtEl>
                                          <p:spTgt spid="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250"/>
                                        <p:tgtEl>
                                          <p:spTgt spid="4"/>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250"/>
                                        <p:tgtEl>
                                          <p:spTgt spid="5"/>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250"/>
                                        <p:tgtEl>
                                          <p:spTgt spid="6"/>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250"/>
                                        <p:tgtEl>
                                          <p:spTgt spid="7"/>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25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250"/>
                                        <p:tgtEl>
                                          <p:spTgt spid="9"/>
                                        </p:tgtEl>
                                      </p:cBhvr>
                                    </p:animEffect>
                                  </p:childTnLst>
                                </p:cTn>
                              </p:par>
                            </p:childTnLst>
                          </p:cTn>
                        </p:par>
                        <p:par>
                          <p:cTn id="28" fill="hold">
                            <p:stCondLst>
                              <p:cond delay="25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50"/>
                                        <p:tgtEl>
                                          <p:spTgt spid="11"/>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5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animBg="1"/>
      <p:bldP spid="7" grpId="0"/>
      <p:bldP spid="8" grpId="0"/>
      <p:bldP spid="9" grpId="0" animBg="1"/>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A-图片 34">
            <a:extLst>
              <a:ext uri="{FF2B5EF4-FFF2-40B4-BE49-F238E27FC236}">
                <a16:creationId xmlns="" xmlns:a16="http://schemas.microsoft.com/office/drawing/2014/main" id="{1E13E729-B3AE-4E5E-AA58-327155CA646B}"/>
              </a:ext>
            </a:extLst>
          </p:cNvPr>
          <p:cNvPicPr>
            <a:picLocks noChangeAspect="1"/>
          </p:cNvPicPr>
          <p:nvPr>
            <p:custDataLst>
              <p:tags r:id="rId1"/>
            </p:custDataLst>
          </p:nvPr>
        </p:nvPicPr>
        <p:blipFill rotWithShape="1">
          <a:blip r:embed="rId13" cstate="print">
            <a:extLst>
              <a:ext uri="{28A0092B-C50C-407E-A947-70E740481C1C}">
                <a14:useLocalDpi xmlns:a14="http://schemas.microsoft.com/office/drawing/2010/main" val="0"/>
              </a:ext>
            </a:extLst>
          </a:blip>
          <a:srcRect r="63589" b="24554"/>
          <a:stretch/>
        </p:blipFill>
        <p:spPr>
          <a:xfrm rot="16200000">
            <a:off x="9846418" y="4041046"/>
            <a:ext cx="1553182" cy="4080725"/>
          </a:xfrm>
          <a:prstGeom prst="rect">
            <a:avLst/>
          </a:prstGeom>
        </p:spPr>
      </p:pic>
      <p:pic>
        <p:nvPicPr>
          <p:cNvPr id="24" name="PA-Graphic 4" descr="瓢虫">
            <a:extLst>
              <a:ext uri="{FF2B5EF4-FFF2-40B4-BE49-F238E27FC236}">
                <a16:creationId xmlns="" xmlns:a16="http://schemas.microsoft.com/office/drawing/2014/main" id="{F945088A-2D9B-4A10-A8FC-342D2DBF1C8B}"/>
              </a:ext>
            </a:extLst>
          </p:cNvPr>
          <p:cNvPicPr>
            <a:picLocks noChangeAspect="1"/>
          </p:cNvPicPr>
          <p:nvPr>
            <p:custDataLst>
              <p:tags r:id="rId2"/>
            </p:custDataLst>
          </p:nvPr>
        </p:nvPicPr>
        <p:blipFill>
          <a:blip r:embed="rId14" cstate="print">
            <a:extLst>
              <a:ext uri="{28A0092B-C50C-407E-A947-70E740481C1C}">
                <a14:useLocalDpi xmlns:a14="http://schemas.microsoft.com/office/drawing/2010/main" val="0"/>
              </a:ext>
              <a:ext uri="{96DAC541-7B7A-43D3-8B79-37D633B846F1}">
                <asvg:svgBlip xmlns="" xmlns:asvg="http://schemas.microsoft.com/office/drawing/2016/SVG/main" r:embed="rId15"/>
              </a:ext>
            </a:extLst>
          </a:blip>
          <a:stretch>
            <a:fillRect/>
          </a:stretch>
        </p:blipFill>
        <p:spPr>
          <a:xfrm>
            <a:off x="188044" y="5517707"/>
            <a:ext cx="1128758" cy="1128758"/>
          </a:xfrm>
          <a:prstGeom prst="rect">
            <a:avLst/>
          </a:prstGeom>
        </p:spPr>
      </p:pic>
      <p:pic>
        <p:nvPicPr>
          <p:cNvPr id="25" name="PA-图片 38">
            <a:extLst>
              <a:ext uri="{FF2B5EF4-FFF2-40B4-BE49-F238E27FC236}">
                <a16:creationId xmlns="" xmlns:a16="http://schemas.microsoft.com/office/drawing/2014/main" id="{0BEF0D6D-E8B3-4E56-B67F-8B40404D106D}"/>
              </a:ext>
            </a:extLst>
          </p:cNvPr>
          <p:cNvPicPr>
            <a:picLocks noChangeAspect="1"/>
          </p:cNvPicPr>
          <p:nvPr>
            <p:custDataLst>
              <p:tags r:id="rId3"/>
            </p:custDataLst>
          </p:nvPr>
        </p:nvPicPr>
        <p:blipFill>
          <a:blip r:embed="rId16">
            <a:extLst>
              <a:ext uri="{28A0092B-C50C-407E-A947-70E740481C1C}">
                <a14:useLocalDpi xmlns:a14="http://schemas.microsoft.com/office/drawing/2010/main" val="0"/>
              </a:ext>
            </a:extLst>
          </a:blip>
          <a:stretch>
            <a:fillRect/>
          </a:stretch>
        </p:blipFill>
        <p:spPr>
          <a:xfrm rot="10800000">
            <a:off x="10131364" y="27568"/>
            <a:ext cx="2101684" cy="2285123"/>
          </a:xfrm>
          <a:prstGeom prst="rect">
            <a:avLst/>
          </a:prstGeom>
        </p:spPr>
      </p:pic>
      <p:pic>
        <p:nvPicPr>
          <p:cNvPr id="26" name="PA-图片 6">
            <a:extLst>
              <a:ext uri="{FF2B5EF4-FFF2-40B4-BE49-F238E27FC236}">
                <a16:creationId xmlns="" xmlns:a16="http://schemas.microsoft.com/office/drawing/2014/main" id="{079DF3AF-A751-4024-9497-B7A700708CE9}"/>
              </a:ext>
            </a:extLst>
          </p:cNvPr>
          <p:cNvPicPr>
            <a:picLocks noChangeAspect="1"/>
          </p:cNvPicPr>
          <p:nvPr>
            <p:custDataLst>
              <p:tags r:id="rId4"/>
            </p:custDataLst>
          </p:nvPr>
        </p:nvPicPr>
        <p:blipFill>
          <a:blip r:embed="rId17">
            <a:extLst>
              <a:ext uri="{28A0092B-C50C-407E-A947-70E740481C1C}">
                <a14:useLocalDpi xmlns:a14="http://schemas.microsoft.com/office/drawing/2010/main" val="0"/>
              </a:ext>
            </a:extLst>
          </a:blip>
          <a:stretch>
            <a:fillRect/>
          </a:stretch>
        </p:blipFill>
        <p:spPr>
          <a:xfrm rot="7515180">
            <a:off x="-774246" y="-844244"/>
            <a:ext cx="1943100" cy="1809750"/>
          </a:xfrm>
          <a:prstGeom prst="rect">
            <a:avLst/>
          </a:prstGeom>
        </p:spPr>
      </p:pic>
      <p:pic>
        <p:nvPicPr>
          <p:cNvPr id="27" name="PA-图片 12">
            <a:extLst>
              <a:ext uri="{FF2B5EF4-FFF2-40B4-BE49-F238E27FC236}">
                <a16:creationId xmlns="" xmlns:a16="http://schemas.microsoft.com/office/drawing/2014/main" id="{87BFD562-3477-4E08-B116-A12C07601512}"/>
              </a:ext>
            </a:extLst>
          </p:cNvPr>
          <p:cNvPicPr>
            <a:picLocks noChangeAspect="1"/>
          </p:cNvPicPr>
          <p:nvPr>
            <p:custDataLst>
              <p:tags r:id="rId5"/>
            </p:custDataLst>
          </p:nvPr>
        </p:nvPicPr>
        <p:blipFill>
          <a:blip r:embed="rId18">
            <a:extLst>
              <a:ext uri="{28A0092B-C50C-407E-A947-70E740481C1C}">
                <a14:useLocalDpi xmlns:a14="http://schemas.microsoft.com/office/drawing/2010/main" val="0"/>
              </a:ext>
            </a:extLst>
          </a:blip>
          <a:stretch>
            <a:fillRect/>
          </a:stretch>
        </p:blipFill>
        <p:spPr>
          <a:xfrm rot="16200000">
            <a:off x="3568073" y="-2746591"/>
            <a:ext cx="371293" cy="6858000"/>
          </a:xfrm>
          <a:prstGeom prst="rect">
            <a:avLst/>
          </a:prstGeom>
        </p:spPr>
      </p:pic>
      <p:pic>
        <p:nvPicPr>
          <p:cNvPr id="28" name="PA-图片 36">
            <a:extLst>
              <a:ext uri="{FF2B5EF4-FFF2-40B4-BE49-F238E27FC236}">
                <a16:creationId xmlns="" xmlns:a16="http://schemas.microsoft.com/office/drawing/2014/main" id="{DA311894-9C44-431B-A67D-BD4A8040D22A}"/>
              </a:ext>
            </a:extLst>
          </p:cNvPr>
          <p:cNvPicPr>
            <a:picLocks noChangeAspect="1"/>
          </p:cNvPicPr>
          <p:nvPr>
            <p:custDataLst>
              <p:tags r:id="rId6"/>
            </p:custDataLst>
          </p:nvPr>
        </p:nvPicPr>
        <p:blipFill>
          <a:blip r:embed="rId19" cstate="print">
            <a:extLst>
              <a:ext uri="{28A0092B-C50C-407E-A947-70E740481C1C}">
                <a14:useLocalDpi xmlns:a14="http://schemas.microsoft.com/office/drawing/2010/main" val="0"/>
              </a:ext>
            </a:extLst>
          </a:blip>
          <a:stretch>
            <a:fillRect/>
          </a:stretch>
        </p:blipFill>
        <p:spPr>
          <a:xfrm>
            <a:off x="8907158" y="1686224"/>
            <a:ext cx="1793647" cy="772525"/>
          </a:xfrm>
          <a:prstGeom prst="rect">
            <a:avLst/>
          </a:prstGeom>
        </p:spPr>
      </p:pic>
      <p:sp>
        <p:nvSpPr>
          <p:cNvPr id="8" name="PA-矩形 7">
            <a:extLst>
              <a:ext uri="{FF2B5EF4-FFF2-40B4-BE49-F238E27FC236}">
                <a16:creationId xmlns="" xmlns:a16="http://schemas.microsoft.com/office/drawing/2014/main" id="{8FCAA841-7E13-4BD4-AD36-FEEEE92689D1}"/>
              </a:ext>
            </a:extLst>
          </p:cNvPr>
          <p:cNvSpPr/>
          <p:nvPr>
            <p:custDataLst>
              <p:tags r:id="rId7"/>
            </p:custDataLst>
          </p:nvPr>
        </p:nvSpPr>
        <p:spPr>
          <a:xfrm>
            <a:off x="2968935" y="1716966"/>
            <a:ext cx="3327094" cy="3327094"/>
          </a:xfrm>
          <a:prstGeom prst="rect">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文本框 8">
            <a:extLst>
              <a:ext uri="{FF2B5EF4-FFF2-40B4-BE49-F238E27FC236}">
                <a16:creationId xmlns="" xmlns:a16="http://schemas.microsoft.com/office/drawing/2014/main" id="{D1A47546-A36A-494C-8C74-B2CFD7F48E36}"/>
              </a:ext>
            </a:extLst>
          </p:cNvPr>
          <p:cNvSpPr txBox="1"/>
          <p:nvPr>
            <p:custDataLst>
              <p:tags r:id="rId8"/>
            </p:custDataLst>
          </p:nvPr>
        </p:nvSpPr>
        <p:spPr>
          <a:xfrm>
            <a:off x="3538317" y="3818195"/>
            <a:ext cx="3529713" cy="923330"/>
          </a:xfrm>
          <a:prstGeom prst="rect">
            <a:avLst/>
          </a:prstGeom>
          <a:solidFill>
            <a:srgbClr val="F9D3D3"/>
          </a:solidFill>
        </p:spPr>
        <p:txBody>
          <a:bodyPr wrap="square" rtlCol="0">
            <a:spAutoFit/>
          </a:bodyPr>
          <a:lstStyle/>
          <a:p>
            <a:pPr algn="ctr"/>
            <a:r>
              <a:rPr lang="en-US" altLang="zh-CN" sz="5400" spc="600" dirty="0">
                <a:latin typeface="思源黑体 CN Light" panose="020B0300000000000000" pitchFamily="34" charset="-122"/>
                <a:ea typeface="思源黑体 CN Light" panose="020B0300000000000000" pitchFamily="34" charset="-122"/>
              </a:rPr>
              <a:t>PART</a:t>
            </a:r>
            <a:endParaRPr lang="zh-CN" altLang="en-US" sz="5400" spc="600" dirty="0">
              <a:latin typeface="思源黑体 CN Light" panose="020B0300000000000000" pitchFamily="34" charset="-122"/>
              <a:ea typeface="思源黑体 CN Light" panose="020B0300000000000000" pitchFamily="34" charset="-122"/>
            </a:endParaRPr>
          </a:p>
        </p:txBody>
      </p:sp>
      <p:sp>
        <p:nvSpPr>
          <p:cNvPr id="10" name="PA-文本框 9">
            <a:extLst>
              <a:ext uri="{FF2B5EF4-FFF2-40B4-BE49-F238E27FC236}">
                <a16:creationId xmlns="" xmlns:a16="http://schemas.microsoft.com/office/drawing/2014/main" id="{49D4BFDC-5EEC-4429-8444-0BDBB41E4C56}"/>
              </a:ext>
            </a:extLst>
          </p:cNvPr>
          <p:cNvSpPr txBox="1"/>
          <p:nvPr>
            <p:custDataLst>
              <p:tags r:id="rId9"/>
            </p:custDataLst>
          </p:nvPr>
        </p:nvSpPr>
        <p:spPr>
          <a:xfrm>
            <a:off x="3538317" y="2158508"/>
            <a:ext cx="914033" cy="1569660"/>
          </a:xfrm>
          <a:prstGeom prst="rect">
            <a:avLst/>
          </a:prstGeom>
          <a:noFill/>
        </p:spPr>
        <p:txBody>
          <a:bodyPr wrap="none" rtlCol="0">
            <a:spAutoFit/>
          </a:bodyPr>
          <a:lstStyle/>
          <a:p>
            <a:r>
              <a:rPr lang="en-US" altLang="zh-CN" sz="9600" spc="600" dirty="0">
                <a:latin typeface="Impact" panose="020B0806030902050204" pitchFamily="34" charset="0"/>
                <a:ea typeface="思源黑体 CN Medium" panose="020B0600000000000000" pitchFamily="34" charset="-122"/>
              </a:rPr>
              <a:t>3</a:t>
            </a:r>
            <a:endParaRPr lang="zh-CN" altLang="en-US" sz="9600" spc="600" dirty="0">
              <a:latin typeface="Impact" panose="020B0806030902050204" pitchFamily="34" charset="0"/>
              <a:ea typeface="思源黑体 CN Light" panose="020B0300000000000000" pitchFamily="34" charset="-122"/>
            </a:endParaRPr>
          </a:p>
        </p:txBody>
      </p:sp>
      <p:sp>
        <p:nvSpPr>
          <p:cNvPr id="21" name="PA-3">
            <a:extLst>
              <a:ext uri="{FF2B5EF4-FFF2-40B4-BE49-F238E27FC236}">
                <a16:creationId xmlns="" xmlns:a16="http://schemas.microsoft.com/office/drawing/2014/main" id="{3CE93533-5AB1-4E4B-8B8D-1939C5CE3DFA}"/>
              </a:ext>
            </a:extLst>
          </p:cNvPr>
          <p:cNvSpPr txBox="1"/>
          <p:nvPr>
            <p:custDataLst>
              <p:tags r:id="rId10"/>
            </p:custDataLst>
          </p:nvPr>
        </p:nvSpPr>
        <p:spPr>
          <a:xfrm>
            <a:off x="5546654" y="4278217"/>
            <a:ext cx="6071986"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rPr>
              <a:t>在这里输入文字</a:t>
            </a:r>
          </a:p>
        </p:txBody>
      </p:sp>
      <p:sp>
        <p:nvSpPr>
          <p:cNvPr id="22" name="PA-2">
            <a:extLst>
              <a:ext uri="{FF2B5EF4-FFF2-40B4-BE49-F238E27FC236}">
                <a16:creationId xmlns="" xmlns:a16="http://schemas.microsoft.com/office/drawing/2014/main" id="{156929E4-38F0-4E1B-B657-DDCCFC96A51B}"/>
              </a:ext>
            </a:extLst>
          </p:cNvPr>
          <p:cNvSpPr txBox="1"/>
          <p:nvPr>
            <p:custDataLst>
              <p:tags r:id="rId11"/>
            </p:custDataLst>
          </p:nvPr>
        </p:nvSpPr>
        <p:spPr>
          <a:xfrm>
            <a:off x="8071203" y="4936093"/>
            <a:ext cx="3567697" cy="171037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buSzPct val="25000"/>
            </a:pPr>
            <a:r>
              <a:rPr lang="zh-CN" altLang="en-US" sz="1400" dirty="0">
                <a:solidFill>
                  <a:schemeClr val="tx1">
                    <a:lumMod val="75000"/>
                    <a:lumOff val="25000"/>
                  </a:schemeClr>
                </a:solidFill>
                <a:latin typeface="思源黑体 CN Medium" panose="020B0600000000000000" pitchFamily="34" charset="-122"/>
                <a:ea typeface="思源黑体 CN Medium" panose="020B0600000000000000" pitchFamily="34" charset="-122"/>
              </a:rPr>
              <a:t>您的内容打在这里您的内容打在这里您的内容打在这里您的内容打在这里您的内容打在这里您的内容打在这里您的内容打在这里您的内容打在这里</a:t>
            </a:r>
          </a:p>
        </p:txBody>
      </p:sp>
    </p:spTree>
    <p:extLst>
      <p:ext uri="{BB962C8B-B14F-4D97-AF65-F5344CB8AC3E}">
        <p14:creationId xmlns:p14="http://schemas.microsoft.com/office/powerpoint/2010/main" val="37886921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right)">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A-矩形 26">
            <a:extLst>
              <a:ext uri="{FF2B5EF4-FFF2-40B4-BE49-F238E27FC236}">
                <a16:creationId xmlns="" xmlns:a16="http://schemas.microsoft.com/office/drawing/2014/main" id="{0E5B18C0-DE38-49F4-B1DE-1BD9DDAD3CFE}"/>
              </a:ext>
            </a:extLst>
          </p:cNvPr>
          <p:cNvSpPr/>
          <p:nvPr>
            <p:custDataLst>
              <p:tags r:id="rId1"/>
            </p:custDataLst>
          </p:nvPr>
        </p:nvSpPr>
        <p:spPr bwMode="auto">
          <a:xfrm>
            <a:off x="7926700" y="2386049"/>
            <a:ext cx="1308100" cy="420688"/>
          </a:xfrm>
          <a:prstGeom prst="rect">
            <a:avLst/>
          </a:prstGeom>
        </p:spPr>
        <p:txBody>
          <a:bodyPr wrap="none">
            <a:spAutoFit/>
          </a:bodyPr>
          <a:lstStyle/>
          <a:p>
            <a:pPr algn="ctr" defTabSz="1218565" fontAlgn="auto"/>
            <a:r>
              <a:rPr lang="zh-CN" altLang="en-US" sz="2135" b="1" kern="0" noProof="1">
                <a:solidFill>
                  <a:schemeClr val="tx1">
                    <a:lumMod val="75000"/>
                    <a:lumOff val="25000"/>
                  </a:schemeClr>
                </a:solidFill>
                <a:latin typeface="+mn-ea"/>
              </a:rPr>
              <a:t>输入标题</a:t>
            </a:r>
          </a:p>
        </p:txBody>
      </p:sp>
      <p:grpSp>
        <p:nvGrpSpPr>
          <p:cNvPr id="8" name="PA-组合 7">
            <a:extLst>
              <a:ext uri="{FF2B5EF4-FFF2-40B4-BE49-F238E27FC236}">
                <a16:creationId xmlns="" xmlns:a16="http://schemas.microsoft.com/office/drawing/2014/main" id="{DD843E62-AA5B-400F-9F0D-BCF9C56D30AB}"/>
              </a:ext>
            </a:extLst>
          </p:cNvPr>
          <p:cNvGrpSpPr/>
          <p:nvPr>
            <p:custDataLst>
              <p:tags r:id="rId2"/>
            </p:custDataLst>
          </p:nvPr>
        </p:nvGrpSpPr>
        <p:grpSpPr>
          <a:xfrm>
            <a:off x="1732547" y="1527551"/>
            <a:ext cx="8700969" cy="3875924"/>
            <a:chOff x="2691392" y="1188491"/>
            <a:chExt cx="7447157" cy="4481017"/>
          </a:xfrm>
        </p:grpSpPr>
        <p:sp>
          <p:nvSpPr>
            <p:cNvPr id="9" name="PA-矩形 8">
              <a:extLst>
                <a:ext uri="{FF2B5EF4-FFF2-40B4-BE49-F238E27FC236}">
                  <a16:creationId xmlns="" xmlns:a16="http://schemas.microsoft.com/office/drawing/2014/main" id="{5C68CD94-92D7-453A-807E-19E9795A8E0A}"/>
                </a:ext>
              </a:extLst>
            </p:cNvPr>
            <p:cNvSpPr/>
            <p:nvPr>
              <p:custDataLst>
                <p:tags r:id="rId10"/>
              </p:custDataLst>
            </p:nvPr>
          </p:nvSpPr>
          <p:spPr>
            <a:xfrm>
              <a:off x="2691392" y="1188491"/>
              <a:ext cx="7447157" cy="4481017"/>
            </a:xfrm>
            <a:prstGeom prst="rect">
              <a:avLst/>
            </a:prstGeom>
            <a:solidFill>
              <a:srgbClr val="E48987"/>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A-矩形 9">
              <a:extLst>
                <a:ext uri="{FF2B5EF4-FFF2-40B4-BE49-F238E27FC236}">
                  <a16:creationId xmlns="" xmlns:a16="http://schemas.microsoft.com/office/drawing/2014/main" id="{594ACA75-1D45-4A0C-9323-434DB5CD2FFD}"/>
                </a:ext>
              </a:extLst>
            </p:cNvPr>
            <p:cNvSpPr/>
            <p:nvPr>
              <p:custDataLst>
                <p:tags r:id="rId11"/>
              </p:custDataLst>
            </p:nvPr>
          </p:nvSpPr>
          <p:spPr>
            <a:xfrm rot="21180000">
              <a:off x="2736571" y="1188491"/>
              <a:ext cx="7355877" cy="4481017"/>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2" name="PA-文本框 11">
            <a:extLst>
              <a:ext uri="{FF2B5EF4-FFF2-40B4-BE49-F238E27FC236}">
                <a16:creationId xmlns="" xmlns:a16="http://schemas.microsoft.com/office/drawing/2014/main" id="{4C95F1A5-8FFB-4FD8-999F-F138E85F7507}"/>
              </a:ext>
            </a:extLst>
          </p:cNvPr>
          <p:cNvSpPr txBox="1"/>
          <p:nvPr>
            <p:custDataLst>
              <p:tags r:id="rId3"/>
            </p:custDataLst>
          </p:nvPr>
        </p:nvSpPr>
        <p:spPr>
          <a:xfrm rot="21004302">
            <a:off x="6860967" y="1852698"/>
            <a:ext cx="2724907" cy="461665"/>
          </a:xfrm>
          <a:prstGeom prst="rect">
            <a:avLst/>
          </a:prstGeom>
          <a:solidFill>
            <a:srgbClr val="F9D3D3"/>
          </a:solidFill>
        </p:spPr>
        <p:txBody>
          <a:bodyPr wrap="square" rtlCol="0">
            <a:spAutoFit/>
            <a:scene3d>
              <a:camera prst="orthographicFront"/>
              <a:lightRig rig="threePt" dir="t"/>
            </a:scene3d>
            <a:sp3d contourW="12700"/>
          </a:bodyPr>
          <a:lstStyle/>
          <a:p>
            <a:pPr algn="r"/>
            <a:r>
              <a:rPr lang="zh-CN" altLang="en-US" sz="2400" b="1" dirty="0">
                <a:solidFill>
                  <a:sysClr val="windowText" lastClr="000000"/>
                </a:solidFill>
                <a:latin typeface="思源黑体 CN Medium" panose="020B0600000000000000" pitchFamily="34" charset="-122"/>
                <a:ea typeface="思源黑体 CN Medium" panose="020B0600000000000000" pitchFamily="34" charset="-122"/>
              </a:rPr>
              <a:t>输入您的标题</a:t>
            </a:r>
          </a:p>
        </p:txBody>
      </p:sp>
      <p:sp>
        <p:nvSpPr>
          <p:cNvPr id="13" name="PA-文本框 12">
            <a:extLst>
              <a:ext uri="{FF2B5EF4-FFF2-40B4-BE49-F238E27FC236}">
                <a16:creationId xmlns="" xmlns:a16="http://schemas.microsoft.com/office/drawing/2014/main" id="{14A906CA-2AEC-434C-BAD7-2FD95C4D8EAC}"/>
              </a:ext>
            </a:extLst>
          </p:cNvPr>
          <p:cNvSpPr txBox="1"/>
          <p:nvPr>
            <p:custDataLst>
              <p:tags r:id="rId4"/>
            </p:custDataLst>
          </p:nvPr>
        </p:nvSpPr>
        <p:spPr>
          <a:xfrm rot="21004302">
            <a:off x="5973112" y="2401940"/>
            <a:ext cx="4064316" cy="2644122"/>
          </a:xfrm>
          <a:prstGeom prst="rect">
            <a:avLst/>
          </a:prstGeom>
          <a:noFill/>
        </p:spPr>
        <p:txBody>
          <a:bodyPr wrap="square" rtlCol="0">
            <a:spAutoFit/>
            <a:scene3d>
              <a:camera prst="orthographicFront"/>
              <a:lightRig rig="threePt" dir="t"/>
            </a:scene3d>
            <a:sp3d contourW="12700"/>
          </a:bodyPr>
          <a:lstStyle/>
          <a:p>
            <a:pPr algn="r">
              <a:lnSpc>
                <a:spcPct val="150000"/>
              </a:lnSpc>
            </a:pPr>
            <a:r>
              <a:rPr lang="zh-CN" altLang="en-US" sz="1400" dirty="0">
                <a:latin typeface="思源黑体 CN Light" panose="020B0300000000000000" pitchFamily="34" charset="-122"/>
                <a:ea typeface="思源黑体 CN Light" panose="020B0300000000000000" pitchFamily="34" charset="-122"/>
              </a:rPr>
              <a:t>您的内容打在这里您的内容打在这里您的内容打在这里您的内容打在这里您的内容打在这里您的内容打在这里您的内容打在这里您的内容打在这里您的内容打在这里您的内容打在这里您的内容打在这里您的内容打在这里您的内容打在这里您的内容打在这里您的内容打在这里您的内容打在这里</a:t>
            </a:r>
          </a:p>
          <a:p>
            <a:pPr algn="r">
              <a:lnSpc>
                <a:spcPct val="150000"/>
              </a:lnSpc>
            </a:pPr>
            <a:endParaRPr lang="zh-CN" altLang="en-US" sz="1400" dirty="0">
              <a:latin typeface="思源黑体 CN Light" panose="020B0300000000000000" pitchFamily="34" charset="-122"/>
              <a:ea typeface="思源黑体 CN Light" panose="020B0300000000000000" pitchFamily="34" charset="-122"/>
            </a:endParaRPr>
          </a:p>
        </p:txBody>
      </p:sp>
      <p:grpSp>
        <p:nvGrpSpPr>
          <p:cNvPr id="2" name="PA-组合 1">
            <a:extLst>
              <a:ext uri="{FF2B5EF4-FFF2-40B4-BE49-F238E27FC236}">
                <a16:creationId xmlns="" xmlns:a16="http://schemas.microsoft.com/office/drawing/2014/main" id="{21587E77-38FA-4C32-AE0D-E4F6BB361CAB}"/>
              </a:ext>
            </a:extLst>
          </p:cNvPr>
          <p:cNvGrpSpPr/>
          <p:nvPr>
            <p:custDataLst>
              <p:tags r:id="rId5"/>
            </p:custDataLst>
          </p:nvPr>
        </p:nvGrpSpPr>
        <p:grpSpPr>
          <a:xfrm rot="20931367">
            <a:off x="2310952" y="2332458"/>
            <a:ext cx="3115254" cy="3053379"/>
            <a:chOff x="2304590" y="1974593"/>
            <a:chExt cx="3776995" cy="3701976"/>
          </a:xfrm>
        </p:grpSpPr>
        <p:sp>
          <p:nvSpPr>
            <p:cNvPr id="26" name="PA-椭圆 24">
              <a:extLst>
                <a:ext uri="{FF2B5EF4-FFF2-40B4-BE49-F238E27FC236}">
                  <a16:creationId xmlns="" xmlns:a16="http://schemas.microsoft.com/office/drawing/2014/main" id="{24966079-0C46-4C43-A0BD-14197074C10E}"/>
                </a:ext>
              </a:extLst>
            </p:cNvPr>
            <p:cNvSpPr/>
            <p:nvPr>
              <p:custDataLst>
                <p:tags r:id="rId7"/>
              </p:custDataLst>
            </p:nvPr>
          </p:nvSpPr>
          <p:spPr bwMode="auto">
            <a:xfrm>
              <a:off x="2304590" y="1974593"/>
              <a:ext cx="3776995" cy="3701976"/>
            </a:xfrm>
            <a:prstGeom prst="ellipse">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p>
              <a:pPr algn="ctr" defTabSz="1218565" fontAlgn="auto"/>
              <a:endParaRPr lang="zh-CN" altLang="en-US" kern="0" noProof="1">
                <a:solidFill>
                  <a:schemeClr val="tx1">
                    <a:lumMod val="75000"/>
                    <a:lumOff val="25000"/>
                  </a:schemeClr>
                </a:solidFill>
              </a:endParaRPr>
            </a:p>
          </p:txBody>
        </p:sp>
        <p:sp>
          <p:nvSpPr>
            <p:cNvPr id="27" name="PA-矩形 25">
              <a:extLst>
                <a:ext uri="{FF2B5EF4-FFF2-40B4-BE49-F238E27FC236}">
                  <a16:creationId xmlns="" xmlns:a16="http://schemas.microsoft.com/office/drawing/2014/main" id="{7D7C0DD4-3A57-46C0-868D-CDB6272BE55D}"/>
                </a:ext>
              </a:extLst>
            </p:cNvPr>
            <p:cNvSpPr/>
            <p:nvPr>
              <p:custDataLst>
                <p:tags r:id="rId8"/>
              </p:custDataLst>
            </p:nvPr>
          </p:nvSpPr>
          <p:spPr bwMode="auto">
            <a:xfrm>
              <a:off x="2695114" y="3249880"/>
              <a:ext cx="2879724" cy="1756313"/>
            </a:xfrm>
            <a:prstGeom prst="rect">
              <a:avLst/>
            </a:prstGeom>
          </p:spPr>
          <p:txBody>
            <a:bodyPr>
              <a:spAutoFit/>
            </a:bodyPr>
            <a:lstStyle/>
            <a:p>
              <a:pPr algn="ctr" defTabSz="1218565" fontAlgn="auto">
                <a:lnSpc>
                  <a:spcPct val="150000"/>
                </a:lnSpc>
              </a:pPr>
              <a:r>
                <a:rPr lang="zh-CN" altLang="en-US" sz="1200" kern="0" noProof="1">
                  <a:solidFill>
                    <a:schemeClr val="tx1">
                      <a:lumMod val="75000"/>
                      <a:lumOff val="25000"/>
                    </a:schemeClr>
                  </a:solidFill>
                  <a:latin typeface="思源黑体 CN Light" panose="020B0300000000000000" pitchFamily="34" charset="-122"/>
                  <a:ea typeface="思源黑体 CN Light" panose="020B0300000000000000" pitchFamily="34" charset="-122"/>
                </a:rPr>
                <a:t>您的内容打在这里您的内容打在这里您的内容打在这里您的内容打在这里您的内容打在这里您的内容打在这里您的内容打在这里您的内容打在这里</a:t>
              </a:r>
            </a:p>
          </p:txBody>
        </p:sp>
        <p:sp>
          <p:nvSpPr>
            <p:cNvPr id="28" name="PA-矩形 26">
              <a:extLst>
                <a:ext uri="{FF2B5EF4-FFF2-40B4-BE49-F238E27FC236}">
                  <a16:creationId xmlns="" xmlns:a16="http://schemas.microsoft.com/office/drawing/2014/main" id="{7C5B4BED-A5E6-4B0D-932C-DE3DE17E40C7}"/>
                </a:ext>
              </a:extLst>
            </p:cNvPr>
            <p:cNvSpPr/>
            <p:nvPr>
              <p:custDataLst>
                <p:tags r:id="rId9"/>
              </p:custDataLst>
            </p:nvPr>
          </p:nvSpPr>
          <p:spPr bwMode="auto">
            <a:xfrm>
              <a:off x="3463301" y="2769081"/>
              <a:ext cx="1343356" cy="447785"/>
            </a:xfrm>
            <a:prstGeom prst="rect">
              <a:avLst/>
            </a:prstGeom>
          </p:spPr>
          <p:txBody>
            <a:bodyPr wrap="none">
              <a:spAutoFit/>
            </a:bodyPr>
            <a:lstStyle/>
            <a:p>
              <a:pPr algn="ctr" defTabSz="1218565" fontAlgn="auto"/>
              <a:r>
                <a:rPr lang="zh-CN" altLang="en-US" b="1" kern="0" noProof="1">
                  <a:solidFill>
                    <a:schemeClr val="tx1">
                      <a:lumMod val="75000"/>
                      <a:lumOff val="25000"/>
                    </a:schemeClr>
                  </a:solidFill>
                  <a:latin typeface="+mn-ea"/>
                </a:rPr>
                <a:t>输入标题</a:t>
              </a:r>
            </a:p>
          </p:txBody>
        </p:sp>
      </p:grpSp>
      <p:grpSp>
        <p:nvGrpSpPr>
          <p:cNvPr id="25" name="组合 24">
            <a:extLst>
              <a:ext uri="{FF2B5EF4-FFF2-40B4-BE49-F238E27FC236}">
                <a16:creationId xmlns="" xmlns:a16="http://schemas.microsoft.com/office/drawing/2014/main" id="{F7DCDBBB-F0BE-4653-A3E1-5351A90CA5B1}"/>
              </a:ext>
            </a:extLst>
          </p:cNvPr>
          <p:cNvGrpSpPr/>
          <p:nvPr/>
        </p:nvGrpSpPr>
        <p:grpSpPr>
          <a:xfrm>
            <a:off x="183645" y="362168"/>
            <a:ext cx="6858000" cy="485775"/>
            <a:chOff x="183645" y="362168"/>
            <a:chExt cx="6858000" cy="485775"/>
          </a:xfrm>
        </p:grpSpPr>
        <p:pic>
          <p:nvPicPr>
            <p:cNvPr id="29" name="PA-图片 12">
              <a:extLst>
                <a:ext uri="{FF2B5EF4-FFF2-40B4-BE49-F238E27FC236}">
                  <a16:creationId xmlns="" xmlns:a16="http://schemas.microsoft.com/office/drawing/2014/main" id="{CB722240-F230-4C94-8F49-0014872610BB}"/>
                </a:ext>
              </a:extLst>
            </p:cNvPr>
            <p:cNvPicPr>
              <a:picLocks noChangeAspect="1"/>
            </p:cNvPicPr>
            <p:nvPr>
              <p:custDataLst>
                <p:tags r:id="rId6"/>
              </p:custDataLst>
            </p:nvPr>
          </p:nvPicPr>
          <p:blipFill>
            <a:blip r:embed="rId14">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30" name="文本框 29">
              <a:extLst>
                <a:ext uri="{FF2B5EF4-FFF2-40B4-BE49-F238E27FC236}">
                  <a16:creationId xmlns="" xmlns:a16="http://schemas.microsoft.com/office/drawing/2014/main" id="{6B444D42-0EA0-437B-87E8-BCC07F916668}"/>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spTree>
    <p:extLst>
      <p:ext uri="{BB962C8B-B14F-4D97-AF65-F5344CB8AC3E}">
        <p14:creationId xmlns:p14="http://schemas.microsoft.com/office/powerpoint/2010/main" val="2330544949"/>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25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A-椭圆 3">
            <a:extLst>
              <a:ext uri="{FF2B5EF4-FFF2-40B4-BE49-F238E27FC236}">
                <a16:creationId xmlns="" xmlns:a16="http://schemas.microsoft.com/office/drawing/2014/main" id="{29595340-12D4-4515-A366-E665C6565C5F}"/>
              </a:ext>
            </a:extLst>
          </p:cNvPr>
          <p:cNvSpPr/>
          <p:nvPr>
            <p:custDataLst>
              <p:tags r:id="rId1"/>
            </p:custDataLst>
          </p:nvPr>
        </p:nvSpPr>
        <p:spPr>
          <a:xfrm>
            <a:off x="6677590" y="2636787"/>
            <a:ext cx="551709" cy="569492"/>
          </a:xfrm>
          <a:prstGeom prst="ellipse">
            <a:avLst/>
          </a:prstGeom>
          <a:solidFill>
            <a:srgbClr val="69C6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tx1">
                    <a:lumMod val="75000"/>
                    <a:lumOff val="25000"/>
                  </a:schemeClr>
                </a:solidFill>
                <a:latin typeface="思源黑体 CN Medium" panose="020B0600000000000000" pitchFamily="34" charset="-122"/>
                <a:ea typeface="思源黑体 CN Medium" panose="020B0600000000000000" pitchFamily="34" charset="-122"/>
              </a:rPr>
              <a:t>1</a:t>
            </a:r>
            <a:endParaRPr lang="zh-CN" altLang="en-US" sz="40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sp>
        <p:nvSpPr>
          <p:cNvPr id="5" name="PA-椭圆 4">
            <a:extLst>
              <a:ext uri="{FF2B5EF4-FFF2-40B4-BE49-F238E27FC236}">
                <a16:creationId xmlns="" xmlns:a16="http://schemas.microsoft.com/office/drawing/2014/main" id="{ABB4AEDE-97AA-4EEE-9037-AB66C43B1392}"/>
              </a:ext>
            </a:extLst>
          </p:cNvPr>
          <p:cNvSpPr/>
          <p:nvPr>
            <p:custDataLst>
              <p:tags r:id="rId2"/>
            </p:custDataLst>
          </p:nvPr>
        </p:nvSpPr>
        <p:spPr>
          <a:xfrm>
            <a:off x="6659807" y="4448293"/>
            <a:ext cx="569492" cy="569492"/>
          </a:xfrm>
          <a:prstGeom prst="ellipse">
            <a:avLst/>
          </a:prstGeom>
          <a:solidFill>
            <a:srgbClr val="69C6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dirty="0">
                <a:solidFill>
                  <a:schemeClr val="tx1">
                    <a:lumMod val="75000"/>
                    <a:lumOff val="25000"/>
                  </a:schemeClr>
                </a:solidFill>
                <a:latin typeface="思源黑体 CN Medium" panose="020B0600000000000000" pitchFamily="34" charset="-122"/>
                <a:ea typeface="思源黑体 CN Medium" panose="020B0600000000000000" pitchFamily="34" charset="-122"/>
              </a:rPr>
              <a:t>2</a:t>
            </a:r>
            <a:endParaRPr lang="zh-CN" altLang="en-US" sz="4000"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sp>
        <p:nvSpPr>
          <p:cNvPr id="6" name="PA-矩形 10">
            <a:extLst>
              <a:ext uri="{FF2B5EF4-FFF2-40B4-BE49-F238E27FC236}">
                <a16:creationId xmlns="" xmlns:a16="http://schemas.microsoft.com/office/drawing/2014/main" id="{57E573BE-0654-4B62-8C17-0423A28951E7}"/>
              </a:ext>
            </a:extLst>
          </p:cNvPr>
          <p:cNvSpPr>
            <a:spLocks noChangeArrowheads="1"/>
          </p:cNvSpPr>
          <p:nvPr>
            <p:custDataLst>
              <p:tags r:id="rId3"/>
            </p:custDataLst>
          </p:nvPr>
        </p:nvSpPr>
        <p:spPr bwMode="auto">
          <a:xfrm>
            <a:off x="7445916" y="2525214"/>
            <a:ext cx="3487321" cy="1028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FFFFF"/>
                </a:solidFill>
                <a:prstDash val="solid"/>
                <a:miter lim="800000"/>
                <a:headEnd type="none" w="med" len="med"/>
                <a:tailEnd type="none" w="med" len="med"/>
              </a14:hiddenLine>
            </a:ext>
          </a:extLst>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rPr>
              <a:t>您的内容打在这里您的内容打在这里您的内容打在这里您的内容打在这里您的内容打在这里</a:t>
            </a:r>
          </a:p>
        </p:txBody>
      </p:sp>
      <p:sp>
        <p:nvSpPr>
          <p:cNvPr id="7" name="PA-矩形 10">
            <a:extLst>
              <a:ext uri="{FF2B5EF4-FFF2-40B4-BE49-F238E27FC236}">
                <a16:creationId xmlns="" xmlns:a16="http://schemas.microsoft.com/office/drawing/2014/main" id="{5EFA8339-FBB4-4BCA-A1D3-244A855AF711}"/>
              </a:ext>
            </a:extLst>
          </p:cNvPr>
          <p:cNvSpPr>
            <a:spLocks noChangeArrowheads="1"/>
          </p:cNvSpPr>
          <p:nvPr>
            <p:custDataLst>
              <p:tags r:id="rId4"/>
            </p:custDataLst>
          </p:nvPr>
        </p:nvSpPr>
        <p:spPr bwMode="auto">
          <a:xfrm>
            <a:off x="7440359" y="4311320"/>
            <a:ext cx="3487321" cy="1028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FFFFF"/>
                </a:solidFill>
                <a:prstDash val="solid"/>
                <a:miter lim="800000"/>
                <a:headEnd type="none" w="med" len="med"/>
                <a:tailEnd type="none" w="med" len="med"/>
              </a14:hiddenLine>
            </a:ext>
          </a:extLst>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rPr>
              <a:t>您的内容打在这里您的内容打在这里您的内容打在这里您的内容打在这里您的内容打在这里</a:t>
            </a:r>
          </a:p>
        </p:txBody>
      </p:sp>
      <p:cxnSp>
        <p:nvCxnSpPr>
          <p:cNvPr id="8" name="PA-直接连接符 7">
            <a:extLst>
              <a:ext uri="{FF2B5EF4-FFF2-40B4-BE49-F238E27FC236}">
                <a16:creationId xmlns="" xmlns:a16="http://schemas.microsoft.com/office/drawing/2014/main" id="{5F54FE32-1A09-4C80-BD2B-04A74B73DA23}"/>
              </a:ext>
            </a:extLst>
          </p:cNvPr>
          <p:cNvCxnSpPr>
            <a:cxnSpLocks/>
          </p:cNvCxnSpPr>
          <p:nvPr>
            <p:custDataLst>
              <p:tags r:id="rId5"/>
            </p:custDataLst>
          </p:nvPr>
        </p:nvCxnSpPr>
        <p:spPr>
          <a:xfrm>
            <a:off x="6613271" y="5767927"/>
            <a:ext cx="449087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PA-直接连接符 8">
            <a:extLst>
              <a:ext uri="{FF2B5EF4-FFF2-40B4-BE49-F238E27FC236}">
                <a16:creationId xmlns="" xmlns:a16="http://schemas.microsoft.com/office/drawing/2014/main" id="{82380244-5BFD-46DE-8220-DA7CA9DFD59C}"/>
              </a:ext>
            </a:extLst>
          </p:cNvPr>
          <p:cNvCxnSpPr>
            <a:cxnSpLocks/>
          </p:cNvCxnSpPr>
          <p:nvPr>
            <p:custDataLst>
              <p:tags r:id="rId6"/>
            </p:custDataLst>
          </p:nvPr>
        </p:nvCxnSpPr>
        <p:spPr>
          <a:xfrm>
            <a:off x="6613271" y="3936467"/>
            <a:ext cx="4442746"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PA-文本框 9">
            <a:extLst>
              <a:ext uri="{FF2B5EF4-FFF2-40B4-BE49-F238E27FC236}">
                <a16:creationId xmlns="" xmlns:a16="http://schemas.microsoft.com/office/drawing/2014/main" id="{927C5ED6-9295-47EB-B05F-87BAE29C7CDE}"/>
              </a:ext>
            </a:extLst>
          </p:cNvPr>
          <p:cNvSpPr txBox="1"/>
          <p:nvPr>
            <p:custDataLst>
              <p:tags r:id="rId7"/>
            </p:custDataLst>
          </p:nvPr>
        </p:nvSpPr>
        <p:spPr>
          <a:xfrm>
            <a:off x="5965531" y="1585621"/>
            <a:ext cx="4078485" cy="574132"/>
          </a:xfrm>
          <a:prstGeom prst="rect">
            <a:avLst/>
          </a:prstGeom>
          <a:noFill/>
        </p:spPr>
        <p:txBody>
          <a:bodyPr wrap="square" rtlCol="0">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2800" i="0" u="none" strike="noStrike" kern="1200" cap="none" spc="300" normalizeH="0" baseline="0" noProof="0" dirty="0">
                <a:ln>
                  <a:noFill/>
                </a:ln>
                <a:solidFill>
                  <a:schemeClr val="tx1">
                    <a:lumMod val="75000"/>
                    <a:lumOff val="25000"/>
                  </a:schemeClr>
                </a:solidFill>
                <a:effectLst/>
                <a:uLnTx/>
                <a:uFillTx/>
                <a:latin typeface="思源黑体 CN Bold" panose="020B0800000000000000" pitchFamily="34" charset="-122"/>
                <a:ea typeface="思源黑体 CN Bold" panose="020B0800000000000000" pitchFamily="34" charset="-122"/>
                <a:cs typeface="Arial" panose="020B0604020202020204" pitchFamily="34" charset="0"/>
              </a:rPr>
              <a:t>在这里输入标题</a:t>
            </a:r>
            <a:endParaRPr kumimoji="0" lang="en-US" altLang="zh-CN" sz="2800" i="0" u="none" strike="noStrike" kern="1200" cap="none" spc="300" normalizeH="0" baseline="0" noProof="0" dirty="0">
              <a:ln>
                <a:noFill/>
              </a:ln>
              <a:solidFill>
                <a:schemeClr val="tx1">
                  <a:lumMod val="75000"/>
                  <a:lumOff val="25000"/>
                </a:schemeClr>
              </a:solidFill>
              <a:effectLst/>
              <a:uLnTx/>
              <a:uFillTx/>
              <a:latin typeface="思源黑体 CN Bold" panose="020B0800000000000000" pitchFamily="34" charset="-122"/>
              <a:ea typeface="思源黑体 CN Bold" panose="020B0800000000000000" pitchFamily="34" charset="-122"/>
              <a:cs typeface="Arial" panose="020B0604020202020204" pitchFamily="34" charset="0"/>
            </a:endParaRPr>
          </a:p>
        </p:txBody>
      </p:sp>
      <p:cxnSp>
        <p:nvCxnSpPr>
          <p:cNvPr id="39" name="PA-直接连接符 21">
            <a:extLst>
              <a:ext uri="{FF2B5EF4-FFF2-40B4-BE49-F238E27FC236}">
                <a16:creationId xmlns="" xmlns:a16="http://schemas.microsoft.com/office/drawing/2014/main" id="{580B5585-3C32-45AC-B126-34469231F68B}"/>
              </a:ext>
            </a:extLst>
          </p:cNvPr>
          <p:cNvCxnSpPr>
            <a:cxnSpLocks/>
          </p:cNvCxnSpPr>
          <p:nvPr>
            <p:custDataLst>
              <p:tags r:id="rId8"/>
            </p:custDataLst>
          </p:nvPr>
        </p:nvCxnSpPr>
        <p:spPr>
          <a:xfrm>
            <a:off x="1621574" y="1760146"/>
            <a:ext cx="58812" cy="3038368"/>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40" name="PA-直接连接符 26">
            <a:extLst>
              <a:ext uri="{FF2B5EF4-FFF2-40B4-BE49-F238E27FC236}">
                <a16:creationId xmlns="" xmlns:a16="http://schemas.microsoft.com/office/drawing/2014/main" id="{69E779BB-A966-4DE2-8015-54E708015A27}"/>
              </a:ext>
            </a:extLst>
          </p:cNvPr>
          <p:cNvCxnSpPr>
            <a:cxnSpLocks/>
          </p:cNvCxnSpPr>
          <p:nvPr>
            <p:custDataLst>
              <p:tags r:id="rId9"/>
            </p:custDataLst>
          </p:nvPr>
        </p:nvCxnSpPr>
        <p:spPr>
          <a:xfrm>
            <a:off x="4935765" y="1760146"/>
            <a:ext cx="0" cy="2565239"/>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cxnSp>
        <p:nvCxnSpPr>
          <p:cNvPr id="41" name="PA-直接连接符 31">
            <a:extLst>
              <a:ext uri="{FF2B5EF4-FFF2-40B4-BE49-F238E27FC236}">
                <a16:creationId xmlns="" xmlns:a16="http://schemas.microsoft.com/office/drawing/2014/main" id="{D77E13EE-E33B-4F3F-B702-C2FE633B65E8}"/>
              </a:ext>
            </a:extLst>
          </p:cNvPr>
          <p:cNvCxnSpPr>
            <a:cxnSpLocks/>
          </p:cNvCxnSpPr>
          <p:nvPr>
            <p:custDataLst>
              <p:tags r:id="rId10"/>
            </p:custDataLst>
          </p:nvPr>
        </p:nvCxnSpPr>
        <p:spPr>
          <a:xfrm>
            <a:off x="3243592" y="1760146"/>
            <a:ext cx="0" cy="1430148"/>
          </a:xfrm>
          <a:prstGeom prst="line">
            <a:avLst/>
          </a:prstGeom>
          <a:ln w="19050">
            <a:solidFill>
              <a:schemeClr val="bg2">
                <a:lumMod val="75000"/>
              </a:schemeClr>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sp>
        <p:nvSpPr>
          <p:cNvPr id="42" name="PA-Freeform: Shape 22">
            <a:extLst>
              <a:ext uri="{FF2B5EF4-FFF2-40B4-BE49-F238E27FC236}">
                <a16:creationId xmlns="" xmlns:a16="http://schemas.microsoft.com/office/drawing/2014/main" id="{45490EA1-47E9-4030-BEF5-EC287661129D}"/>
              </a:ext>
            </a:extLst>
          </p:cNvPr>
          <p:cNvSpPr>
            <a:spLocks/>
          </p:cNvSpPr>
          <p:nvPr>
            <p:custDataLst>
              <p:tags r:id="rId11"/>
            </p:custDataLst>
          </p:nvPr>
        </p:nvSpPr>
        <p:spPr bwMode="auto">
          <a:xfrm>
            <a:off x="531599" y="4432649"/>
            <a:ext cx="2297574" cy="839731"/>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48987"/>
          </a:solidFill>
          <a:ln>
            <a:noFill/>
          </a:ln>
          <a:extLst/>
        </p:spPr>
        <p:txBody>
          <a:bodyPr anchor="ctr"/>
          <a:lstStyle/>
          <a:p>
            <a:pPr algn="ctr"/>
            <a:endParaRPr>
              <a:latin typeface="思源黑体 CN Normal" panose="020B0400000000000000" pitchFamily="34" charset="-122"/>
              <a:ea typeface="思源黑体 CN Normal" panose="020B0400000000000000" pitchFamily="34" charset="-122"/>
            </a:endParaRPr>
          </a:p>
        </p:txBody>
      </p:sp>
      <p:sp>
        <p:nvSpPr>
          <p:cNvPr id="43" name="PA-矩形 23">
            <a:extLst>
              <a:ext uri="{FF2B5EF4-FFF2-40B4-BE49-F238E27FC236}">
                <a16:creationId xmlns="" xmlns:a16="http://schemas.microsoft.com/office/drawing/2014/main" id="{CC80C548-F70A-49A0-A158-5AF9A14BAFBC}"/>
              </a:ext>
            </a:extLst>
          </p:cNvPr>
          <p:cNvSpPr>
            <a:spLocks/>
          </p:cNvSpPr>
          <p:nvPr>
            <p:custDataLst>
              <p:tags r:id="rId12"/>
            </p:custDataLst>
          </p:nvPr>
        </p:nvSpPr>
        <p:spPr bwMode="auto">
          <a:xfrm>
            <a:off x="1191536" y="1355824"/>
            <a:ext cx="903744" cy="233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bodyPr>
          <a:lstStyle/>
          <a:p>
            <a:pPr algn="ctr"/>
            <a:r>
              <a:rPr lang="en-US" sz="3200">
                <a:solidFill>
                  <a:schemeClr val="tx1">
                    <a:lumMod val="95000"/>
                    <a:lumOff val="5000"/>
                  </a:schemeClr>
                </a:solidFill>
                <a:latin typeface="思源黑体 CN Bold" panose="020B0800000000000000" pitchFamily="34" charset="-122"/>
                <a:ea typeface="思源黑体 CN Bold" panose="020B0800000000000000" pitchFamily="34" charset="-122"/>
              </a:rPr>
              <a:t>30%</a:t>
            </a:r>
          </a:p>
        </p:txBody>
      </p:sp>
      <p:sp>
        <p:nvSpPr>
          <p:cNvPr id="44" name="PA-Freeform: Shape 27">
            <a:extLst>
              <a:ext uri="{FF2B5EF4-FFF2-40B4-BE49-F238E27FC236}">
                <a16:creationId xmlns="" xmlns:a16="http://schemas.microsoft.com/office/drawing/2014/main" id="{CE31C720-B2E5-4E8F-9758-256F9768B084}"/>
              </a:ext>
            </a:extLst>
          </p:cNvPr>
          <p:cNvSpPr>
            <a:spLocks/>
          </p:cNvSpPr>
          <p:nvPr>
            <p:custDataLst>
              <p:tags r:id="rId13"/>
            </p:custDataLst>
          </p:nvPr>
        </p:nvSpPr>
        <p:spPr bwMode="auto">
          <a:xfrm>
            <a:off x="3798426" y="3821795"/>
            <a:ext cx="2297574" cy="145058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48987"/>
          </a:solidFill>
          <a:ln>
            <a:noFill/>
          </a:ln>
          <a:extLst/>
        </p:spPr>
        <p:txBody>
          <a:bodyPr anchor="ctr"/>
          <a:lstStyle/>
          <a:p>
            <a:pPr algn="ctr"/>
            <a:endParaRPr>
              <a:latin typeface="思源黑体 CN Normal" panose="020B0400000000000000" pitchFamily="34" charset="-122"/>
              <a:ea typeface="思源黑体 CN Normal" panose="020B0400000000000000" pitchFamily="34" charset="-122"/>
            </a:endParaRPr>
          </a:p>
        </p:txBody>
      </p:sp>
      <p:sp>
        <p:nvSpPr>
          <p:cNvPr id="45" name="PA-矩形 28">
            <a:extLst>
              <a:ext uri="{FF2B5EF4-FFF2-40B4-BE49-F238E27FC236}">
                <a16:creationId xmlns="" xmlns:a16="http://schemas.microsoft.com/office/drawing/2014/main" id="{AEF50188-0C05-4FC6-9A12-69A79C8A6453}"/>
              </a:ext>
            </a:extLst>
          </p:cNvPr>
          <p:cNvSpPr>
            <a:spLocks/>
          </p:cNvSpPr>
          <p:nvPr>
            <p:custDataLst>
              <p:tags r:id="rId14"/>
            </p:custDataLst>
          </p:nvPr>
        </p:nvSpPr>
        <p:spPr bwMode="auto">
          <a:xfrm>
            <a:off x="4485049" y="1322511"/>
            <a:ext cx="903744" cy="23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bodyPr>
          <a:lstStyle/>
          <a:p>
            <a:pPr algn="ctr"/>
            <a:r>
              <a:rPr lang="en-US" sz="3200">
                <a:solidFill>
                  <a:schemeClr val="tx1">
                    <a:lumMod val="95000"/>
                    <a:lumOff val="5000"/>
                  </a:schemeClr>
                </a:solidFill>
                <a:latin typeface="思源黑体 CN Bold" panose="020B0800000000000000" pitchFamily="34" charset="-122"/>
                <a:ea typeface="思源黑体 CN Bold" panose="020B0800000000000000" pitchFamily="34" charset="-122"/>
              </a:rPr>
              <a:t>65%</a:t>
            </a:r>
          </a:p>
        </p:txBody>
      </p:sp>
      <p:sp>
        <p:nvSpPr>
          <p:cNvPr id="46" name="PA-Freeform: Shape 32">
            <a:extLst>
              <a:ext uri="{FF2B5EF4-FFF2-40B4-BE49-F238E27FC236}">
                <a16:creationId xmlns="" xmlns:a16="http://schemas.microsoft.com/office/drawing/2014/main" id="{791D7683-5A3A-4CE9-BEAD-467CC53DBE89}"/>
              </a:ext>
            </a:extLst>
          </p:cNvPr>
          <p:cNvSpPr>
            <a:spLocks/>
          </p:cNvSpPr>
          <p:nvPr>
            <p:custDataLst>
              <p:tags r:id="rId15"/>
            </p:custDataLst>
          </p:nvPr>
        </p:nvSpPr>
        <p:spPr bwMode="auto">
          <a:xfrm>
            <a:off x="2104984" y="3216399"/>
            <a:ext cx="2298786" cy="2055981"/>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69C6D9"/>
          </a:solidFill>
          <a:ln>
            <a:noFill/>
          </a:ln>
          <a:extLst/>
        </p:spPr>
        <p:txBody>
          <a:bodyPr anchor="ctr"/>
          <a:lstStyle/>
          <a:p>
            <a:pPr algn="ctr"/>
            <a:endParaRPr>
              <a:latin typeface="思源黑体 CN Normal" panose="020B0400000000000000" pitchFamily="34" charset="-122"/>
              <a:ea typeface="思源黑体 CN Normal" panose="020B0400000000000000" pitchFamily="34" charset="-122"/>
            </a:endParaRPr>
          </a:p>
        </p:txBody>
      </p:sp>
      <p:sp>
        <p:nvSpPr>
          <p:cNvPr id="47" name="PA-矩形 33">
            <a:extLst>
              <a:ext uri="{FF2B5EF4-FFF2-40B4-BE49-F238E27FC236}">
                <a16:creationId xmlns="" xmlns:a16="http://schemas.microsoft.com/office/drawing/2014/main" id="{EAADE402-610C-41A2-A9A5-A3025AD096FE}"/>
              </a:ext>
            </a:extLst>
          </p:cNvPr>
          <p:cNvSpPr>
            <a:spLocks/>
          </p:cNvSpPr>
          <p:nvPr>
            <p:custDataLst>
              <p:tags r:id="rId16"/>
            </p:custDataLst>
          </p:nvPr>
        </p:nvSpPr>
        <p:spPr bwMode="auto">
          <a:xfrm>
            <a:off x="2796805" y="1317506"/>
            <a:ext cx="904222" cy="233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normAutofit fontScale="55000" lnSpcReduction="20000"/>
          </a:bodyPr>
          <a:lstStyle/>
          <a:p>
            <a:pPr algn="ctr"/>
            <a:r>
              <a:rPr lang="en-US" sz="3200">
                <a:solidFill>
                  <a:schemeClr val="tx1">
                    <a:lumMod val="95000"/>
                    <a:lumOff val="5000"/>
                  </a:schemeClr>
                </a:solidFill>
                <a:latin typeface="思源黑体 CN Bold" panose="020B0800000000000000" pitchFamily="34" charset="-122"/>
                <a:ea typeface="思源黑体 CN Bold" panose="020B0800000000000000" pitchFamily="34" charset="-122"/>
              </a:rPr>
              <a:t>85%</a:t>
            </a:r>
          </a:p>
        </p:txBody>
      </p:sp>
      <p:sp>
        <p:nvSpPr>
          <p:cNvPr id="48" name="PA-文本框 44">
            <a:extLst>
              <a:ext uri="{FF2B5EF4-FFF2-40B4-BE49-F238E27FC236}">
                <a16:creationId xmlns="" xmlns:a16="http://schemas.microsoft.com/office/drawing/2014/main" id="{8317CFC1-7282-45FF-A8E0-3002898796E4}"/>
              </a:ext>
            </a:extLst>
          </p:cNvPr>
          <p:cNvSpPr txBox="1">
            <a:spLocks/>
          </p:cNvSpPr>
          <p:nvPr>
            <p:custDataLst>
              <p:tags r:id="rId17"/>
            </p:custDataLst>
          </p:nvPr>
        </p:nvSpPr>
        <p:spPr bwMode="auto">
          <a:xfrm>
            <a:off x="482594" y="5538023"/>
            <a:ext cx="231400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tx1">
                    <a:lumMod val="95000"/>
                    <a:lumOff val="5000"/>
                  </a:schemeClr>
                </a:solidFill>
                <a:latin typeface="思源黑体 CN Bold" panose="020B0800000000000000" pitchFamily="34" charset="-122"/>
                <a:ea typeface="思源黑体 CN Bold" panose="020B0800000000000000" pitchFamily="34" charset="-122"/>
              </a:rPr>
              <a:t>输入标题</a:t>
            </a:r>
          </a:p>
        </p:txBody>
      </p:sp>
      <p:sp>
        <p:nvSpPr>
          <p:cNvPr id="49" name="PA-文本框 53">
            <a:extLst>
              <a:ext uri="{FF2B5EF4-FFF2-40B4-BE49-F238E27FC236}">
                <a16:creationId xmlns="" xmlns:a16="http://schemas.microsoft.com/office/drawing/2014/main" id="{9D5D19C4-30D6-466B-93B2-17694EDB9A4F}"/>
              </a:ext>
            </a:extLst>
          </p:cNvPr>
          <p:cNvSpPr txBox="1">
            <a:spLocks/>
          </p:cNvSpPr>
          <p:nvPr>
            <p:custDataLst>
              <p:tags r:id="rId18"/>
            </p:custDataLst>
          </p:nvPr>
        </p:nvSpPr>
        <p:spPr bwMode="auto">
          <a:xfrm>
            <a:off x="948482" y="5446044"/>
            <a:ext cx="1382232" cy="157430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1200" dirty="0">
                <a:latin typeface="思源黑体 CN Medium" panose="020B0600000000000000" pitchFamily="34" charset="-122"/>
                <a:ea typeface="思源黑体 CN Medium" panose="020B0600000000000000" pitchFamily="34" charset="-122"/>
                <a:sym typeface="+mn-ea"/>
              </a:rPr>
              <a:t>您的内容打在这里您的内容打在这里您的内容打在这里</a:t>
            </a:r>
          </a:p>
        </p:txBody>
      </p:sp>
      <p:sp>
        <p:nvSpPr>
          <p:cNvPr id="50" name="PA-文本框 44">
            <a:extLst>
              <a:ext uri="{FF2B5EF4-FFF2-40B4-BE49-F238E27FC236}">
                <a16:creationId xmlns="" xmlns:a16="http://schemas.microsoft.com/office/drawing/2014/main" id="{37CAB089-78BF-4F6C-A9E3-006C7F684D25}"/>
              </a:ext>
            </a:extLst>
          </p:cNvPr>
          <p:cNvSpPr txBox="1">
            <a:spLocks/>
          </p:cNvSpPr>
          <p:nvPr>
            <p:custDataLst>
              <p:tags r:id="rId19"/>
            </p:custDataLst>
          </p:nvPr>
        </p:nvSpPr>
        <p:spPr bwMode="auto">
          <a:xfrm>
            <a:off x="2171041" y="5534902"/>
            <a:ext cx="231400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tx1">
                    <a:lumMod val="95000"/>
                    <a:lumOff val="5000"/>
                  </a:schemeClr>
                </a:solidFill>
                <a:latin typeface="思源黑体 CN Bold" panose="020B0800000000000000" pitchFamily="34" charset="-122"/>
                <a:ea typeface="思源黑体 CN Bold" panose="020B0800000000000000" pitchFamily="34" charset="-122"/>
              </a:rPr>
              <a:t>输入标题</a:t>
            </a:r>
          </a:p>
        </p:txBody>
      </p:sp>
      <p:sp>
        <p:nvSpPr>
          <p:cNvPr id="51" name="PA-文本框 53">
            <a:extLst>
              <a:ext uri="{FF2B5EF4-FFF2-40B4-BE49-F238E27FC236}">
                <a16:creationId xmlns="" xmlns:a16="http://schemas.microsoft.com/office/drawing/2014/main" id="{87666ECE-96CA-45EA-819B-CC004ACF02CA}"/>
              </a:ext>
            </a:extLst>
          </p:cNvPr>
          <p:cNvSpPr txBox="1">
            <a:spLocks/>
          </p:cNvSpPr>
          <p:nvPr>
            <p:custDataLst>
              <p:tags r:id="rId20"/>
            </p:custDataLst>
          </p:nvPr>
        </p:nvSpPr>
        <p:spPr bwMode="auto">
          <a:xfrm>
            <a:off x="2636929" y="5442923"/>
            <a:ext cx="1382232" cy="157430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1200" dirty="0">
                <a:latin typeface="思源黑体 CN Medium" panose="020B0600000000000000" pitchFamily="34" charset="-122"/>
                <a:ea typeface="思源黑体 CN Medium" panose="020B0600000000000000" pitchFamily="34" charset="-122"/>
                <a:sym typeface="+mn-ea"/>
              </a:rPr>
              <a:t>您的内容打在这里您的内容打在这里您的内容打在这里</a:t>
            </a:r>
          </a:p>
        </p:txBody>
      </p:sp>
      <p:sp>
        <p:nvSpPr>
          <p:cNvPr id="52" name="PA-文本框 44">
            <a:extLst>
              <a:ext uri="{FF2B5EF4-FFF2-40B4-BE49-F238E27FC236}">
                <a16:creationId xmlns="" xmlns:a16="http://schemas.microsoft.com/office/drawing/2014/main" id="{B60DB050-07D3-4426-9C39-5D6112EDC0EE}"/>
              </a:ext>
            </a:extLst>
          </p:cNvPr>
          <p:cNvSpPr txBox="1">
            <a:spLocks/>
          </p:cNvSpPr>
          <p:nvPr>
            <p:custDataLst>
              <p:tags r:id="rId21"/>
            </p:custDataLst>
          </p:nvPr>
        </p:nvSpPr>
        <p:spPr bwMode="auto">
          <a:xfrm>
            <a:off x="3834671" y="5510589"/>
            <a:ext cx="231400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tx1">
                    <a:lumMod val="95000"/>
                    <a:lumOff val="5000"/>
                  </a:schemeClr>
                </a:solidFill>
                <a:latin typeface="思源黑体 CN Bold" panose="020B0800000000000000" pitchFamily="34" charset="-122"/>
                <a:ea typeface="思源黑体 CN Bold" panose="020B0800000000000000" pitchFamily="34" charset="-122"/>
              </a:rPr>
              <a:t>输入标题</a:t>
            </a:r>
          </a:p>
        </p:txBody>
      </p:sp>
      <p:sp>
        <p:nvSpPr>
          <p:cNvPr id="53" name="PA-文本框 53">
            <a:extLst>
              <a:ext uri="{FF2B5EF4-FFF2-40B4-BE49-F238E27FC236}">
                <a16:creationId xmlns="" xmlns:a16="http://schemas.microsoft.com/office/drawing/2014/main" id="{A3D82B63-3DCF-4A4C-BD65-87D1D799C454}"/>
              </a:ext>
            </a:extLst>
          </p:cNvPr>
          <p:cNvSpPr txBox="1">
            <a:spLocks/>
          </p:cNvSpPr>
          <p:nvPr>
            <p:custDataLst>
              <p:tags r:id="rId22"/>
            </p:custDataLst>
          </p:nvPr>
        </p:nvSpPr>
        <p:spPr bwMode="auto">
          <a:xfrm>
            <a:off x="4300559" y="5418610"/>
            <a:ext cx="1382232" cy="157430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1200" dirty="0">
                <a:latin typeface="思源黑体 CN Medium" panose="020B0600000000000000" pitchFamily="34" charset="-122"/>
                <a:ea typeface="思源黑体 CN Medium" panose="020B0600000000000000" pitchFamily="34" charset="-122"/>
                <a:sym typeface="+mn-ea"/>
              </a:rPr>
              <a:t>您的内容打在这里您的内容打在这里您的内容打在这里</a:t>
            </a:r>
          </a:p>
        </p:txBody>
      </p:sp>
      <p:grpSp>
        <p:nvGrpSpPr>
          <p:cNvPr id="24" name="组合 23">
            <a:extLst>
              <a:ext uri="{FF2B5EF4-FFF2-40B4-BE49-F238E27FC236}">
                <a16:creationId xmlns="" xmlns:a16="http://schemas.microsoft.com/office/drawing/2014/main" id="{4B81C64F-F6C7-45D4-951D-4CA6A84B0806}"/>
              </a:ext>
            </a:extLst>
          </p:cNvPr>
          <p:cNvGrpSpPr/>
          <p:nvPr/>
        </p:nvGrpSpPr>
        <p:grpSpPr>
          <a:xfrm>
            <a:off x="183645" y="362168"/>
            <a:ext cx="6858000" cy="485775"/>
            <a:chOff x="183645" y="362168"/>
            <a:chExt cx="6858000" cy="485775"/>
          </a:xfrm>
        </p:grpSpPr>
        <p:pic>
          <p:nvPicPr>
            <p:cNvPr id="25" name="PA-图片 12">
              <a:extLst>
                <a:ext uri="{FF2B5EF4-FFF2-40B4-BE49-F238E27FC236}">
                  <a16:creationId xmlns="" xmlns:a16="http://schemas.microsoft.com/office/drawing/2014/main" id="{77D91900-4CCF-409A-8B42-DF41B924C13D}"/>
                </a:ext>
              </a:extLst>
            </p:cNvPr>
            <p:cNvPicPr>
              <a:picLocks noChangeAspect="1"/>
            </p:cNvPicPr>
            <p:nvPr>
              <p:custDataLst>
                <p:tags r:id="rId25"/>
              </p:custDataLst>
            </p:nvPr>
          </p:nvPicPr>
          <p:blipFill>
            <a:blip r:embed="rId28">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26" name="文本框 25">
              <a:extLst>
                <a:ext uri="{FF2B5EF4-FFF2-40B4-BE49-F238E27FC236}">
                  <a16:creationId xmlns="" xmlns:a16="http://schemas.microsoft.com/office/drawing/2014/main" id="{EB476794-C4E1-47CA-B776-3F313EE75B78}"/>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27" name="PA-图片 6">
            <a:extLst>
              <a:ext uri="{FF2B5EF4-FFF2-40B4-BE49-F238E27FC236}">
                <a16:creationId xmlns="" xmlns:a16="http://schemas.microsoft.com/office/drawing/2014/main" id="{61C06119-8EE8-4441-8006-D49596A874E6}"/>
              </a:ext>
            </a:extLst>
          </p:cNvPr>
          <p:cNvPicPr>
            <a:picLocks noChangeAspect="1"/>
          </p:cNvPicPr>
          <p:nvPr>
            <p:custDataLst>
              <p:tags r:id="rId23"/>
            </p:custDataLst>
          </p:nvPr>
        </p:nvPicPr>
        <p:blipFill>
          <a:blip r:embed="rId29">
            <a:extLst>
              <a:ext uri="{28A0092B-C50C-407E-A947-70E740481C1C}">
                <a14:useLocalDpi xmlns:a14="http://schemas.microsoft.com/office/drawing/2010/main" val="0"/>
              </a:ext>
            </a:extLst>
          </a:blip>
          <a:stretch>
            <a:fillRect/>
          </a:stretch>
        </p:blipFill>
        <p:spPr>
          <a:xfrm rot="18581759">
            <a:off x="10688851" y="5209301"/>
            <a:ext cx="1943100" cy="1809750"/>
          </a:xfrm>
          <a:prstGeom prst="rect">
            <a:avLst/>
          </a:prstGeom>
        </p:spPr>
      </p:pic>
      <p:pic>
        <p:nvPicPr>
          <p:cNvPr id="28" name="PA-图片 40">
            <a:extLst>
              <a:ext uri="{FF2B5EF4-FFF2-40B4-BE49-F238E27FC236}">
                <a16:creationId xmlns="" xmlns:a16="http://schemas.microsoft.com/office/drawing/2014/main" id="{17C75F74-98FD-427B-80B8-7A6F271A1E4A}"/>
              </a:ext>
            </a:extLst>
          </p:cNvPr>
          <p:cNvPicPr>
            <a:picLocks noChangeAspect="1"/>
          </p:cNvPicPr>
          <p:nvPr>
            <p:custDataLst>
              <p:tags r:id="rId24"/>
            </p:custDataLst>
          </p:nvPr>
        </p:nvPicPr>
        <p:blipFill>
          <a:blip r:embed="rId30" cstate="print">
            <a:extLst>
              <a:ext uri="{28A0092B-C50C-407E-A947-70E740481C1C}">
                <a14:useLocalDpi xmlns:a14="http://schemas.microsoft.com/office/drawing/2010/main" val="0"/>
              </a:ext>
            </a:extLst>
          </a:blip>
          <a:stretch>
            <a:fillRect/>
          </a:stretch>
        </p:blipFill>
        <p:spPr>
          <a:xfrm>
            <a:off x="11750931" y="0"/>
            <a:ext cx="179107" cy="6858000"/>
          </a:xfrm>
          <a:prstGeom prst="rect">
            <a:avLst/>
          </a:prstGeom>
        </p:spPr>
      </p:pic>
    </p:spTree>
    <p:extLst>
      <p:ext uri="{BB962C8B-B14F-4D97-AF65-F5344CB8AC3E}">
        <p14:creationId xmlns:p14="http://schemas.microsoft.com/office/powerpoint/2010/main" val="171167345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2"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wipe(left)">
                                      <p:cBhvr>
                                        <p:cTn id="27" dur="5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up)">
                                      <p:cBhvr>
                                        <p:cTn id="38" dur="500"/>
                                        <p:tgtEl>
                                          <p:spTgt spid="4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up)">
                                      <p:cBhvr>
                                        <p:cTn id="41" dur="500"/>
                                        <p:tgtEl>
                                          <p:spTgt spid="43"/>
                                        </p:tgtEl>
                                      </p:cBhvr>
                                    </p:animEffect>
                                  </p:childTnLst>
                                </p:cTn>
                              </p:par>
                              <p:par>
                                <p:cTn id="42" presetID="22" presetClass="entr" presetSubtype="1" fill="hold"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ipe(up)">
                                      <p:cBhvr>
                                        <p:cTn id="44" dur="500"/>
                                        <p:tgtEl>
                                          <p:spTgt spid="3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wipe(up)">
                                      <p:cBhvr>
                                        <p:cTn id="47" dur="500"/>
                                        <p:tgtEl>
                                          <p:spTgt spid="44"/>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up)">
                                      <p:cBhvr>
                                        <p:cTn id="50" dur="500"/>
                                        <p:tgtEl>
                                          <p:spTgt spid="45"/>
                                        </p:tgtEl>
                                      </p:cBhvr>
                                    </p:animEffect>
                                  </p:childTnLst>
                                </p:cTn>
                              </p:par>
                              <p:par>
                                <p:cTn id="51" presetID="22" presetClass="entr" presetSubtype="1" fill="hold"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wipe(up)">
                                      <p:cBhvr>
                                        <p:cTn id="53" dur="500"/>
                                        <p:tgtEl>
                                          <p:spTgt spid="40"/>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up)">
                                      <p:cBhvr>
                                        <p:cTn id="56" dur="500"/>
                                        <p:tgtEl>
                                          <p:spTgt spid="46"/>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ipe(up)">
                                      <p:cBhvr>
                                        <p:cTn id="59" dur="500"/>
                                        <p:tgtEl>
                                          <p:spTgt spid="47"/>
                                        </p:tgtEl>
                                      </p:cBhvr>
                                    </p:animEffect>
                                  </p:childTnLst>
                                </p:cTn>
                              </p:par>
                              <p:par>
                                <p:cTn id="60" presetID="22" presetClass="entr" presetSubtype="1" fill="hold"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up)">
                                      <p:cBhvr>
                                        <p:cTn id="62" dur="500"/>
                                        <p:tgtEl>
                                          <p:spTgt spid="41"/>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up)">
                                      <p:cBhvr>
                                        <p:cTn id="65" dur="500"/>
                                        <p:tgtEl>
                                          <p:spTgt spid="48"/>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wipe(up)">
                                      <p:cBhvr>
                                        <p:cTn id="68" dur="500"/>
                                        <p:tgtEl>
                                          <p:spTgt spid="49"/>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up)">
                                      <p:cBhvr>
                                        <p:cTn id="71" dur="500"/>
                                        <p:tgtEl>
                                          <p:spTgt spid="50"/>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wipe(up)">
                                      <p:cBhvr>
                                        <p:cTn id="74" dur="500"/>
                                        <p:tgtEl>
                                          <p:spTgt spid="51"/>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wipe(up)">
                                      <p:cBhvr>
                                        <p:cTn id="77" dur="500"/>
                                        <p:tgtEl>
                                          <p:spTgt spid="52"/>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wipe(up)">
                                      <p:cBhvr>
                                        <p:cTn id="80" dur="500"/>
                                        <p:tgtEl>
                                          <p:spTgt spid="53"/>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nodeType="click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10" grpId="0"/>
      <p:bldP spid="10" grpId="1"/>
      <p:bldP spid="10" grpId="2"/>
      <p:bldP spid="42" grpId="0" animBg="1"/>
      <p:bldP spid="43" grpId="0"/>
      <p:bldP spid="44" grpId="0" animBg="1"/>
      <p:bldP spid="45" grpId="0"/>
      <p:bldP spid="46" grpId="0" animBg="1"/>
      <p:bldP spid="47" grpId="0"/>
      <p:bldP spid="48" grpId="0"/>
      <p:bldP spid="49" grpId="0"/>
      <p:bldP spid="50" grpId="0"/>
      <p:bldP spid="51" grpId="0"/>
      <p:bldP spid="52" grpId="0"/>
      <p:bldP spid="5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562f4693-34fc-4622-bfca-43fd35292efa" descr="OQAAAB+LCAAAAAAABACrVlIpqSxIVbJSCs5NLCpxyUxML0rM9SxJzVXSUfJMUbLKK83J0VFyysxLycxLdy/KLy0oVrKKjq0FALpUkis5AAAA" title="iSlide™ 版权声明  COPYRIGHT NOTICE">
            <a:extLst>
              <a:ext uri="{FF2B5EF4-FFF2-40B4-BE49-F238E27FC236}">
                <a16:creationId xmlns="" xmlns:a16="http://schemas.microsoft.com/office/drawing/2014/main" id="{840FBB67-13B4-45EF-B6AE-E24B46B7C949}"/>
              </a:ext>
            </a:extLst>
          </p:cNvPr>
          <p:cNvGrpSpPr>
            <a:grpSpLocks noChangeAspect="1"/>
          </p:cNvGrpSpPr>
          <p:nvPr>
            <p:custDataLst>
              <p:tags r:id="rId1"/>
            </p:custDataLst>
          </p:nvPr>
        </p:nvGrpSpPr>
        <p:grpSpPr>
          <a:xfrm>
            <a:off x="1848458" y="1710253"/>
            <a:ext cx="8495084" cy="3195198"/>
            <a:chOff x="866776" y="1484784"/>
            <a:chExt cx="10446965" cy="3929346"/>
          </a:xfrm>
        </p:grpSpPr>
        <p:grpSp>
          <p:nvGrpSpPr>
            <p:cNvPr id="3" name="îSľïḍe">
              <a:extLst>
                <a:ext uri="{FF2B5EF4-FFF2-40B4-BE49-F238E27FC236}">
                  <a16:creationId xmlns="" xmlns:a16="http://schemas.microsoft.com/office/drawing/2014/main" id="{F2171109-9943-464F-AB79-559EBB596B21}"/>
                </a:ext>
              </a:extLst>
            </p:cNvPr>
            <p:cNvGrpSpPr/>
            <p:nvPr/>
          </p:nvGrpSpPr>
          <p:grpSpPr>
            <a:xfrm>
              <a:off x="866776" y="1484784"/>
              <a:ext cx="10446965" cy="2626967"/>
              <a:chOff x="866776" y="1754227"/>
              <a:chExt cx="10446965" cy="2626967"/>
            </a:xfrm>
          </p:grpSpPr>
          <p:sp>
            <p:nvSpPr>
              <p:cNvPr id="7" name="PA-ïs1íḍe">
                <a:extLst>
                  <a:ext uri="{FF2B5EF4-FFF2-40B4-BE49-F238E27FC236}">
                    <a16:creationId xmlns="" xmlns:a16="http://schemas.microsoft.com/office/drawing/2014/main" id="{B0615C86-7075-428D-9F91-E2BDA3333301}"/>
                  </a:ext>
                </a:extLst>
              </p:cNvPr>
              <p:cNvSpPr/>
              <p:nvPr>
                <p:custDataLst>
                  <p:tags r:id="rId21"/>
                </p:custDataLst>
              </p:nvPr>
            </p:nvSpPr>
            <p:spPr>
              <a:xfrm>
                <a:off x="6504711" y="2182579"/>
                <a:ext cx="1772290" cy="1770259"/>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rgbClr val="69C6D9"/>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scene3d>
                  <a:camera prst="orthographicFront"/>
                  <a:lightRig rig="threePt" dir="t"/>
                </a:scene3d>
                <a:sp3d contourW="12700"/>
              </a:bodyPr>
              <a:lstStyle/>
              <a:p>
                <a:pPr algn="ctr">
                  <a:defRPr/>
                </a:pPr>
                <a:r>
                  <a:rPr lang="zh-CN" altLang="en-US" sz="2000" dirty="0">
                    <a:solidFill>
                      <a:schemeClr val="tx1">
                        <a:lumMod val="75000"/>
                        <a:lumOff val="25000"/>
                      </a:schemeClr>
                    </a:solidFill>
                    <a:ea typeface="庞门正道标题体" panose="02010600030101010101" pitchFamily="2" charset="-122"/>
                  </a:rPr>
                  <a:t>关键词</a:t>
                </a:r>
              </a:p>
            </p:txBody>
          </p:sp>
          <p:sp>
            <p:nvSpPr>
              <p:cNvPr id="8" name="PA-íṩľîḓé">
                <a:extLst>
                  <a:ext uri="{FF2B5EF4-FFF2-40B4-BE49-F238E27FC236}">
                    <a16:creationId xmlns="" xmlns:a16="http://schemas.microsoft.com/office/drawing/2014/main" id="{F4D7EAE7-423C-4349-A865-D1596CD3F856}"/>
                  </a:ext>
                </a:extLst>
              </p:cNvPr>
              <p:cNvSpPr/>
              <p:nvPr>
                <p:custDataLst>
                  <p:tags r:id="rId22"/>
                </p:custDataLst>
              </p:nvPr>
            </p:nvSpPr>
            <p:spPr>
              <a:xfrm>
                <a:off x="3883525" y="2182579"/>
                <a:ext cx="1772289" cy="1770259"/>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scene3d>
                  <a:camera prst="orthographicFront"/>
                  <a:lightRig rig="threePt" dir="t"/>
                </a:scene3d>
                <a:sp3d contourW="12700"/>
              </a:bodyPr>
              <a:lstStyle/>
              <a:p>
                <a:pPr algn="ctr">
                  <a:defRPr/>
                </a:pPr>
                <a:r>
                  <a:rPr lang="zh-CN" altLang="en-US" sz="2000">
                    <a:solidFill>
                      <a:schemeClr val="tx1">
                        <a:lumMod val="75000"/>
                        <a:lumOff val="25000"/>
                      </a:schemeClr>
                    </a:solidFill>
                    <a:ea typeface="庞门正道标题体" panose="02010600030101010101" pitchFamily="2" charset="-122"/>
                  </a:rPr>
                  <a:t>关键词</a:t>
                </a:r>
                <a:endParaRPr lang="zh-CN" altLang="en-US" sz="2000" dirty="0">
                  <a:solidFill>
                    <a:schemeClr val="tx1">
                      <a:lumMod val="75000"/>
                      <a:lumOff val="25000"/>
                    </a:schemeClr>
                  </a:solidFill>
                  <a:ea typeface="庞门正道标题体" panose="02010600030101010101" pitchFamily="2" charset="-122"/>
                </a:endParaRPr>
              </a:p>
            </p:txBody>
          </p:sp>
          <p:sp>
            <p:nvSpPr>
              <p:cNvPr id="9" name="PA-îsļîḑê">
                <a:extLst>
                  <a:ext uri="{FF2B5EF4-FFF2-40B4-BE49-F238E27FC236}">
                    <a16:creationId xmlns="" xmlns:a16="http://schemas.microsoft.com/office/drawing/2014/main" id="{AA5C7AA2-D438-4317-B3BD-33503A38B80F}"/>
                  </a:ext>
                </a:extLst>
              </p:cNvPr>
              <p:cNvSpPr/>
              <p:nvPr>
                <p:custDataLst>
                  <p:tags r:id="rId23"/>
                </p:custDataLst>
              </p:nvPr>
            </p:nvSpPr>
            <p:spPr>
              <a:xfrm>
                <a:off x="1270767" y="2166338"/>
                <a:ext cx="1770259" cy="1770259"/>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scene3d>
                  <a:camera prst="orthographicFront"/>
                  <a:lightRig rig="threePt" dir="t"/>
                </a:scene3d>
                <a:sp3d contourW="12700"/>
              </a:bodyPr>
              <a:lstStyle/>
              <a:p>
                <a:pPr algn="ctr">
                  <a:defRPr/>
                </a:pPr>
                <a:r>
                  <a:rPr lang="zh-CN" altLang="en-US" sz="2000">
                    <a:solidFill>
                      <a:schemeClr val="tx1">
                        <a:lumMod val="75000"/>
                        <a:lumOff val="25000"/>
                      </a:schemeClr>
                    </a:solidFill>
                    <a:ea typeface="庞门正道标题体" panose="02010600030101010101" pitchFamily="2" charset="-122"/>
                  </a:rPr>
                  <a:t>关键词</a:t>
                </a:r>
                <a:endParaRPr lang="zh-CN" altLang="en-US" sz="2000" dirty="0">
                  <a:solidFill>
                    <a:schemeClr val="tx1">
                      <a:lumMod val="75000"/>
                      <a:lumOff val="25000"/>
                    </a:schemeClr>
                  </a:solidFill>
                  <a:ea typeface="庞门正道标题体" panose="02010600030101010101" pitchFamily="2" charset="-122"/>
                </a:endParaRPr>
              </a:p>
            </p:txBody>
          </p:sp>
          <p:sp>
            <p:nvSpPr>
              <p:cNvPr id="10" name="PA-îšḷïḓè">
                <a:extLst>
                  <a:ext uri="{FF2B5EF4-FFF2-40B4-BE49-F238E27FC236}">
                    <a16:creationId xmlns="" xmlns:a16="http://schemas.microsoft.com/office/drawing/2014/main" id="{3878CC66-F102-4D5C-959B-2BF54F4276EE}"/>
                  </a:ext>
                </a:extLst>
              </p:cNvPr>
              <p:cNvSpPr/>
              <p:nvPr>
                <p:custDataLst>
                  <p:tags r:id="rId24"/>
                </p:custDataLst>
              </p:nvPr>
            </p:nvSpPr>
            <p:spPr bwMode="auto">
              <a:xfrm>
                <a:off x="866776" y="1760315"/>
                <a:ext cx="4998140" cy="2608697"/>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chemeClr val="bg1">
                    <a:lumMod val="85000"/>
                  </a:schemeClr>
                </a:solidFill>
                <a:prstDash val="solid"/>
                <a:round/>
              </a:ln>
              <a:effectLst/>
            </p:spPr>
            <p:txBody>
              <a:bodyPr anchor="ctr">
                <a:scene3d>
                  <a:camera prst="orthographicFront"/>
                  <a:lightRig rig="threePt" dir="t"/>
                </a:scene3d>
                <a:sp3d contourW="12700"/>
              </a:bodyPr>
              <a:lstStyle/>
              <a:p>
                <a:pPr algn="ctr"/>
                <a:endParaRPr>
                  <a:solidFill>
                    <a:schemeClr val="tx1">
                      <a:lumMod val="75000"/>
                      <a:lumOff val="25000"/>
                    </a:schemeClr>
                  </a:solidFill>
                  <a:ea typeface="庞门正道标题体" panose="02010600030101010101" pitchFamily="2" charset="-122"/>
                </a:endParaRPr>
              </a:p>
            </p:txBody>
          </p:sp>
          <p:sp>
            <p:nvSpPr>
              <p:cNvPr id="11" name="PA-ïsļïďê">
                <a:extLst>
                  <a:ext uri="{FF2B5EF4-FFF2-40B4-BE49-F238E27FC236}">
                    <a16:creationId xmlns="" xmlns:a16="http://schemas.microsoft.com/office/drawing/2014/main" id="{D485EC5B-56BA-4E53-B92C-082B8C6CB54E}"/>
                  </a:ext>
                </a:extLst>
              </p:cNvPr>
              <p:cNvSpPr/>
              <p:nvPr>
                <p:custDataLst>
                  <p:tags r:id="rId25"/>
                </p:custDataLst>
              </p:nvPr>
            </p:nvSpPr>
            <p:spPr>
              <a:xfrm>
                <a:off x="1985367" y="2306417"/>
                <a:ext cx="332939" cy="332939"/>
              </a:xfrm>
              <a:custGeom>
                <a:avLst/>
                <a:gdLst>
                  <a:gd name="connsiteX0" fmla="*/ 130460 w 260920"/>
                  <a:gd name="connsiteY0" fmla="*/ 0 h 260921"/>
                  <a:gd name="connsiteX1" fmla="*/ 260920 w 260920"/>
                  <a:gd name="connsiteY1" fmla="*/ 130461 h 260921"/>
                  <a:gd name="connsiteX2" fmla="*/ 130460 w 260920"/>
                  <a:gd name="connsiteY2" fmla="*/ 260921 h 260921"/>
                  <a:gd name="connsiteX3" fmla="*/ 0 w 260920"/>
                  <a:gd name="connsiteY3" fmla="*/ 130460 h 260921"/>
                </a:gdLst>
                <a:ahLst/>
                <a:cxnLst>
                  <a:cxn ang="0">
                    <a:pos x="connsiteX0" y="connsiteY0"/>
                  </a:cxn>
                  <a:cxn ang="0">
                    <a:pos x="connsiteX1" y="connsiteY1"/>
                  </a:cxn>
                  <a:cxn ang="0">
                    <a:pos x="connsiteX2" y="connsiteY2"/>
                  </a:cxn>
                  <a:cxn ang="0">
                    <a:pos x="connsiteX3" y="connsiteY3"/>
                  </a:cxn>
                </a:cxnLst>
                <a:rect l="l" t="t" r="r" b="b"/>
                <a:pathLst>
                  <a:path w="260920" h="260921">
                    <a:moveTo>
                      <a:pt x="130460" y="0"/>
                    </a:moveTo>
                    <a:lnTo>
                      <a:pt x="260920" y="130461"/>
                    </a:lnTo>
                    <a:lnTo>
                      <a:pt x="130460" y="260921"/>
                    </a:lnTo>
                    <a:lnTo>
                      <a:pt x="0" y="13046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scene3d>
                  <a:camera prst="orthographicFront"/>
                  <a:lightRig rig="threePt" dir="t"/>
                </a:scene3d>
                <a:sp3d contourW="12700"/>
              </a:bodyPr>
              <a:lstStyle/>
              <a:p>
                <a:pPr algn="ctr">
                  <a:defRPr/>
                </a:pPr>
                <a:r>
                  <a:rPr lang="en-US" altLang="zh-CN" sz="1200" dirty="0">
                    <a:solidFill>
                      <a:schemeClr val="tx1">
                        <a:lumMod val="75000"/>
                        <a:lumOff val="25000"/>
                      </a:schemeClr>
                    </a:solidFill>
                    <a:latin typeface="Century Gothic" panose="020B0502020202020204" pitchFamily="34" charset="0"/>
                    <a:ea typeface="庞门正道标题体" panose="02010600030101010101" pitchFamily="2" charset="-122"/>
                  </a:rPr>
                  <a:t>1</a:t>
                </a:r>
              </a:p>
            </p:txBody>
          </p:sp>
          <p:sp>
            <p:nvSpPr>
              <p:cNvPr id="12" name="PA-ïšliḍe">
                <a:extLst>
                  <a:ext uri="{FF2B5EF4-FFF2-40B4-BE49-F238E27FC236}">
                    <a16:creationId xmlns="" xmlns:a16="http://schemas.microsoft.com/office/drawing/2014/main" id="{4E1DC6A6-0A16-465D-BB86-2B3ABE843512}"/>
                  </a:ext>
                </a:extLst>
              </p:cNvPr>
              <p:cNvSpPr/>
              <p:nvPr>
                <p:custDataLst>
                  <p:tags r:id="rId26"/>
                </p:custDataLst>
              </p:nvPr>
            </p:nvSpPr>
            <p:spPr>
              <a:xfrm>
                <a:off x="4602185" y="2322658"/>
                <a:ext cx="334968" cy="332939"/>
              </a:xfrm>
              <a:custGeom>
                <a:avLst/>
                <a:gdLst>
                  <a:gd name="connsiteX0" fmla="*/ 130460 w 260920"/>
                  <a:gd name="connsiteY0" fmla="*/ 0 h 260921"/>
                  <a:gd name="connsiteX1" fmla="*/ 260920 w 260920"/>
                  <a:gd name="connsiteY1" fmla="*/ 130461 h 260921"/>
                  <a:gd name="connsiteX2" fmla="*/ 130460 w 260920"/>
                  <a:gd name="connsiteY2" fmla="*/ 260921 h 260921"/>
                  <a:gd name="connsiteX3" fmla="*/ 0 w 260920"/>
                  <a:gd name="connsiteY3" fmla="*/ 130460 h 260921"/>
                </a:gdLst>
                <a:ahLst/>
                <a:cxnLst>
                  <a:cxn ang="0">
                    <a:pos x="connsiteX0" y="connsiteY0"/>
                  </a:cxn>
                  <a:cxn ang="0">
                    <a:pos x="connsiteX1" y="connsiteY1"/>
                  </a:cxn>
                  <a:cxn ang="0">
                    <a:pos x="connsiteX2" y="connsiteY2"/>
                  </a:cxn>
                  <a:cxn ang="0">
                    <a:pos x="connsiteX3" y="connsiteY3"/>
                  </a:cxn>
                </a:cxnLst>
                <a:rect l="l" t="t" r="r" b="b"/>
                <a:pathLst>
                  <a:path w="260920" h="260921">
                    <a:moveTo>
                      <a:pt x="130460" y="0"/>
                    </a:moveTo>
                    <a:lnTo>
                      <a:pt x="260920" y="130461"/>
                    </a:lnTo>
                    <a:lnTo>
                      <a:pt x="130460" y="260921"/>
                    </a:lnTo>
                    <a:lnTo>
                      <a:pt x="0" y="13046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scene3d>
                  <a:camera prst="orthographicFront"/>
                  <a:lightRig rig="threePt" dir="t"/>
                </a:scene3d>
                <a:sp3d contourW="12700"/>
              </a:bodyPr>
              <a:lstStyle/>
              <a:p>
                <a:pPr algn="ctr">
                  <a:defRPr/>
                </a:pPr>
                <a:r>
                  <a:rPr lang="en-US" altLang="zh-CN" sz="1200">
                    <a:solidFill>
                      <a:schemeClr val="tx1">
                        <a:lumMod val="75000"/>
                        <a:lumOff val="25000"/>
                      </a:schemeClr>
                    </a:solidFill>
                    <a:latin typeface="Century Gothic" panose="020B0502020202020204" pitchFamily="34" charset="0"/>
                    <a:ea typeface="庞门正道标题体" panose="02010600030101010101" pitchFamily="2" charset="-122"/>
                  </a:rPr>
                  <a:t>2</a:t>
                </a:r>
                <a:endParaRPr lang="en-US" altLang="zh-CN" sz="1200" dirty="0">
                  <a:solidFill>
                    <a:schemeClr val="tx1">
                      <a:lumMod val="75000"/>
                      <a:lumOff val="25000"/>
                    </a:schemeClr>
                  </a:solidFill>
                  <a:latin typeface="Century Gothic" panose="020B0502020202020204" pitchFamily="34" charset="0"/>
                  <a:ea typeface="庞门正道标题体" panose="02010600030101010101" pitchFamily="2" charset="-122"/>
                </a:endParaRPr>
              </a:p>
            </p:txBody>
          </p:sp>
          <p:sp>
            <p:nvSpPr>
              <p:cNvPr id="13" name="PA-íSlïḋê">
                <a:extLst>
                  <a:ext uri="{FF2B5EF4-FFF2-40B4-BE49-F238E27FC236}">
                    <a16:creationId xmlns="" xmlns:a16="http://schemas.microsoft.com/office/drawing/2014/main" id="{937A68AC-F9AC-4D5A-9B37-7BB06F350E84}"/>
                  </a:ext>
                </a:extLst>
              </p:cNvPr>
              <p:cNvSpPr/>
              <p:nvPr>
                <p:custDataLst>
                  <p:tags r:id="rId27"/>
                </p:custDataLst>
              </p:nvPr>
            </p:nvSpPr>
            <p:spPr>
              <a:xfrm>
                <a:off x="7225091" y="2322658"/>
                <a:ext cx="332939" cy="332939"/>
              </a:xfrm>
              <a:custGeom>
                <a:avLst/>
                <a:gdLst>
                  <a:gd name="connsiteX0" fmla="*/ 130460 w 260920"/>
                  <a:gd name="connsiteY0" fmla="*/ 0 h 260921"/>
                  <a:gd name="connsiteX1" fmla="*/ 260920 w 260920"/>
                  <a:gd name="connsiteY1" fmla="*/ 130461 h 260921"/>
                  <a:gd name="connsiteX2" fmla="*/ 130460 w 260920"/>
                  <a:gd name="connsiteY2" fmla="*/ 260921 h 260921"/>
                  <a:gd name="connsiteX3" fmla="*/ 0 w 260920"/>
                  <a:gd name="connsiteY3" fmla="*/ 130460 h 260921"/>
                </a:gdLst>
                <a:ahLst/>
                <a:cxnLst>
                  <a:cxn ang="0">
                    <a:pos x="connsiteX0" y="connsiteY0"/>
                  </a:cxn>
                  <a:cxn ang="0">
                    <a:pos x="connsiteX1" y="connsiteY1"/>
                  </a:cxn>
                  <a:cxn ang="0">
                    <a:pos x="connsiteX2" y="connsiteY2"/>
                  </a:cxn>
                  <a:cxn ang="0">
                    <a:pos x="connsiteX3" y="connsiteY3"/>
                  </a:cxn>
                </a:cxnLst>
                <a:rect l="l" t="t" r="r" b="b"/>
                <a:pathLst>
                  <a:path w="260920" h="260921">
                    <a:moveTo>
                      <a:pt x="130460" y="0"/>
                    </a:moveTo>
                    <a:lnTo>
                      <a:pt x="260920" y="130461"/>
                    </a:lnTo>
                    <a:lnTo>
                      <a:pt x="130460" y="260921"/>
                    </a:lnTo>
                    <a:lnTo>
                      <a:pt x="0" y="13046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scene3d>
                  <a:camera prst="orthographicFront"/>
                  <a:lightRig rig="threePt" dir="t"/>
                </a:scene3d>
                <a:sp3d contourW="12700"/>
              </a:bodyPr>
              <a:lstStyle/>
              <a:p>
                <a:pPr algn="ctr">
                  <a:defRPr/>
                </a:pPr>
                <a:r>
                  <a:rPr lang="en-US" altLang="zh-CN" sz="1200">
                    <a:solidFill>
                      <a:schemeClr val="tx1">
                        <a:lumMod val="75000"/>
                        <a:lumOff val="25000"/>
                      </a:schemeClr>
                    </a:solidFill>
                    <a:latin typeface="Century Gothic" panose="020B0502020202020204" pitchFamily="34" charset="0"/>
                    <a:ea typeface="庞门正道标题体" panose="02010600030101010101" pitchFamily="2" charset="-122"/>
                  </a:rPr>
                  <a:t>3</a:t>
                </a:r>
                <a:endParaRPr lang="en-US" altLang="zh-CN" sz="1200" dirty="0">
                  <a:solidFill>
                    <a:schemeClr val="tx1">
                      <a:lumMod val="75000"/>
                      <a:lumOff val="25000"/>
                    </a:schemeClr>
                  </a:solidFill>
                  <a:latin typeface="Century Gothic" panose="020B0502020202020204" pitchFamily="34" charset="0"/>
                  <a:ea typeface="庞门正道标题体" panose="02010600030101010101" pitchFamily="2" charset="-122"/>
                </a:endParaRPr>
              </a:p>
            </p:txBody>
          </p:sp>
          <p:sp>
            <p:nvSpPr>
              <p:cNvPr id="14" name="PA-íŝḻîḍe">
                <a:extLst>
                  <a:ext uri="{FF2B5EF4-FFF2-40B4-BE49-F238E27FC236}">
                    <a16:creationId xmlns="" xmlns:a16="http://schemas.microsoft.com/office/drawing/2014/main" id="{515B635B-2355-436B-9AA2-C16D6848312D}"/>
                  </a:ext>
                </a:extLst>
              </p:cNvPr>
              <p:cNvSpPr/>
              <p:nvPr>
                <p:custDataLst>
                  <p:tags r:id="rId28"/>
                </p:custDataLst>
              </p:nvPr>
            </p:nvSpPr>
            <p:spPr>
              <a:xfrm>
                <a:off x="3684573" y="1754227"/>
                <a:ext cx="4797158" cy="2626967"/>
              </a:xfrm>
              <a:custGeom>
                <a:avLst/>
                <a:gdLst>
                  <a:gd name="connsiteX0" fmla="*/ 0 w 3902075"/>
                  <a:gd name="connsiteY0" fmla="*/ 1047871 h 2096659"/>
                  <a:gd name="connsiteX1" fmla="*/ 1019175 w 3902075"/>
                  <a:gd name="connsiteY1" fmla="*/ 2067046 h 2096659"/>
                  <a:gd name="connsiteX2" fmla="*/ 3063875 w 3902075"/>
                  <a:gd name="connsiteY2" fmla="*/ 25521 h 2096659"/>
                  <a:gd name="connsiteX3" fmla="*/ 3902075 w 3902075"/>
                  <a:gd name="connsiteY3" fmla="*/ 866896 h 2096659"/>
                  <a:gd name="connsiteX4" fmla="*/ 3902075 w 3902075"/>
                  <a:gd name="connsiteY4" fmla="*/ 866896 h 2096659"/>
                  <a:gd name="connsiteX0-1" fmla="*/ 0 w 3902075"/>
                  <a:gd name="connsiteY0-2" fmla="*/ 1047871 h 2096659"/>
                  <a:gd name="connsiteX1-3" fmla="*/ 1019175 w 3902075"/>
                  <a:gd name="connsiteY1-4" fmla="*/ 2067046 h 2096659"/>
                  <a:gd name="connsiteX2-5" fmla="*/ 3063875 w 3902075"/>
                  <a:gd name="connsiteY2-6" fmla="*/ 25521 h 2096659"/>
                  <a:gd name="connsiteX3-7" fmla="*/ 3902075 w 3902075"/>
                  <a:gd name="connsiteY3-8" fmla="*/ 866896 h 2096659"/>
                  <a:gd name="connsiteX4-9" fmla="*/ 3902075 w 3902075"/>
                  <a:gd name="connsiteY4-10" fmla="*/ 866896 h 2096659"/>
                  <a:gd name="connsiteX0-11" fmla="*/ 0 w 3902075"/>
                  <a:gd name="connsiteY0-12" fmla="*/ 1047871 h 2067046"/>
                  <a:gd name="connsiteX1-13" fmla="*/ 1019175 w 3902075"/>
                  <a:gd name="connsiteY1-14" fmla="*/ 2067046 h 2067046"/>
                  <a:gd name="connsiteX2-15" fmla="*/ 3063875 w 3902075"/>
                  <a:gd name="connsiteY2-16" fmla="*/ 25521 h 2067046"/>
                  <a:gd name="connsiteX3-17" fmla="*/ 3902075 w 3902075"/>
                  <a:gd name="connsiteY3-18" fmla="*/ 866896 h 2067046"/>
                  <a:gd name="connsiteX4-19" fmla="*/ 3902075 w 3902075"/>
                  <a:gd name="connsiteY4-20" fmla="*/ 866896 h 2067046"/>
                  <a:gd name="connsiteX0-21" fmla="*/ 0 w 3902075"/>
                  <a:gd name="connsiteY0-22" fmla="*/ 1047871 h 2067046"/>
                  <a:gd name="connsiteX1-23" fmla="*/ 1019175 w 3902075"/>
                  <a:gd name="connsiteY1-24" fmla="*/ 2067046 h 2067046"/>
                  <a:gd name="connsiteX2-25" fmla="*/ 3063875 w 3902075"/>
                  <a:gd name="connsiteY2-26" fmla="*/ 25521 h 2067046"/>
                  <a:gd name="connsiteX3-27" fmla="*/ 3902075 w 3902075"/>
                  <a:gd name="connsiteY3-28" fmla="*/ 866896 h 2067046"/>
                  <a:gd name="connsiteX4-29" fmla="*/ 3902075 w 3902075"/>
                  <a:gd name="connsiteY4-30" fmla="*/ 866896 h 2067046"/>
                  <a:gd name="connsiteX0-31" fmla="*/ 0 w 3902075"/>
                  <a:gd name="connsiteY0-32" fmla="*/ 1047871 h 2067046"/>
                  <a:gd name="connsiteX1-33" fmla="*/ 1019175 w 3902075"/>
                  <a:gd name="connsiteY1-34" fmla="*/ 2067046 h 2067046"/>
                  <a:gd name="connsiteX2-35" fmla="*/ 3063875 w 3902075"/>
                  <a:gd name="connsiteY2-36" fmla="*/ 25521 h 2067046"/>
                  <a:gd name="connsiteX3-37" fmla="*/ 3902075 w 3902075"/>
                  <a:gd name="connsiteY3-38" fmla="*/ 866896 h 2067046"/>
                  <a:gd name="connsiteX4-39" fmla="*/ 3902075 w 3902075"/>
                  <a:gd name="connsiteY4-40" fmla="*/ 866896 h 2067046"/>
                  <a:gd name="connsiteX0-41" fmla="*/ 0 w 3902075"/>
                  <a:gd name="connsiteY0-42" fmla="*/ 1047871 h 2067046"/>
                  <a:gd name="connsiteX1-43" fmla="*/ 1019175 w 3902075"/>
                  <a:gd name="connsiteY1-44" fmla="*/ 2067046 h 2067046"/>
                  <a:gd name="connsiteX2-45" fmla="*/ 3063875 w 3902075"/>
                  <a:gd name="connsiteY2-46" fmla="*/ 25521 h 2067046"/>
                  <a:gd name="connsiteX3-47" fmla="*/ 3902075 w 3902075"/>
                  <a:gd name="connsiteY3-48" fmla="*/ 866896 h 2067046"/>
                  <a:gd name="connsiteX4-49" fmla="*/ 3902075 w 3902075"/>
                  <a:gd name="connsiteY4-50" fmla="*/ 866896 h 2067046"/>
                  <a:gd name="connsiteX0-51" fmla="*/ 0 w 3902075"/>
                  <a:gd name="connsiteY0-52" fmla="*/ 1047871 h 2067046"/>
                  <a:gd name="connsiteX1-53" fmla="*/ 1019175 w 3902075"/>
                  <a:gd name="connsiteY1-54" fmla="*/ 2067046 h 2067046"/>
                  <a:gd name="connsiteX2-55" fmla="*/ 3063875 w 3902075"/>
                  <a:gd name="connsiteY2-56" fmla="*/ 25521 h 2067046"/>
                  <a:gd name="connsiteX3-57" fmla="*/ 3902075 w 3902075"/>
                  <a:gd name="connsiteY3-58" fmla="*/ 866896 h 2067046"/>
                  <a:gd name="connsiteX4-59" fmla="*/ 3902075 w 3902075"/>
                  <a:gd name="connsiteY4-60" fmla="*/ 866896 h 2067046"/>
                  <a:gd name="connsiteX0-61" fmla="*/ 0 w 3902075"/>
                  <a:gd name="connsiteY0-62" fmla="*/ 1047871 h 2067046"/>
                  <a:gd name="connsiteX1-63" fmla="*/ 1019175 w 3902075"/>
                  <a:gd name="connsiteY1-64" fmla="*/ 2067046 h 2067046"/>
                  <a:gd name="connsiteX2-65" fmla="*/ 3063875 w 3902075"/>
                  <a:gd name="connsiteY2-66" fmla="*/ 25521 h 2067046"/>
                  <a:gd name="connsiteX3-67" fmla="*/ 3902075 w 3902075"/>
                  <a:gd name="connsiteY3-68" fmla="*/ 866896 h 2067046"/>
                  <a:gd name="connsiteX4-69" fmla="*/ 3902075 w 3902075"/>
                  <a:gd name="connsiteY4-70" fmla="*/ 866896 h 2067046"/>
                  <a:gd name="connsiteX0-71" fmla="*/ 0 w 3902075"/>
                  <a:gd name="connsiteY0-72" fmla="*/ 1022350 h 2041525"/>
                  <a:gd name="connsiteX1-73" fmla="*/ 1019175 w 3902075"/>
                  <a:gd name="connsiteY1-74" fmla="*/ 2041525 h 2041525"/>
                  <a:gd name="connsiteX2-75" fmla="*/ 3063875 w 3902075"/>
                  <a:gd name="connsiteY2-76" fmla="*/ 0 h 2041525"/>
                  <a:gd name="connsiteX3-77" fmla="*/ 3902075 w 3902075"/>
                  <a:gd name="connsiteY3-78" fmla="*/ 841375 h 2041525"/>
                  <a:gd name="connsiteX4-79" fmla="*/ 3902075 w 3902075"/>
                  <a:gd name="connsiteY4-80" fmla="*/ 841375 h 2041525"/>
                  <a:gd name="connsiteX0-81" fmla="*/ 0 w 3902075"/>
                  <a:gd name="connsiteY0-82" fmla="*/ 1022350 h 1879600"/>
                  <a:gd name="connsiteX1-83" fmla="*/ 847725 w 3902075"/>
                  <a:gd name="connsiteY1-84" fmla="*/ 1879600 h 1879600"/>
                  <a:gd name="connsiteX2-85" fmla="*/ 3063875 w 3902075"/>
                  <a:gd name="connsiteY2-86" fmla="*/ 0 h 1879600"/>
                  <a:gd name="connsiteX3-87" fmla="*/ 3902075 w 3902075"/>
                  <a:gd name="connsiteY3-88" fmla="*/ 841375 h 1879600"/>
                  <a:gd name="connsiteX4-89" fmla="*/ 3902075 w 3902075"/>
                  <a:gd name="connsiteY4-90" fmla="*/ 841375 h 1879600"/>
                  <a:gd name="connsiteX0-91" fmla="*/ 0 w 3902075"/>
                  <a:gd name="connsiteY0-92" fmla="*/ 1196975 h 2054225"/>
                  <a:gd name="connsiteX1-93" fmla="*/ 847725 w 3902075"/>
                  <a:gd name="connsiteY1-94" fmla="*/ 2054225 h 2054225"/>
                  <a:gd name="connsiteX2-95" fmla="*/ 2895600 w 3902075"/>
                  <a:gd name="connsiteY2-96" fmla="*/ 0 h 2054225"/>
                  <a:gd name="connsiteX3-97" fmla="*/ 3902075 w 3902075"/>
                  <a:gd name="connsiteY3-98" fmla="*/ 1016000 h 2054225"/>
                  <a:gd name="connsiteX4-99" fmla="*/ 3902075 w 3902075"/>
                  <a:gd name="connsiteY4-100" fmla="*/ 1016000 h 2054225"/>
                  <a:gd name="connsiteX0-101" fmla="*/ 0 w 3902075"/>
                  <a:gd name="connsiteY0-102" fmla="*/ 1196975 h 2054225"/>
                  <a:gd name="connsiteX1-103" fmla="*/ 847725 w 3902075"/>
                  <a:gd name="connsiteY1-104" fmla="*/ 2054225 h 2054225"/>
                  <a:gd name="connsiteX2-105" fmla="*/ 2895600 w 3902075"/>
                  <a:gd name="connsiteY2-106" fmla="*/ 0 h 2054225"/>
                  <a:gd name="connsiteX3-107" fmla="*/ 3751060 w 3902075"/>
                  <a:gd name="connsiteY3-108" fmla="*/ 864864 h 2054225"/>
                  <a:gd name="connsiteX4-109" fmla="*/ 3902075 w 3902075"/>
                  <a:gd name="connsiteY4-110" fmla="*/ 1016000 h 2054225"/>
                  <a:gd name="connsiteX5" fmla="*/ 3902075 w 3902075"/>
                  <a:gd name="connsiteY5" fmla="*/ 1016000 h 2054225"/>
                  <a:gd name="connsiteX0-111" fmla="*/ 0 w 3902075"/>
                  <a:gd name="connsiteY0-112" fmla="*/ 1196975 h 2054225"/>
                  <a:gd name="connsiteX1-113" fmla="*/ 847725 w 3902075"/>
                  <a:gd name="connsiteY1-114" fmla="*/ 2054225 h 2054225"/>
                  <a:gd name="connsiteX2-115" fmla="*/ 2895600 w 3902075"/>
                  <a:gd name="connsiteY2-116" fmla="*/ 0 h 2054225"/>
                  <a:gd name="connsiteX3-117" fmla="*/ 3751060 w 3902075"/>
                  <a:gd name="connsiteY3-118" fmla="*/ 864864 h 2054225"/>
                  <a:gd name="connsiteX4-119" fmla="*/ 3902075 w 3902075"/>
                  <a:gd name="connsiteY4-120" fmla="*/ 1016000 h 2054225"/>
                  <a:gd name="connsiteX0-121" fmla="*/ 0 w 3751060"/>
                  <a:gd name="connsiteY0-122" fmla="*/ 1196975 h 2054225"/>
                  <a:gd name="connsiteX1-123" fmla="*/ 847725 w 3751060"/>
                  <a:gd name="connsiteY1-124" fmla="*/ 2054225 h 2054225"/>
                  <a:gd name="connsiteX2-125" fmla="*/ 2895600 w 3751060"/>
                  <a:gd name="connsiteY2-126" fmla="*/ 0 h 2054225"/>
                  <a:gd name="connsiteX3-127" fmla="*/ 3751060 w 3751060"/>
                  <a:gd name="connsiteY3-128" fmla="*/ 864864 h 2054225"/>
                </a:gdLst>
                <a:ahLst/>
                <a:cxnLst>
                  <a:cxn ang="0">
                    <a:pos x="connsiteX0-1" y="connsiteY0-2"/>
                  </a:cxn>
                  <a:cxn ang="0">
                    <a:pos x="connsiteX1-3" y="connsiteY1-4"/>
                  </a:cxn>
                  <a:cxn ang="0">
                    <a:pos x="connsiteX2-5" y="connsiteY2-6"/>
                  </a:cxn>
                  <a:cxn ang="0">
                    <a:pos x="connsiteX3-7" y="connsiteY3-8"/>
                  </a:cxn>
                </a:cxnLst>
                <a:rect l="l" t="t" r="r" b="b"/>
                <a:pathLst>
                  <a:path w="3751060" h="2054225">
                    <a:moveTo>
                      <a:pt x="0" y="1196975"/>
                    </a:moveTo>
                    <a:cubicBezTo>
                      <a:pt x="339725" y="1536700"/>
                      <a:pt x="508000" y="1714500"/>
                      <a:pt x="847725" y="2054225"/>
                    </a:cubicBezTo>
                    <a:lnTo>
                      <a:pt x="2895600" y="0"/>
                    </a:lnTo>
                    <a:lnTo>
                      <a:pt x="3751060" y="864864"/>
                    </a:lnTo>
                  </a:path>
                </a:pathLst>
              </a:custGeom>
              <a:noFill/>
              <a:ln w="254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bodyPr>
              <a:lstStyle/>
              <a:p>
                <a:pPr algn="ctr"/>
                <a:endParaRPr>
                  <a:solidFill>
                    <a:schemeClr val="tx1">
                      <a:lumMod val="75000"/>
                      <a:lumOff val="25000"/>
                    </a:schemeClr>
                  </a:solidFill>
                  <a:ea typeface="庞门正道标题体" panose="02010600030101010101" pitchFamily="2" charset="-122"/>
                </a:endParaRPr>
              </a:p>
            </p:txBody>
          </p:sp>
          <p:sp>
            <p:nvSpPr>
              <p:cNvPr id="15" name="PA-ï$ļíḓe">
                <a:extLst>
                  <a:ext uri="{FF2B5EF4-FFF2-40B4-BE49-F238E27FC236}">
                    <a16:creationId xmlns="" xmlns:a16="http://schemas.microsoft.com/office/drawing/2014/main" id="{0606ED84-7EF3-4079-B3F5-A10F289C7E6F}"/>
                  </a:ext>
                </a:extLst>
              </p:cNvPr>
              <p:cNvSpPr/>
              <p:nvPr>
                <p:custDataLst>
                  <p:tags r:id="rId29"/>
                </p:custDataLst>
              </p:nvPr>
            </p:nvSpPr>
            <p:spPr bwMode="auto">
              <a:xfrm flipH="1" flipV="1">
                <a:off x="6315601" y="1766408"/>
                <a:ext cx="4998140" cy="2610727"/>
              </a:xfrm>
              <a:custGeom>
                <a:avLst/>
                <a:gdLst/>
                <a:ahLst/>
                <a:cxnLst>
                  <a:cxn ang="0">
                    <a:pos x="1558" y="337"/>
                  </a:cxn>
                  <a:cxn ang="0">
                    <a:pos x="1221" y="0"/>
                  </a:cxn>
                  <a:cxn ang="0">
                    <a:pos x="407" y="814"/>
                  </a:cxn>
                  <a:cxn ang="0">
                    <a:pos x="0" y="407"/>
                  </a:cxn>
                  <a:cxn ang="0">
                    <a:pos x="402" y="5"/>
                  </a:cxn>
                  <a:cxn ang="0">
                    <a:pos x="734" y="337"/>
                  </a:cxn>
                </a:cxnLst>
                <a:rect l="0" t="0" r="r" b="b"/>
                <a:pathLst>
                  <a:path w="1558" h="814">
                    <a:moveTo>
                      <a:pt x="1558" y="337"/>
                    </a:moveTo>
                    <a:lnTo>
                      <a:pt x="1221" y="0"/>
                    </a:lnTo>
                    <a:lnTo>
                      <a:pt x="407" y="814"/>
                    </a:lnTo>
                    <a:lnTo>
                      <a:pt x="0" y="407"/>
                    </a:lnTo>
                    <a:lnTo>
                      <a:pt x="402" y="5"/>
                    </a:lnTo>
                    <a:lnTo>
                      <a:pt x="734" y="337"/>
                    </a:lnTo>
                  </a:path>
                </a:pathLst>
              </a:custGeom>
              <a:noFill/>
              <a:ln w="25400" cap="flat" cmpd="sng">
                <a:solidFill>
                  <a:schemeClr val="bg1">
                    <a:lumMod val="85000"/>
                  </a:schemeClr>
                </a:solidFill>
                <a:prstDash val="solid"/>
                <a:round/>
              </a:ln>
              <a:effectLst/>
            </p:spPr>
            <p:txBody>
              <a:bodyPr anchor="ctr">
                <a:scene3d>
                  <a:camera prst="orthographicFront"/>
                  <a:lightRig rig="threePt" dir="t"/>
                </a:scene3d>
                <a:sp3d contourW="12700"/>
              </a:bodyPr>
              <a:lstStyle/>
              <a:p>
                <a:pPr algn="ctr"/>
                <a:endParaRPr>
                  <a:solidFill>
                    <a:schemeClr val="tx1">
                      <a:lumMod val="75000"/>
                      <a:lumOff val="25000"/>
                    </a:schemeClr>
                  </a:solidFill>
                  <a:ea typeface="庞门正道标题体" panose="02010600030101010101" pitchFamily="2" charset="-122"/>
                </a:endParaRPr>
              </a:p>
            </p:txBody>
          </p:sp>
          <p:sp>
            <p:nvSpPr>
              <p:cNvPr id="16" name="PA-ïSľîḍè">
                <a:extLst>
                  <a:ext uri="{FF2B5EF4-FFF2-40B4-BE49-F238E27FC236}">
                    <a16:creationId xmlns="" xmlns:a16="http://schemas.microsoft.com/office/drawing/2014/main" id="{53B67DB8-7F47-4B90-A51F-214D22EFD966}"/>
                  </a:ext>
                </a:extLst>
              </p:cNvPr>
              <p:cNvSpPr/>
              <p:nvPr>
                <p:custDataLst>
                  <p:tags r:id="rId30"/>
                </p:custDataLst>
              </p:nvPr>
            </p:nvSpPr>
            <p:spPr>
              <a:xfrm>
                <a:off x="9157760" y="2182579"/>
                <a:ext cx="1772289" cy="1770259"/>
              </a:xfrm>
              <a:custGeom>
                <a:avLst/>
                <a:gdLst>
                  <a:gd name="connsiteX0" fmla="*/ 692680 w 1385360"/>
                  <a:gd name="connsiteY0" fmla="*/ 0 h 1385360"/>
                  <a:gd name="connsiteX1" fmla="*/ 1385360 w 1385360"/>
                  <a:gd name="connsiteY1" fmla="*/ 692679 h 1385360"/>
                  <a:gd name="connsiteX2" fmla="*/ 692680 w 1385360"/>
                  <a:gd name="connsiteY2" fmla="*/ 1385360 h 1385360"/>
                  <a:gd name="connsiteX3" fmla="*/ 0 w 1385360"/>
                  <a:gd name="connsiteY3" fmla="*/ 692680 h 1385360"/>
                </a:gdLst>
                <a:ahLst/>
                <a:cxnLst>
                  <a:cxn ang="0">
                    <a:pos x="connsiteX0" y="connsiteY0"/>
                  </a:cxn>
                  <a:cxn ang="0">
                    <a:pos x="connsiteX1" y="connsiteY1"/>
                  </a:cxn>
                  <a:cxn ang="0">
                    <a:pos x="connsiteX2" y="connsiteY2"/>
                  </a:cxn>
                  <a:cxn ang="0">
                    <a:pos x="connsiteX3" y="connsiteY3"/>
                  </a:cxn>
                </a:cxnLst>
                <a:rect l="l" t="t" r="r" b="b"/>
                <a:pathLst>
                  <a:path w="1385360" h="1385360">
                    <a:moveTo>
                      <a:pt x="692680" y="0"/>
                    </a:moveTo>
                    <a:lnTo>
                      <a:pt x="1385360" y="692679"/>
                    </a:lnTo>
                    <a:lnTo>
                      <a:pt x="692680" y="1385360"/>
                    </a:lnTo>
                    <a:lnTo>
                      <a:pt x="0" y="692680"/>
                    </a:lnTo>
                    <a:close/>
                  </a:path>
                </a:pathLst>
              </a:cu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scene3d>
                  <a:camera prst="orthographicFront"/>
                  <a:lightRig rig="threePt" dir="t"/>
                </a:scene3d>
                <a:sp3d contourW="12700"/>
              </a:bodyPr>
              <a:lstStyle/>
              <a:p>
                <a:pPr algn="ctr" defTabSz="913765">
                  <a:defRPr/>
                </a:pPr>
                <a:r>
                  <a:rPr lang="zh-CN" altLang="en-US" sz="2000">
                    <a:solidFill>
                      <a:schemeClr val="tx1">
                        <a:lumMod val="75000"/>
                        <a:lumOff val="25000"/>
                      </a:schemeClr>
                    </a:solidFill>
                    <a:ea typeface="庞门正道标题体" panose="02010600030101010101" pitchFamily="2" charset="-122"/>
                  </a:rPr>
                  <a:t>关键词</a:t>
                </a:r>
                <a:endParaRPr lang="zh-CN" altLang="en-US" sz="2000" dirty="0">
                  <a:solidFill>
                    <a:schemeClr val="tx1">
                      <a:lumMod val="75000"/>
                      <a:lumOff val="25000"/>
                    </a:schemeClr>
                  </a:solidFill>
                  <a:ea typeface="庞门正道标题体" panose="02010600030101010101" pitchFamily="2" charset="-122"/>
                </a:endParaRPr>
              </a:p>
            </p:txBody>
          </p:sp>
          <p:sp>
            <p:nvSpPr>
              <p:cNvPr id="17" name="PA-íṡļîḑê">
                <a:extLst>
                  <a:ext uri="{FF2B5EF4-FFF2-40B4-BE49-F238E27FC236}">
                    <a16:creationId xmlns="" xmlns:a16="http://schemas.microsoft.com/office/drawing/2014/main" id="{1DA76810-118D-4E9B-9B49-794742583A0E}"/>
                  </a:ext>
                </a:extLst>
              </p:cNvPr>
              <p:cNvSpPr/>
              <p:nvPr>
                <p:custDataLst>
                  <p:tags r:id="rId31"/>
                </p:custDataLst>
              </p:nvPr>
            </p:nvSpPr>
            <p:spPr>
              <a:xfrm>
                <a:off x="9868300" y="2322658"/>
                <a:ext cx="334968" cy="332939"/>
              </a:xfrm>
              <a:custGeom>
                <a:avLst/>
                <a:gdLst>
                  <a:gd name="connsiteX0" fmla="*/ 130460 w 260920"/>
                  <a:gd name="connsiteY0" fmla="*/ 0 h 260921"/>
                  <a:gd name="connsiteX1" fmla="*/ 260920 w 260920"/>
                  <a:gd name="connsiteY1" fmla="*/ 130461 h 260921"/>
                  <a:gd name="connsiteX2" fmla="*/ 130460 w 260920"/>
                  <a:gd name="connsiteY2" fmla="*/ 260921 h 260921"/>
                  <a:gd name="connsiteX3" fmla="*/ 0 w 260920"/>
                  <a:gd name="connsiteY3" fmla="*/ 130460 h 260921"/>
                </a:gdLst>
                <a:ahLst/>
                <a:cxnLst>
                  <a:cxn ang="0">
                    <a:pos x="connsiteX0" y="connsiteY0"/>
                  </a:cxn>
                  <a:cxn ang="0">
                    <a:pos x="connsiteX1" y="connsiteY1"/>
                  </a:cxn>
                  <a:cxn ang="0">
                    <a:pos x="connsiteX2" y="connsiteY2"/>
                  </a:cxn>
                  <a:cxn ang="0">
                    <a:pos x="connsiteX3" y="connsiteY3"/>
                  </a:cxn>
                </a:cxnLst>
                <a:rect l="l" t="t" r="r" b="b"/>
                <a:pathLst>
                  <a:path w="260920" h="260921">
                    <a:moveTo>
                      <a:pt x="130460" y="0"/>
                    </a:moveTo>
                    <a:lnTo>
                      <a:pt x="260920" y="130461"/>
                    </a:lnTo>
                    <a:lnTo>
                      <a:pt x="130460" y="260921"/>
                    </a:lnTo>
                    <a:lnTo>
                      <a:pt x="0" y="13046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scene3d>
                  <a:camera prst="orthographicFront"/>
                  <a:lightRig rig="threePt" dir="t"/>
                </a:scene3d>
                <a:sp3d contourW="12700"/>
              </a:bodyPr>
              <a:lstStyle/>
              <a:p>
                <a:pPr algn="ctr">
                  <a:defRPr/>
                </a:pPr>
                <a:r>
                  <a:rPr lang="en-US" altLang="zh-CN" sz="1200">
                    <a:solidFill>
                      <a:schemeClr val="tx1">
                        <a:lumMod val="75000"/>
                        <a:lumOff val="25000"/>
                      </a:schemeClr>
                    </a:solidFill>
                    <a:latin typeface="Century Gothic" panose="020B0502020202020204" pitchFamily="34" charset="0"/>
                    <a:ea typeface="庞门正道标题体" panose="02010600030101010101" pitchFamily="2" charset="-122"/>
                  </a:rPr>
                  <a:t>4</a:t>
                </a:r>
                <a:endParaRPr lang="en-US" altLang="zh-CN" sz="1200" dirty="0">
                  <a:solidFill>
                    <a:schemeClr val="tx1">
                      <a:lumMod val="75000"/>
                      <a:lumOff val="25000"/>
                    </a:schemeClr>
                  </a:solidFill>
                  <a:latin typeface="Century Gothic" panose="020B0502020202020204" pitchFamily="34" charset="0"/>
                  <a:ea typeface="庞门正道标题体" panose="02010600030101010101" pitchFamily="2" charset="-122"/>
                </a:endParaRPr>
              </a:p>
            </p:txBody>
          </p:sp>
        </p:grpSp>
        <p:cxnSp>
          <p:nvCxnSpPr>
            <p:cNvPr id="4" name="PA-直接连接符 3">
              <a:extLst>
                <a:ext uri="{FF2B5EF4-FFF2-40B4-BE49-F238E27FC236}">
                  <a16:creationId xmlns="" xmlns:a16="http://schemas.microsoft.com/office/drawing/2014/main" id="{0309C3C1-C255-4065-B4B6-6A370110C07B}"/>
                </a:ext>
              </a:extLst>
            </p:cNvPr>
            <p:cNvCxnSpPr/>
            <p:nvPr>
              <p:custDataLst>
                <p:tags r:id="rId18"/>
              </p:custDataLst>
            </p:nvPr>
          </p:nvCxnSpPr>
          <p:spPr>
            <a:xfrm>
              <a:off x="3503712" y="4505592"/>
              <a:ext cx="0" cy="90853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5" name="PA-直接连接符 4">
              <a:extLst>
                <a:ext uri="{FF2B5EF4-FFF2-40B4-BE49-F238E27FC236}">
                  <a16:creationId xmlns="" xmlns:a16="http://schemas.microsoft.com/office/drawing/2014/main" id="{69405A66-9637-4C96-9EBF-9371A1D1E1FE}"/>
                </a:ext>
              </a:extLst>
            </p:cNvPr>
            <p:cNvCxnSpPr/>
            <p:nvPr>
              <p:custDataLst>
                <p:tags r:id="rId19"/>
              </p:custDataLst>
            </p:nvPr>
          </p:nvCxnSpPr>
          <p:spPr>
            <a:xfrm>
              <a:off x="6096000" y="4505592"/>
              <a:ext cx="0" cy="90853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6" name="PA-直接连接符 5">
              <a:extLst>
                <a:ext uri="{FF2B5EF4-FFF2-40B4-BE49-F238E27FC236}">
                  <a16:creationId xmlns="" xmlns:a16="http://schemas.microsoft.com/office/drawing/2014/main" id="{0068D397-5221-43C2-A591-C701DDA91E25}"/>
                </a:ext>
              </a:extLst>
            </p:cNvPr>
            <p:cNvCxnSpPr/>
            <p:nvPr>
              <p:custDataLst>
                <p:tags r:id="rId20"/>
              </p:custDataLst>
            </p:nvPr>
          </p:nvCxnSpPr>
          <p:spPr>
            <a:xfrm>
              <a:off x="8756904" y="4505592"/>
              <a:ext cx="0" cy="90853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grpSp>
        <p:nvGrpSpPr>
          <p:cNvPr id="18" name="PA-组合 17">
            <a:extLst>
              <a:ext uri="{FF2B5EF4-FFF2-40B4-BE49-F238E27FC236}">
                <a16:creationId xmlns="" xmlns:a16="http://schemas.microsoft.com/office/drawing/2014/main" id="{AFA28DDC-9C59-4DEA-B55A-C3DACEB869E0}"/>
              </a:ext>
            </a:extLst>
          </p:cNvPr>
          <p:cNvGrpSpPr/>
          <p:nvPr>
            <p:custDataLst>
              <p:tags r:id="rId2"/>
            </p:custDataLst>
          </p:nvPr>
        </p:nvGrpSpPr>
        <p:grpSpPr>
          <a:xfrm>
            <a:off x="1848458" y="4087535"/>
            <a:ext cx="1973762" cy="1060212"/>
            <a:chOff x="2197445" y="2412894"/>
            <a:chExt cx="1973762" cy="1060212"/>
          </a:xfrm>
        </p:grpSpPr>
        <p:sp>
          <p:nvSpPr>
            <p:cNvPr id="19" name="PA-文本框 18">
              <a:extLst>
                <a:ext uri="{FF2B5EF4-FFF2-40B4-BE49-F238E27FC236}">
                  <a16:creationId xmlns="" xmlns:a16="http://schemas.microsoft.com/office/drawing/2014/main" id="{56DFA6B5-1140-42BE-8263-FAB5C207C567}"/>
                </a:ext>
              </a:extLst>
            </p:cNvPr>
            <p:cNvSpPr txBox="1"/>
            <p:nvPr>
              <p:custDataLst>
                <p:tags r:id="rId16"/>
              </p:custDataLst>
            </p:nvPr>
          </p:nvSpPr>
          <p:spPr>
            <a:xfrm>
              <a:off x="2273643" y="2412894"/>
              <a:ext cx="1821364"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输入你的标题</a:t>
              </a:r>
            </a:p>
          </p:txBody>
        </p:sp>
        <p:sp>
          <p:nvSpPr>
            <p:cNvPr id="20" name="PA-文本框 19">
              <a:extLst>
                <a:ext uri="{FF2B5EF4-FFF2-40B4-BE49-F238E27FC236}">
                  <a16:creationId xmlns="" xmlns:a16="http://schemas.microsoft.com/office/drawing/2014/main" id="{9E9832E7-171F-48A8-9BD2-4F07CD19BFD5}"/>
                </a:ext>
              </a:extLst>
            </p:cNvPr>
            <p:cNvSpPr txBox="1"/>
            <p:nvPr>
              <p:custDataLst>
                <p:tags r:id="rId17"/>
              </p:custDataLst>
            </p:nvPr>
          </p:nvSpPr>
          <p:spPr>
            <a:xfrm>
              <a:off x="2197445" y="2801276"/>
              <a:ext cx="1973762" cy="671830"/>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sz="105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您的内容打在这里您的内容打在这里您的内容打在这里您的内容打在这里</a:t>
              </a:r>
            </a:p>
          </p:txBody>
        </p:sp>
      </p:grpSp>
      <p:grpSp>
        <p:nvGrpSpPr>
          <p:cNvPr id="21" name="PA-组合 20">
            <a:extLst>
              <a:ext uri="{FF2B5EF4-FFF2-40B4-BE49-F238E27FC236}">
                <a16:creationId xmlns="" xmlns:a16="http://schemas.microsoft.com/office/drawing/2014/main" id="{45078B41-19C6-4465-A9AF-1DCA3D172E50}"/>
              </a:ext>
            </a:extLst>
          </p:cNvPr>
          <p:cNvGrpSpPr/>
          <p:nvPr>
            <p:custDataLst>
              <p:tags r:id="rId3"/>
            </p:custDataLst>
          </p:nvPr>
        </p:nvGrpSpPr>
        <p:grpSpPr>
          <a:xfrm>
            <a:off x="3973832" y="4087535"/>
            <a:ext cx="1973762" cy="1182702"/>
            <a:chOff x="2197445" y="2412894"/>
            <a:chExt cx="1973762" cy="1182702"/>
          </a:xfrm>
        </p:grpSpPr>
        <p:sp>
          <p:nvSpPr>
            <p:cNvPr id="22" name="PA-文本框 21">
              <a:extLst>
                <a:ext uri="{FF2B5EF4-FFF2-40B4-BE49-F238E27FC236}">
                  <a16:creationId xmlns="" xmlns:a16="http://schemas.microsoft.com/office/drawing/2014/main" id="{9D85AE84-A763-419C-B320-62336BD1C30D}"/>
                </a:ext>
              </a:extLst>
            </p:cNvPr>
            <p:cNvSpPr txBox="1"/>
            <p:nvPr>
              <p:custDataLst>
                <p:tags r:id="rId14"/>
              </p:custDataLst>
            </p:nvPr>
          </p:nvSpPr>
          <p:spPr>
            <a:xfrm>
              <a:off x="2273643" y="2412894"/>
              <a:ext cx="1821364"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输入你的标题</a:t>
              </a:r>
            </a:p>
          </p:txBody>
        </p:sp>
        <p:sp>
          <p:nvSpPr>
            <p:cNvPr id="23" name="PA-文本框 22">
              <a:extLst>
                <a:ext uri="{FF2B5EF4-FFF2-40B4-BE49-F238E27FC236}">
                  <a16:creationId xmlns="" xmlns:a16="http://schemas.microsoft.com/office/drawing/2014/main" id="{DA553A83-0AD4-46A7-A318-EFBB0FA03825}"/>
                </a:ext>
              </a:extLst>
            </p:cNvPr>
            <p:cNvSpPr txBox="1"/>
            <p:nvPr>
              <p:custDataLst>
                <p:tags r:id="rId15"/>
              </p:custDataLst>
            </p:nvPr>
          </p:nvSpPr>
          <p:spPr>
            <a:xfrm>
              <a:off x="2197445" y="2801276"/>
              <a:ext cx="1973762" cy="794320"/>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05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您的内容打在这里您的内容打在这里您的内容打在这里您的内容打在这里</a:t>
              </a:r>
            </a:p>
          </p:txBody>
        </p:sp>
      </p:grpSp>
      <p:grpSp>
        <p:nvGrpSpPr>
          <p:cNvPr id="24" name="PA-组合 23">
            <a:extLst>
              <a:ext uri="{FF2B5EF4-FFF2-40B4-BE49-F238E27FC236}">
                <a16:creationId xmlns="" xmlns:a16="http://schemas.microsoft.com/office/drawing/2014/main" id="{BF238779-592D-46D8-A4C7-7A88BCD12A7E}"/>
              </a:ext>
            </a:extLst>
          </p:cNvPr>
          <p:cNvGrpSpPr/>
          <p:nvPr>
            <p:custDataLst>
              <p:tags r:id="rId4"/>
            </p:custDataLst>
          </p:nvPr>
        </p:nvGrpSpPr>
        <p:grpSpPr>
          <a:xfrm>
            <a:off x="6109207" y="4087535"/>
            <a:ext cx="1973762" cy="1182702"/>
            <a:chOff x="2197445" y="2412894"/>
            <a:chExt cx="1973762" cy="1182702"/>
          </a:xfrm>
        </p:grpSpPr>
        <p:sp>
          <p:nvSpPr>
            <p:cNvPr id="25" name="PA-文本框 24">
              <a:extLst>
                <a:ext uri="{FF2B5EF4-FFF2-40B4-BE49-F238E27FC236}">
                  <a16:creationId xmlns="" xmlns:a16="http://schemas.microsoft.com/office/drawing/2014/main" id="{EBC6BBB7-F582-419B-8D2F-B2D70F791980}"/>
                </a:ext>
              </a:extLst>
            </p:cNvPr>
            <p:cNvSpPr txBox="1"/>
            <p:nvPr>
              <p:custDataLst>
                <p:tags r:id="rId12"/>
              </p:custDataLst>
            </p:nvPr>
          </p:nvSpPr>
          <p:spPr>
            <a:xfrm>
              <a:off x="2273643" y="2412894"/>
              <a:ext cx="1821364"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输入你的标题</a:t>
              </a:r>
            </a:p>
          </p:txBody>
        </p:sp>
        <p:sp>
          <p:nvSpPr>
            <p:cNvPr id="26" name="PA-文本框 25">
              <a:extLst>
                <a:ext uri="{FF2B5EF4-FFF2-40B4-BE49-F238E27FC236}">
                  <a16:creationId xmlns="" xmlns:a16="http://schemas.microsoft.com/office/drawing/2014/main" id="{6EB0CC37-636F-447E-917D-BC0D081DED6E}"/>
                </a:ext>
              </a:extLst>
            </p:cNvPr>
            <p:cNvSpPr txBox="1"/>
            <p:nvPr>
              <p:custDataLst>
                <p:tags r:id="rId13"/>
              </p:custDataLst>
            </p:nvPr>
          </p:nvSpPr>
          <p:spPr>
            <a:xfrm>
              <a:off x="2197445" y="2801276"/>
              <a:ext cx="1973762" cy="794320"/>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05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您的内容打在这里您的内容打在这里您的内容打在这里您的内容打在这里</a:t>
              </a:r>
            </a:p>
          </p:txBody>
        </p:sp>
      </p:grpSp>
      <p:grpSp>
        <p:nvGrpSpPr>
          <p:cNvPr id="27" name="PA-组合 26">
            <a:extLst>
              <a:ext uri="{FF2B5EF4-FFF2-40B4-BE49-F238E27FC236}">
                <a16:creationId xmlns="" xmlns:a16="http://schemas.microsoft.com/office/drawing/2014/main" id="{16CFD6F5-1235-45B9-A2A5-D1540D656711}"/>
              </a:ext>
            </a:extLst>
          </p:cNvPr>
          <p:cNvGrpSpPr/>
          <p:nvPr>
            <p:custDataLst>
              <p:tags r:id="rId5"/>
            </p:custDataLst>
          </p:nvPr>
        </p:nvGrpSpPr>
        <p:grpSpPr>
          <a:xfrm>
            <a:off x="8244582" y="4087535"/>
            <a:ext cx="1973762" cy="1182702"/>
            <a:chOff x="2197445" y="2412894"/>
            <a:chExt cx="1973762" cy="1182702"/>
          </a:xfrm>
        </p:grpSpPr>
        <p:sp>
          <p:nvSpPr>
            <p:cNvPr id="28" name="PA-文本框 27">
              <a:extLst>
                <a:ext uri="{FF2B5EF4-FFF2-40B4-BE49-F238E27FC236}">
                  <a16:creationId xmlns="" xmlns:a16="http://schemas.microsoft.com/office/drawing/2014/main" id="{32D920E0-7E0D-4D09-B41E-8FCC321C5240}"/>
                </a:ext>
              </a:extLst>
            </p:cNvPr>
            <p:cNvSpPr txBox="1"/>
            <p:nvPr>
              <p:custDataLst>
                <p:tags r:id="rId10"/>
              </p:custDataLst>
            </p:nvPr>
          </p:nvSpPr>
          <p:spPr>
            <a:xfrm>
              <a:off x="2273643" y="2412894"/>
              <a:ext cx="1821364"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输入你的标题</a:t>
              </a:r>
            </a:p>
          </p:txBody>
        </p:sp>
        <p:sp>
          <p:nvSpPr>
            <p:cNvPr id="29" name="PA-文本框 28">
              <a:extLst>
                <a:ext uri="{FF2B5EF4-FFF2-40B4-BE49-F238E27FC236}">
                  <a16:creationId xmlns="" xmlns:a16="http://schemas.microsoft.com/office/drawing/2014/main" id="{0D536F30-1DB7-4100-8A5B-7531F8C2E12F}"/>
                </a:ext>
              </a:extLst>
            </p:cNvPr>
            <p:cNvSpPr txBox="1"/>
            <p:nvPr>
              <p:custDataLst>
                <p:tags r:id="rId11"/>
              </p:custDataLst>
            </p:nvPr>
          </p:nvSpPr>
          <p:spPr>
            <a:xfrm>
              <a:off x="2197445" y="2801276"/>
              <a:ext cx="1973762" cy="794320"/>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sz="105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您的内容打在这里您的内容打在这里您的内容打在这里您的内容打在这里</a:t>
              </a:r>
            </a:p>
          </p:txBody>
        </p:sp>
      </p:grpSp>
      <p:grpSp>
        <p:nvGrpSpPr>
          <p:cNvPr id="30" name="组合 29">
            <a:extLst>
              <a:ext uri="{FF2B5EF4-FFF2-40B4-BE49-F238E27FC236}">
                <a16:creationId xmlns="" xmlns:a16="http://schemas.microsoft.com/office/drawing/2014/main" id="{41BE16E9-5C8F-4726-8CBB-B1129C4A2FCE}"/>
              </a:ext>
            </a:extLst>
          </p:cNvPr>
          <p:cNvGrpSpPr/>
          <p:nvPr/>
        </p:nvGrpSpPr>
        <p:grpSpPr>
          <a:xfrm>
            <a:off x="183645" y="362168"/>
            <a:ext cx="6858000" cy="485775"/>
            <a:chOff x="183645" y="362168"/>
            <a:chExt cx="6858000" cy="485775"/>
          </a:xfrm>
        </p:grpSpPr>
        <p:pic>
          <p:nvPicPr>
            <p:cNvPr id="31" name="PA-图片 12">
              <a:extLst>
                <a:ext uri="{FF2B5EF4-FFF2-40B4-BE49-F238E27FC236}">
                  <a16:creationId xmlns="" xmlns:a16="http://schemas.microsoft.com/office/drawing/2014/main" id="{B1DE6554-886F-4577-AF14-D064995BA76C}"/>
                </a:ext>
              </a:extLst>
            </p:cNvPr>
            <p:cNvPicPr>
              <a:picLocks noChangeAspect="1"/>
            </p:cNvPicPr>
            <p:nvPr>
              <p:custDataLst>
                <p:tags r:id="rId9"/>
              </p:custDataLst>
            </p:nvPr>
          </p:nvPicPr>
          <p:blipFill>
            <a:blip r:embed="rId33">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32" name="文本框 31">
              <a:extLst>
                <a:ext uri="{FF2B5EF4-FFF2-40B4-BE49-F238E27FC236}">
                  <a16:creationId xmlns="" xmlns:a16="http://schemas.microsoft.com/office/drawing/2014/main" id="{9EB6A097-2FD2-4851-8355-D3A04BD6A5B5}"/>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33" name="PA-图片 38">
            <a:extLst>
              <a:ext uri="{FF2B5EF4-FFF2-40B4-BE49-F238E27FC236}">
                <a16:creationId xmlns="" xmlns:a16="http://schemas.microsoft.com/office/drawing/2014/main" id="{3C59ADA3-930D-43E6-B708-1E98BB9720BF}"/>
              </a:ext>
            </a:extLst>
          </p:cNvPr>
          <p:cNvPicPr>
            <a:picLocks noChangeAspect="1"/>
          </p:cNvPicPr>
          <p:nvPr>
            <p:custDataLst>
              <p:tags r:id="rId6"/>
            </p:custDataLst>
          </p:nvPr>
        </p:nvPicPr>
        <p:blipFill>
          <a:blip r:embed="rId34">
            <a:extLst>
              <a:ext uri="{28A0092B-C50C-407E-A947-70E740481C1C}">
                <a14:useLocalDpi xmlns:a14="http://schemas.microsoft.com/office/drawing/2010/main" val="0"/>
              </a:ext>
            </a:extLst>
          </a:blip>
          <a:stretch>
            <a:fillRect/>
          </a:stretch>
        </p:blipFill>
        <p:spPr>
          <a:xfrm rot="10800000" flipH="1" flipV="1">
            <a:off x="-36364" y="4607168"/>
            <a:ext cx="2101684" cy="2285123"/>
          </a:xfrm>
          <a:prstGeom prst="rect">
            <a:avLst/>
          </a:prstGeom>
        </p:spPr>
      </p:pic>
      <p:pic>
        <p:nvPicPr>
          <p:cNvPr id="34" name="PA-图片 6">
            <a:extLst>
              <a:ext uri="{FF2B5EF4-FFF2-40B4-BE49-F238E27FC236}">
                <a16:creationId xmlns="" xmlns:a16="http://schemas.microsoft.com/office/drawing/2014/main" id="{59307561-CCC2-48CF-BFB0-239D646E7B89}"/>
              </a:ext>
            </a:extLst>
          </p:cNvPr>
          <p:cNvPicPr>
            <a:picLocks noChangeAspect="1"/>
          </p:cNvPicPr>
          <p:nvPr>
            <p:custDataLst>
              <p:tags r:id="rId7"/>
            </p:custDataLst>
          </p:nvPr>
        </p:nvPicPr>
        <p:blipFill>
          <a:blip r:embed="rId35">
            <a:extLst>
              <a:ext uri="{28A0092B-C50C-407E-A947-70E740481C1C}">
                <a14:useLocalDpi xmlns:a14="http://schemas.microsoft.com/office/drawing/2010/main" val="0"/>
              </a:ext>
            </a:extLst>
          </a:blip>
          <a:stretch>
            <a:fillRect/>
          </a:stretch>
        </p:blipFill>
        <p:spPr>
          <a:xfrm rot="7515180">
            <a:off x="11036806" y="-904876"/>
            <a:ext cx="1943100" cy="1809750"/>
          </a:xfrm>
          <a:prstGeom prst="rect">
            <a:avLst/>
          </a:prstGeom>
        </p:spPr>
      </p:pic>
      <p:pic>
        <p:nvPicPr>
          <p:cNvPr id="35" name="PA-图片 6">
            <a:extLst>
              <a:ext uri="{FF2B5EF4-FFF2-40B4-BE49-F238E27FC236}">
                <a16:creationId xmlns="" xmlns:a16="http://schemas.microsoft.com/office/drawing/2014/main" id="{E76DC50B-20B4-43F4-906C-57C1745C7510}"/>
              </a:ext>
            </a:extLst>
          </p:cNvPr>
          <p:cNvPicPr>
            <a:picLocks noChangeAspect="1"/>
          </p:cNvPicPr>
          <p:nvPr>
            <p:custDataLst>
              <p:tags r:id="rId8"/>
            </p:custDataLst>
          </p:nvPr>
        </p:nvPicPr>
        <p:blipFill>
          <a:blip r:embed="rId35">
            <a:extLst>
              <a:ext uri="{28A0092B-C50C-407E-A947-70E740481C1C}">
                <a14:useLocalDpi xmlns:a14="http://schemas.microsoft.com/office/drawing/2010/main" val="0"/>
              </a:ext>
            </a:extLst>
          </a:blip>
          <a:stretch>
            <a:fillRect/>
          </a:stretch>
        </p:blipFill>
        <p:spPr>
          <a:xfrm rot="13598064">
            <a:off x="10701284" y="487088"/>
            <a:ext cx="3374555" cy="3142968"/>
          </a:xfrm>
          <a:prstGeom prst="rect">
            <a:avLst/>
          </a:prstGeom>
        </p:spPr>
      </p:pic>
    </p:spTree>
    <p:extLst>
      <p:ext uri="{BB962C8B-B14F-4D97-AF65-F5344CB8AC3E}">
        <p14:creationId xmlns:p14="http://schemas.microsoft.com/office/powerpoint/2010/main" val="24863918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ppt_w</p:attrName>
                                        </p:attrNameLst>
                                      </p:cBhvr>
                                      <p:tavLst>
                                        <p:tav tm="0">
                                          <p:val>
                                            <p:fltVal val="0"/>
                                          </p:val>
                                        </p:tav>
                                        <p:tav tm="100000">
                                          <p:val>
                                            <p:strVal val="#ppt_w"/>
                                          </p:val>
                                        </p:tav>
                                      </p:tavLst>
                                    </p:anim>
                                    <p:anim calcmode="lin" valueType="num">
                                      <p:cBhvr>
                                        <p:cTn id="14" dur="500" fill="hold"/>
                                        <p:tgtEl>
                                          <p:spTgt spid="18"/>
                                        </p:tgtEl>
                                        <p:attrNameLst>
                                          <p:attrName>ppt_h</p:attrName>
                                        </p:attrNameLst>
                                      </p:cBhvr>
                                      <p:tavLst>
                                        <p:tav tm="0">
                                          <p:val>
                                            <p:fltVal val="0"/>
                                          </p:val>
                                        </p:tav>
                                        <p:tav tm="100000">
                                          <p:val>
                                            <p:strVal val="#ppt_h"/>
                                          </p:val>
                                        </p:tav>
                                      </p:tavLst>
                                    </p:anim>
                                    <p:animEffect transition="in" filter="fade">
                                      <p:cBhvr>
                                        <p:cTn id="15" dur="500"/>
                                        <p:tgtEl>
                                          <p:spTgt spid="18"/>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fltVal val="0"/>
                                          </p:val>
                                        </p:tav>
                                        <p:tav tm="100000">
                                          <p:val>
                                            <p:strVal val="#ppt_h"/>
                                          </p:val>
                                        </p:tav>
                                      </p:tavLst>
                                    </p:anim>
                                    <p:animEffect transition="in" filter="fade">
                                      <p:cBhvr>
                                        <p:cTn id="33" dur="5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4">
            <a:extLst>
              <a:ext uri="{FF2B5EF4-FFF2-40B4-BE49-F238E27FC236}">
                <a16:creationId xmlns="" xmlns:a16="http://schemas.microsoft.com/office/drawing/2014/main" id="{A3D3A7B5-AE37-4C89-9DD9-6B8922DC785B}"/>
              </a:ext>
            </a:extLst>
          </p:cNvPr>
          <p:cNvGrpSpPr/>
          <p:nvPr>
            <p:custDataLst>
              <p:tags r:id="rId1"/>
            </p:custDataLst>
          </p:nvPr>
        </p:nvGrpSpPr>
        <p:grpSpPr>
          <a:xfrm>
            <a:off x="6321633" y="1539389"/>
            <a:ext cx="610821" cy="698084"/>
            <a:chOff x="4786314" y="3540133"/>
            <a:chExt cx="411163" cy="469901"/>
          </a:xfrm>
          <a:solidFill>
            <a:srgbClr val="EBEAE9"/>
          </a:solidFill>
        </p:grpSpPr>
        <p:sp>
          <p:nvSpPr>
            <p:cNvPr id="3" name="PA-任意多边形 884">
              <a:extLst>
                <a:ext uri="{FF2B5EF4-FFF2-40B4-BE49-F238E27FC236}">
                  <a16:creationId xmlns="" xmlns:a16="http://schemas.microsoft.com/office/drawing/2014/main" id="{6AF47417-D134-4184-9FDD-643F2A30E60E}"/>
                </a:ext>
              </a:extLst>
            </p:cNvPr>
            <p:cNvSpPr>
              <a:spLocks/>
            </p:cNvSpPr>
            <p:nvPr>
              <p:custDataLst>
                <p:tags r:id="rId51"/>
              </p:custDataLst>
            </p:nvPr>
          </p:nvSpPr>
          <p:spPr bwMode="auto">
            <a:xfrm>
              <a:off x="4786314" y="3786196"/>
              <a:ext cx="411163" cy="223838"/>
            </a:xfrm>
            <a:custGeom>
              <a:avLst/>
              <a:gdLst/>
              <a:ahLst/>
              <a:cxnLst>
                <a:cxn ang="0">
                  <a:pos x="518" y="282"/>
                </a:cxn>
                <a:cxn ang="0">
                  <a:pos x="0" y="282"/>
                </a:cxn>
                <a:cxn ang="0">
                  <a:pos x="0" y="282"/>
                </a:cxn>
                <a:cxn ang="0">
                  <a:pos x="2" y="254"/>
                </a:cxn>
                <a:cxn ang="0">
                  <a:pos x="5" y="226"/>
                </a:cxn>
                <a:cxn ang="0">
                  <a:pos x="12" y="199"/>
                </a:cxn>
                <a:cxn ang="0">
                  <a:pos x="21" y="173"/>
                </a:cxn>
                <a:cxn ang="0">
                  <a:pos x="32" y="148"/>
                </a:cxn>
                <a:cxn ang="0">
                  <a:pos x="44" y="125"/>
                </a:cxn>
                <a:cxn ang="0">
                  <a:pos x="60" y="103"/>
                </a:cxn>
                <a:cxn ang="0">
                  <a:pos x="76" y="83"/>
                </a:cxn>
                <a:cxn ang="0">
                  <a:pos x="95" y="66"/>
                </a:cxn>
                <a:cxn ang="0">
                  <a:pos x="115" y="48"/>
                </a:cxn>
                <a:cxn ang="0">
                  <a:pos x="136" y="34"/>
                </a:cxn>
                <a:cxn ang="0">
                  <a:pos x="159" y="21"/>
                </a:cxn>
                <a:cxn ang="0">
                  <a:pos x="183" y="13"/>
                </a:cxn>
                <a:cxn ang="0">
                  <a:pos x="208" y="6"/>
                </a:cxn>
                <a:cxn ang="0">
                  <a:pos x="233" y="2"/>
                </a:cxn>
                <a:cxn ang="0">
                  <a:pos x="259" y="0"/>
                </a:cxn>
                <a:cxn ang="0">
                  <a:pos x="259" y="0"/>
                </a:cxn>
                <a:cxn ang="0">
                  <a:pos x="286" y="2"/>
                </a:cxn>
                <a:cxn ang="0">
                  <a:pos x="312" y="6"/>
                </a:cxn>
                <a:cxn ang="0">
                  <a:pos x="337" y="13"/>
                </a:cxn>
                <a:cxn ang="0">
                  <a:pos x="361" y="21"/>
                </a:cxn>
                <a:cxn ang="0">
                  <a:pos x="383" y="34"/>
                </a:cxn>
                <a:cxn ang="0">
                  <a:pos x="405" y="48"/>
                </a:cxn>
                <a:cxn ang="0">
                  <a:pos x="425" y="66"/>
                </a:cxn>
                <a:cxn ang="0">
                  <a:pos x="442" y="83"/>
                </a:cxn>
                <a:cxn ang="0">
                  <a:pos x="460" y="103"/>
                </a:cxn>
                <a:cxn ang="0">
                  <a:pos x="474" y="125"/>
                </a:cxn>
                <a:cxn ang="0">
                  <a:pos x="488" y="148"/>
                </a:cxn>
                <a:cxn ang="0">
                  <a:pos x="499" y="173"/>
                </a:cxn>
                <a:cxn ang="0">
                  <a:pos x="508" y="199"/>
                </a:cxn>
                <a:cxn ang="0">
                  <a:pos x="513" y="226"/>
                </a:cxn>
                <a:cxn ang="0">
                  <a:pos x="518" y="254"/>
                </a:cxn>
                <a:cxn ang="0">
                  <a:pos x="518" y="282"/>
                </a:cxn>
                <a:cxn ang="0">
                  <a:pos x="518" y="282"/>
                </a:cxn>
              </a:cxnLst>
              <a:rect l="0" t="0" r="r" b="b"/>
              <a:pathLst>
                <a:path w="518" h="282">
                  <a:moveTo>
                    <a:pt x="518" y="282"/>
                  </a:moveTo>
                  <a:lnTo>
                    <a:pt x="0" y="282"/>
                  </a:lnTo>
                  <a:lnTo>
                    <a:pt x="0" y="282"/>
                  </a:lnTo>
                  <a:lnTo>
                    <a:pt x="2" y="254"/>
                  </a:lnTo>
                  <a:lnTo>
                    <a:pt x="5" y="226"/>
                  </a:lnTo>
                  <a:lnTo>
                    <a:pt x="12" y="199"/>
                  </a:lnTo>
                  <a:lnTo>
                    <a:pt x="21" y="173"/>
                  </a:lnTo>
                  <a:lnTo>
                    <a:pt x="32" y="148"/>
                  </a:lnTo>
                  <a:lnTo>
                    <a:pt x="44" y="125"/>
                  </a:lnTo>
                  <a:lnTo>
                    <a:pt x="60" y="103"/>
                  </a:lnTo>
                  <a:lnTo>
                    <a:pt x="76" y="83"/>
                  </a:lnTo>
                  <a:lnTo>
                    <a:pt x="95" y="66"/>
                  </a:lnTo>
                  <a:lnTo>
                    <a:pt x="115" y="48"/>
                  </a:lnTo>
                  <a:lnTo>
                    <a:pt x="136" y="34"/>
                  </a:lnTo>
                  <a:lnTo>
                    <a:pt x="159" y="21"/>
                  </a:lnTo>
                  <a:lnTo>
                    <a:pt x="183" y="13"/>
                  </a:lnTo>
                  <a:lnTo>
                    <a:pt x="208" y="6"/>
                  </a:lnTo>
                  <a:lnTo>
                    <a:pt x="233" y="2"/>
                  </a:lnTo>
                  <a:lnTo>
                    <a:pt x="259" y="0"/>
                  </a:lnTo>
                  <a:lnTo>
                    <a:pt x="259" y="0"/>
                  </a:lnTo>
                  <a:lnTo>
                    <a:pt x="286" y="2"/>
                  </a:lnTo>
                  <a:lnTo>
                    <a:pt x="312" y="6"/>
                  </a:lnTo>
                  <a:lnTo>
                    <a:pt x="337" y="13"/>
                  </a:lnTo>
                  <a:lnTo>
                    <a:pt x="361" y="21"/>
                  </a:lnTo>
                  <a:lnTo>
                    <a:pt x="383" y="34"/>
                  </a:lnTo>
                  <a:lnTo>
                    <a:pt x="405" y="48"/>
                  </a:lnTo>
                  <a:lnTo>
                    <a:pt x="425" y="66"/>
                  </a:lnTo>
                  <a:lnTo>
                    <a:pt x="442" y="83"/>
                  </a:lnTo>
                  <a:lnTo>
                    <a:pt x="460" y="103"/>
                  </a:lnTo>
                  <a:lnTo>
                    <a:pt x="474" y="125"/>
                  </a:lnTo>
                  <a:lnTo>
                    <a:pt x="488" y="148"/>
                  </a:lnTo>
                  <a:lnTo>
                    <a:pt x="499" y="173"/>
                  </a:lnTo>
                  <a:lnTo>
                    <a:pt x="508" y="199"/>
                  </a:lnTo>
                  <a:lnTo>
                    <a:pt x="513" y="226"/>
                  </a:lnTo>
                  <a:lnTo>
                    <a:pt x="518" y="254"/>
                  </a:lnTo>
                  <a:lnTo>
                    <a:pt x="518" y="282"/>
                  </a:lnTo>
                  <a:lnTo>
                    <a:pt x="518" y="28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4" name="PA-任意多边形 885">
              <a:extLst>
                <a:ext uri="{FF2B5EF4-FFF2-40B4-BE49-F238E27FC236}">
                  <a16:creationId xmlns="" xmlns:a16="http://schemas.microsoft.com/office/drawing/2014/main" id="{739EDDFD-31E4-4CCC-BB26-85C9E5E11CFC}"/>
                </a:ext>
              </a:extLst>
            </p:cNvPr>
            <p:cNvSpPr>
              <a:spLocks/>
            </p:cNvSpPr>
            <p:nvPr>
              <p:custDataLst>
                <p:tags r:id="rId52"/>
              </p:custDataLst>
            </p:nvPr>
          </p:nvSpPr>
          <p:spPr bwMode="auto">
            <a:xfrm>
              <a:off x="4881564" y="3540133"/>
              <a:ext cx="219075" cy="219075"/>
            </a:xfrm>
            <a:custGeom>
              <a:avLst/>
              <a:gdLst/>
              <a:ahLst/>
              <a:cxnLst>
                <a:cxn ang="0">
                  <a:pos x="275" y="137"/>
                </a:cxn>
                <a:cxn ang="0">
                  <a:pos x="273" y="164"/>
                </a:cxn>
                <a:cxn ang="0">
                  <a:pos x="264" y="190"/>
                </a:cxn>
                <a:cxn ang="0">
                  <a:pos x="252" y="213"/>
                </a:cxn>
                <a:cxn ang="0">
                  <a:pos x="236" y="234"/>
                </a:cxn>
                <a:cxn ang="0">
                  <a:pos x="215" y="250"/>
                </a:cxn>
                <a:cxn ang="0">
                  <a:pos x="192" y="262"/>
                </a:cxn>
                <a:cxn ang="0">
                  <a:pos x="165" y="271"/>
                </a:cxn>
                <a:cxn ang="0">
                  <a:pos x="137" y="275"/>
                </a:cxn>
                <a:cxn ang="0">
                  <a:pos x="123" y="273"/>
                </a:cxn>
                <a:cxn ang="0">
                  <a:pos x="97" y="268"/>
                </a:cxn>
                <a:cxn ang="0">
                  <a:pos x="72" y="257"/>
                </a:cxn>
                <a:cxn ang="0">
                  <a:pos x="51" y="243"/>
                </a:cxn>
                <a:cxn ang="0">
                  <a:pos x="31" y="224"/>
                </a:cxn>
                <a:cxn ang="0">
                  <a:pos x="17" y="203"/>
                </a:cxn>
                <a:cxn ang="0">
                  <a:pos x="7" y="178"/>
                </a:cxn>
                <a:cxn ang="0">
                  <a:pos x="1" y="151"/>
                </a:cxn>
                <a:cxn ang="0">
                  <a:pos x="0" y="137"/>
                </a:cxn>
                <a:cxn ang="0">
                  <a:pos x="3" y="109"/>
                </a:cxn>
                <a:cxn ang="0">
                  <a:pos x="10" y="83"/>
                </a:cxn>
                <a:cxn ang="0">
                  <a:pos x="24" y="60"/>
                </a:cxn>
                <a:cxn ang="0">
                  <a:pos x="40" y="39"/>
                </a:cxn>
                <a:cxn ang="0">
                  <a:pos x="61" y="23"/>
                </a:cxn>
                <a:cxn ang="0">
                  <a:pos x="84" y="10"/>
                </a:cxn>
                <a:cxn ang="0">
                  <a:pos x="111" y="2"/>
                </a:cxn>
                <a:cxn ang="0">
                  <a:pos x="137" y="0"/>
                </a:cxn>
                <a:cxn ang="0">
                  <a:pos x="151" y="0"/>
                </a:cxn>
                <a:cxn ang="0">
                  <a:pos x="179" y="5"/>
                </a:cxn>
                <a:cxn ang="0">
                  <a:pos x="204" y="16"/>
                </a:cxn>
                <a:cxn ang="0">
                  <a:pos x="225" y="30"/>
                </a:cxn>
                <a:cxn ang="0">
                  <a:pos x="245" y="49"/>
                </a:cxn>
                <a:cxn ang="0">
                  <a:pos x="259" y="70"/>
                </a:cxn>
                <a:cxn ang="0">
                  <a:pos x="269" y="95"/>
                </a:cxn>
                <a:cxn ang="0">
                  <a:pos x="275" y="123"/>
                </a:cxn>
                <a:cxn ang="0">
                  <a:pos x="275" y="137"/>
                </a:cxn>
              </a:cxnLst>
              <a:rect l="0" t="0" r="r" b="b"/>
              <a:pathLst>
                <a:path w="275" h="275">
                  <a:moveTo>
                    <a:pt x="275" y="137"/>
                  </a:moveTo>
                  <a:lnTo>
                    <a:pt x="275" y="137"/>
                  </a:lnTo>
                  <a:lnTo>
                    <a:pt x="275" y="151"/>
                  </a:lnTo>
                  <a:lnTo>
                    <a:pt x="273" y="164"/>
                  </a:lnTo>
                  <a:lnTo>
                    <a:pt x="269" y="178"/>
                  </a:lnTo>
                  <a:lnTo>
                    <a:pt x="264" y="190"/>
                  </a:lnTo>
                  <a:lnTo>
                    <a:pt x="259" y="203"/>
                  </a:lnTo>
                  <a:lnTo>
                    <a:pt x="252" y="213"/>
                  </a:lnTo>
                  <a:lnTo>
                    <a:pt x="245" y="224"/>
                  </a:lnTo>
                  <a:lnTo>
                    <a:pt x="236" y="234"/>
                  </a:lnTo>
                  <a:lnTo>
                    <a:pt x="225" y="243"/>
                  </a:lnTo>
                  <a:lnTo>
                    <a:pt x="215" y="250"/>
                  </a:lnTo>
                  <a:lnTo>
                    <a:pt x="204" y="257"/>
                  </a:lnTo>
                  <a:lnTo>
                    <a:pt x="192" y="262"/>
                  </a:lnTo>
                  <a:lnTo>
                    <a:pt x="179" y="268"/>
                  </a:lnTo>
                  <a:lnTo>
                    <a:pt x="165" y="271"/>
                  </a:lnTo>
                  <a:lnTo>
                    <a:pt x="151" y="273"/>
                  </a:lnTo>
                  <a:lnTo>
                    <a:pt x="137" y="275"/>
                  </a:lnTo>
                  <a:lnTo>
                    <a:pt x="137" y="275"/>
                  </a:lnTo>
                  <a:lnTo>
                    <a:pt x="123" y="273"/>
                  </a:lnTo>
                  <a:lnTo>
                    <a:pt x="111" y="271"/>
                  </a:lnTo>
                  <a:lnTo>
                    <a:pt x="97" y="268"/>
                  </a:lnTo>
                  <a:lnTo>
                    <a:pt x="84" y="262"/>
                  </a:lnTo>
                  <a:lnTo>
                    <a:pt x="72" y="257"/>
                  </a:lnTo>
                  <a:lnTo>
                    <a:pt x="61" y="250"/>
                  </a:lnTo>
                  <a:lnTo>
                    <a:pt x="51" y="243"/>
                  </a:lnTo>
                  <a:lnTo>
                    <a:pt x="40" y="234"/>
                  </a:lnTo>
                  <a:lnTo>
                    <a:pt x="31" y="224"/>
                  </a:lnTo>
                  <a:lnTo>
                    <a:pt x="24" y="213"/>
                  </a:lnTo>
                  <a:lnTo>
                    <a:pt x="17" y="203"/>
                  </a:lnTo>
                  <a:lnTo>
                    <a:pt x="10" y="190"/>
                  </a:lnTo>
                  <a:lnTo>
                    <a:pt x="7" y="178"/>
                  </a:lnTo>
                  <a:lnTo>
                    <a:pt x="3" y="164"/>
                  </a:lnTo>
                  <a:lnTo>
                    <a:pt x="1" y="151"/>
                  </a:lnTo>
                  <a:lnTo>
                    <a:pt x="0" y="137"/>
                  </a:lnTo>
                  <a:lnTo>
                    <a:pt x="0" y="137"/>
                  </a:lnTo>
                  <a:lnTo>
                    <a:pt x="1" y="123"/>
                  </a:lnTo>
                  <a:lnTo>
                    <a:pt x="3" y="109"/>
                  </a:lnTo>
                  <a:lnTo>
                    <a:pt x="7" y="95"/>
                  </a:lnTo>
                  <a:lnTo>
                    <a:pt x="10" y="83"/>
                  </a:lnTo>
                  <a:lnTo>
                    <a:pt x="17" y="70"/>
                  </a:lnTo>
                  <a:lnTo>
                    <a:pt x="24" y="60"/>
                  </a:lnTo>
                  <a:lnTo>
                    <a:pt x="31" y="49"/>
                  </a:lnTo>
                  <a:lnTo>
                    <a:pt x="40" y="39"/>
                  </a:lnTo>
                  <a:lnTo>
                    <a:pt x="51" y="30"/>
                  </a:lnTo>
                  <a:lnTo>
                    <a:pt x="61" y="23"/>
                  </a:lnTo>
                  <a:lnTo>
                    <a:pt x="72" y="16"/>
                  </a:lnTo>
                  <a:lnTo>
                    <a:pt x="84" y="10"/>
                  </a:lnTo>
                  <a:lnTo>
                    <a:pt x="97" y="5"/>
                  </a:lnTo>
                  <a:lnTo>
                    <a:pt x="111" y="2"/>
                  </a:lnTo>
                  <a:lnTo>
                    <a:pt x="123" y="0"/>
                  </a:lnTo>
                  <a:lnTo>
                    <a:pt x="137" y="0"/>
                  </a:lnTo>
                  <a:lnTo>
                    <a:pt x="137" y="0"/>
                  </a:lnTo>
                  <a:lnTo>
                    <a:pt x="151" y="0"/>
                  </a:lnTo>
                  <a:lnTo>
                    <a:pt x="165" y="2"/>
                  </a:lnTo>
                  <a:lnTo>
                    <a:pt x="179" y="5"/>
                  </a:lnTo>
                  <a:lnTo>
                    <a:pt x="192" y="10"/>
                  </a:lnTo>
                  <a:lnTo>
                    <a:pt x="204" y="16"/>
                  </a:lnTo>
                  <a:lnTo>
                    <a:pt x="215" y="23"/>
                  </a:lnTo>
                  <a:lnTo>
                    <a:pt x="225" y="30"/>
                  </a:lnTo>
                  <a:lnTo>
                    <a:pt x="236" y="39"/>
                  </a:lnTo>
                  <a:lnTo>
                    <a:pt x="245" y="49"/>
                  </a:lnTo>
                  <a:lnTo>
                    <a:pt x="252" y="60"/>
                  </a:lnTo>
                  <a:lnTo>
                    <a:pt x="259" y="70"/>
                  </a:lnTo>
                  <a:lnTo>
                    <a:pt x="264" y="83"/>
                  </a:lnTo>
                  <a:lnTo>
                    <a:pt x="269" y="95"/>
                  </a:lnTo>
                  <a:lnTo>
                    <a:pt x="273" y="109"/>
                  </a:lnTo>
                  <a:lnTo>
                    <a:pt x="275" y="123"/>
                  </a:lnTo>
                  <a:lnTo>
                    <a:pt x="275" y="137"/>
                  </a:lnTo>
                  <a:lnTo>
                    <a:pt x="275" y="1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5" name="PA-组合 17">
            <a:extLst>
              <a:ext uri="{FF2B5EF4-FFF2-40B4-BE49-F238E27FC236}">
                <a16:creationId xmlns="" xmlns:a16="http://schemas.microsoft.com/office/drawing/2014/main" id="{BEB85AAD-3A00-4260-BB86-E011C07CD09F}"/>
              </a:ext>
            </a:extLst>
          </p:cNvPr>
          <p:cNvGrpSpPr/>
          <p:nvPr>
            <p:custDataLst>
              <p:tags r:id="rId2"/>
            </p:custDataLst>
          </p:nvPr>
        </p:nvGrpSpPr>
        <p:grpSpPr>
          <a:xfrm>
            <a:off x="7064528" y="1539389"/>
            <a:ext cx="610821" cy="698084"/>
            <a:chOff x="4786314" y="3540133"/>
            <a:chExt cx="411163" cy="469901"/>
          </a:xfrm>
          <a:solidFill>
            <a:srgbClr val="EBEAE9"/>
          </a:solidFill>
        </p:grpSpPr>
        <p:sp>
          <p:nvSpPr>
            <p:cNvPr id="6" name="PA-任意多边形 884">
              <a:extLst>
                <a:ext uri="{FF2B5EF4-FFF2-40B4-BE49-F238E27FC236}">
                  <a16:creationId xmlns="" xmlns:a16="http://schemas.microsoft.com/office/drawing/2014/main" id="{8996BD05-120D-4A17-B500-7FB832F17660}"/>
                </a:ext>
              </a:extLst>
            </p:cNvPr>
            <p:cNvSpPr>
              <a:spLocks/>
            </p:cNvSpPr>
            <p:nvPr>
              <p:custDataLst>
                <p:tags r:id="rId49"/>
              </p:custDataLst>
            </p:nvPr>
          </p:nvSpPr>
          <p:spPr bwMode="auto">
            <a:xfrm>
              <a:off x="4786314" y="3786196"/>
              <a:ext cx="411163" cy="223838"/>
            </a:xfrm>
            <a:custGeom>
              <a:avLst/>
              <a:gdLst/>
              <a:ahLst/>
              <a:cxnLst>
                <a:cxn ang="0">
                  <a:pos x="518" y="282"/>
                </a:cxn>
                <a:cxn ang="0">
                  <a:pos x="0" y="282"/>
                </a:cxn>
                <a:cxn ang="0">
                  <a:pos x="0" y="282"/>
                </a:cxn>
                <a:cxn ang="0">
                  <a:pos x="2" y="254"/>
                </a:cxn>
                <a:cxn ang="0">
                  <a:pos x="5" y="226"/>
                </a:cxn>
                <a:cxn ang="0">
                  <a:pos x="12" y="199"/>
                </a:cxn>
                <a:cxn ang="0">
                  <a:pos x="21" y="173"/>
                </a:cxn>
                <a:cxn ang="0">
                  <a:pos x="32" y="148"/>
                </a:cxn>
                <a:cxn ang="0">
                  <a:pos x="44" y="125"/>
                </a:cxn>
                <a:cxn ang="0">
                  <a:pos x="60" y="103"/>
                </a:cxn>
                <a:cxn ang="0">
                  <a:pos x="76" y="83"/>
                </a:cxn>
                <a:cxn ang="0">
                  <a:pos x="95" y="66"/>
                </a:cxn>
                <a:cxn ang="0">
                  <a:pos x="115" y="48"/>
                </a:cxn>
                <a:cxn ang="0">
                  <a:pos x="136" y="34"/>
                </a:cxn>
                <a:cxn ang="0">
                  <a:pos x="159" y="21"/>
                </a:cxn>
                <a:cxn ang="0">
                  <a:pos x="183" y="13"/>
                </a:cxn>
                <a:cxn ang="0">
                  <a:pos x="208" y="6"/>
                </a:cxn>
                <a:cxn ang="0">
                  <a:pos x="233" y="2"/>
                </a:cxn>
                <a:cxn ang="0">
                  <a:pos x="259" y="0"/>
                </a:cxn>
                <a:cxn ang="0">
                  <a:pos x="259" y="0"/>
                </a:cxn>
                <a:cxn ang="0">
                  <a:pos x="286" y="2"/>
                </a:cxn>
                <a:cxn ang="0">
                  <a:pos x="312" y="6"/>
                </a:cxn>
                <a:cxn ang="0">
                  <a:pos x="337" y="13"/>
                </a:cxn>
                <a:cxn ang="0">
                  <a:pos x="361" y="21"/>
                </a:cxn>
                <a:cxn ang="0">
                  <a:pos x="383" y="34"/>
                </a:cxn>
                <a:cxn ang="0">
                  <a:pos x="405" y="48"/>
                </a:cxn>
                <a:cxn ang="0">
                  <a:pos x="425" y="66"/>
                </a:cxn>
                <a:cxn ang="0">
                  <a:pos x="442" y="83"/>
                </a:cxn>
                <a:cxn ang="0">
                  <a:pos x="460" y="103"/>
                </a:cxn>
                <a:cxn ang="0">
                  <a:pos x="474" y="125"/>
                </a:cxn>
                <a:cxn ang="0">
                  <a:pos x="488" y="148"/>
                </a:cxn>
                <a:cxn ang="0">
                  <a:pos x="499" y="173"/>
                </a:cxn>
                <a:cxn ang="0">
                  <a:pos x="508" y="199"/>
                </a:cxn>
                <a:cxn ang="0">
                  <a:pos x="513" y="226"/>
                </a:cxn>
                <a:cxn ang="0">
                  <a:pos x="518" y="254"/>
                </a:cxn>
                <a:cxn ang="0">
                  <a:pos x="518" y="282"/>
                </a:cxn>
                <a:cxn ang="0">
                  <a:pos x="518" y="282"/>
                </a:cxn>
              </a:cxnLst>
              <a:rect l="0" t="0" r="r" b="b"/>
              <a:pathLst>
                <a:path w="518" h="282">
                  <a:moveTo>
                    <a:pt x="518" y="282"/>
                  </a:moveTo>
                  <a:lnTo>
                    <a:pt x="0" y="282"/>
                  </a:lnTo>
                  <a:lnTo>
                    <a:pt x="0" y="282"/>
                  </a:lnTo>
                  <a:lnTo>
                    <a:pt x="2" y="254"/>
                  </a:lnTo>
                  <a:lnTo>
                    <a:pt x="5" y="226"/>
                  </a:lnTo>
                  <a:lnTo>
                    <a:pt x="12" y="199"/>
                  </a:lnTo>
                  <a:lnTo>
                    <a:pt x="21" y="173"/>
                  </a:lnTo>
                  <a:lnTo>
                    <a:pt x="32" y="148"/>
                  </a:lnTo>
                  <a:lnTo>
                    <a:pt x="44" y="125"/>
                  </a:lnTo>
                  <a:lnTo>
                    <a:pt x="60" y="103"/>
                  </a:lnTo>
                  <a:lnTo>
                    <a:pt x="76" y="83"/>
                  </a:lnTo>
                  <a:lnTo>
                    <a:pt x="95" y="66"/>
                  </a:lnTo>
                  <a:lnTo>
                    <a:pt x="115" y="48"/>
                  </a:lnTo>
                  <a:lnTo>
                    <a:pt x="136" y="34"/>
                  </a:lnTo>
                  <a:lnTo>
                    <a:pt x="159" y="21"/>
                  </a:lnTo>
                  <a:lnTo>
                    <a:pt x="183" y="13"/>
                  </a:lnTo>
                  <a:lnTo>
                    <a:pt x="208" y="6"/>
                  </a:lnTo>
                  <a:lnTo>
                    <a:pt x="233" y="2"/>
                  </a:lnTo>
                  <a:lnTo>
                    <a:pt x="259" y="0"/>
                  </a:lnTo>
                  <a:lnTo>
                    <a:pt x="259" y="0"/>
                  </a:lnTo>
                  <a:lnTo>
                    <a:pt x="286" y="2"/>
                  </a:lnTo>
                  <a:lnTo>
                    <a:pt x="312" y="6"/>
                  </a:lnTo>
                  <a:lnTo>
                    <a:pt x="337" y="13"/>
                  </a:lnTo>
                  <a:lnTo>
                    <a:pt x="361" y="21"/>
                  </a:lnTo>
                  <a:lnTo>
                    <a:pt x="383" y="34"/>
                  </a:lnTo>
                  <a:lnTo>
                    <a:pt x="405" y="48"/>
                  </a:lnTo>
                  <a:lnTo>
                    <a:pt x="425" y="66"/>
                  </a:lnTo>
                  <a:lnTo>
                    <a:pt x="442" y="83"/>
                  </a:lnTo>
                  <a:lnTo>
                    <a:pt x="460" y="103"/>
                  </a:lnTo>
                  <a:lnTo>
                    <a:pt x="474" y="125"/>
                  </a:lnTo>
                  <a:lnTo>
                    <a:pt x="488" y="148"/>
                  </a:lnTo>
                  <a:lnTo>
                    <a:pt x="499" y="173"/>
                  </a:lnTo>
                  <a:lnTo>
                    <a:pt x="508" y="199"/>
                  </a:lnTo>
                  <a:lnTo>
                    <a:pt x="513" y="226"/>
                  </a:lnTo>
                  <a:lnTo>
                    <a:pt x="518" y="254"/>
                  </a:lnTo>
                  <a:lnTo>
                    <a:pt x="518" y="282"/>
                  </a:lnTo>
                  <a:lnTo>
                    <a:pt x="518" y="28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7" name="PA-任意多边形 885">
              <a:extLst>
                <a:ext uri="{FF2B5EF4-FFF2-40B4-BE49-F238E27FC236}">
                  <a16:creationId xmlns="" xmlns:a16="http://schemas.microsoft.com/office/drawing/2014/main" id="{8CBCFB47-968D-4C8C-9273-FCA5BC5CD819}"/>
                </a:ext>
              </a:extLst>
            </p:cNvPr>
            <p:cNvSpPr>
              <a:spLocks/>
            </p:cNvSpPr>
            <p:nvPr>
              <p:custDataLst>
                <p:tags r:id="rId50"/>
              </p:custDataLst>
            </p:nvPr>
          </p:nvSpPr>
          <p:spPr bwMode="auto">
            <a:xfrm>
              <a:off x="4881564" y="3540133"/>
              <a:ext cx="219075" cy="219075"/>
            </a:xfrm>
            <a:custGeom>
              <a:avLst/>
              <a:gdLst/>
              <a:ahLst/>
              <a:cxnLst>
                <a:cxn ang="0">
                  <a:pos x="275" y="137"/>
                </a:cxn>
                <a:cxn ang="0">
                  <a:pos x="273" y="164"/>
                </a:cxn>
                <a:cxn ang="0">
                  <a:pos x="264" y="190"/>
                </a:cxn>
                <a:cxn ang="0">
                  <a:pos x="252" y="213"/>
                </a:cxn>
                <a:cxn ang="0">
                  <a:pos x="236" y="234"/>
                </a:cxn>
                <a:cxn ang="0">
                  <a:pos x="215" y="250"/>
                </a:cxn>
                <a:cxn ang="0">
                  <a:pos x="192" y="262"/>
                </a:cxn>
                <a:cxn ang="0">
                  <a:pos x="165" y="271"/>
                </a:cxn>
                <a:cxn ang="0">
                  <a:pos x="137" y="275"/>
                </a:cxn>
                <a:cxn ang="0">
                  <a:pos x="123" y="273"/>
                </a:cxn>
                <a:cxn ang="0">
                  <a:pos x="97" y="268"/>
                </a:cxn>
                <a:cxn ang="0">
                  <a:pos x="72" y="257"/>
                </a:cxn>
                <a:cxn ang="0">
                  <a:pos x="51" y="243"/>
                </a:cxn>
                <a:cxn ang="0">
                  <a:pos x="31" y="224"/>
                </a:cxn>
                <a:cxn ang="0">
                  <a:pos x="17" y="203"/>
                </a:cxn>
                <a:cxn ang="0">
                  <a:pos x="7" y="178"/>
                </a:cxn>
                <a:cxn ang="0">
                  <a:pos x="1" y="151"/>
                </a:cxn>
                <a:cxn ang="0">
                  <a:pos x="0" y="137"/>
                </a:cxn>
                <a:cxn ang="0">
                  <a:pos x="3" y="109"/>
                </a:cxn>
                <a:cxn ang="0">
                  <a:pos x="10" y="83"/>
                </a:cxn>
                <a:cxn ang="0">
                  <a:pos x="24" y="60"/>
                </a:cxn>
                <a:cxn ang="0">
                  <a:pos x="40" y="39"/>
                </a:cxn>
                <a:cxn ang="0">
                  <a:pos x="61" y="23"/>
                </a:cxn>
                <a:cxn ang="0">
                  <a:pos x="84" y="10"/>
                </a:cxn>
                <a:cxn ang="0">
                  <a:pos x="111" y="2"/>
                </a:cxn>
                <a:cxn ang="0">
                  <a:pos x="137" y="0"/>
                </a:cxn>
                <a:cxn ang="0">
                  <a:pos x="151" y="0"/>
                </a:cxn>
                <a:cxn ang="0">
                  <a:pos x="179" y="5"/>
                </a:cxn>
                <a:cxn ang="0">
                  <a:pos x="204" y="16"/>
                </a:cxn>
                <a:cxn ang="0">
                  <a:pos x="225" y="30"/>
                </a:cxn>
                <a:cxn ang="0">
                  <a:pos x="245" y="49"/>
                </a:cxn>
                <a:cxn ang="0">
                  <a:pos x="259" y="70"/>
                </a:cxn>
                <a:cxn ang="0">
                  <a:pos x="269" y="95"/>
                </a:cxn>
                <a:cxn ang="0">
                  <a:pos x="275" y="123"/>
                </a:cxn>
                <a:cxn ang="0">
                  <a:pos x="275" y="137"/>
                </a:cxn>
              </a:cxnLst>
              <a:rect l="0" t="0" r="r" b="b"/>
              <a:pathLst>
                <a:path w="275" h="275">
                  <a:moveTo>
                    <a:pt x="275" y="137"/>
                  </a:moveTo>
                  <a:lnTo>
                    <a:pt x="275" y="137"/>
                  </a:lnTo>
                  <a:lnTo>
                    <a:pt x="275" y="151"/>
                  </a:lnTo>
                  <a:lnTo>
                    <a:pt x="273" y="164"/>
                  </a:lnTo>
                  <a:lnTo>
                    <a:pt x="269" y="178"/>
                  </a:lnTo>
                  <a:lnTo>
                    <a:pt x="264" y="190"/>
                  </a:lnTo>
                  <a:lnTo>
                    <a:pt x="259" y="203"/>
                  </a:lnTo>
                  <a:lnTo>
                    <a:pt x="252" y="213"/>
                  </a:lnTo>
                  <a:lnTo>
                    <a:pt x="245" y="224"/>
                  </a:lnTo>
                  <a:lnTo>
                    <a:pt x="236" y="234"/>
                  </a:lnTo>
                  <a:lnTo>
                    <a:pt x="225" y="243"/>
                  </a:lnTo>
                  <a:lnTo>
                    <a:pt x="215" y="250"/>
                  </a:lnTo>
                  <a:lnTo>
                    <a:pt x="204" y="257"/>
                  </a:lnTo>
                  <a:lnTo>
                    <a:pt x="192" y="262"/>
                  </a:lnTo>
                  <a:lnTo>
                    <a:pt x="179" y="268"/>
                  </a:lnTo>
                  <a:lnTo>
                    <a:pt x="165" y="271"/>
                  </a:lnTo>
                  <a:lnTo>
                    <a:pt x="151" y="273"/>
                  </a:lnTo>
                  <a:lnTo>
                    <a:pt x="137" y="275"/>
                  </a:lnTo>
                  <a:lnTo>
                    <a:pt x="137" y="275"/>
                  </a:lnTo>
                  <a:lnTo>
                    <a:pt x="123" y="273"/>
                  </a:lnTo>
                  <a:lnTo>
                    <a:pt x="111" y="271"/>
                  </a:lnTo>
                  <a:lnTo>
                    <a:pt x="97" y="268"/>
                  </a:lnTo>
                  <a:lnTo>
                    <a:pt x="84" y="262"/>
                  </a:lnTo>
                  <a:lnTo>
                    <a:pt x="72" y="257"/>
                  </a:lnTo>
                  <a:lnTo>
                    <a:pt x="61" y="250"/>
                  </a:lnTo>
                  <a:lnTo>
                    <a:pt x="51" y="243"/>
                  </a:lnTo>
                  <a:lnTo>
                    <a:pt x="40" y="234"/>
                  </a:lnTo>
                  <a:lnTo>
                    <a:pt x="31" y="224"/>
                  </a:lnTo>
                  <a:lnTo>
                    <a:pt x="24" y="213"/>
                  </a:lnTo>
                  <a:lnTo>
                    <a:pt x="17" y="203"/>
                  </a:lnTo>
                  <a:lnTo>
                    <a:pt x="10" y="190"/>
                  </a:lnTo>
                  <a:lnTo>
                    <a:pt x="7" y="178"/>
                  </a:lnTo>
                  <a:lnTo>
                    <a:pt x="3" y="164"/>
                  </a:lnTo>
                  <a:lnTo>
                    <a:pt x="1" y="151"/>
                  </a:lnTo>
                  <a:lnTo>
                    <a:pt x="0" y="137"/>
                  </a:lnTo>
                  <a:lnTo>
                    <a:pt x="0" y="137"/>
                  </a:lnTo>
                  <a:lnTo>
                    <a:pt x="1" y="123"/>
                  </a:lnTo>
                  <a:lnTo>
                    <a:pt x="3" y="109"/>
                  </a:lnTo>
                  <a:lnTo>
                    <a:pt x="7" y="95"/>
                  </a:lnTo>
                  <a:lnTo>
                    <a:pt x="10" y="83"/>
                  </a:lnTo>
                  <a:lnTo>
                    <a:pt x="17" y="70"/>
                  </a:lnTo>
                  <a:lnTo>
                    <a:pt x="24" y="60"/>
                  </a:lnTo>
                  <a:lnTo>
                    <a:pt x="31" y="49"/>
                  </a:lnTo>
                  <a:lnTo>
                    <a:pt x="40" y="39"/>
                  </a:lnTo>
                  <a:lnTo>
                    <a:pt x="51" y="30"/>
                  </a:lnTo>
                  <a:lnTo>
                    <a:pt x="61" y="23"/>
                  </a:lnTo>
                  <a:lnTo>
                    <a:pt x="72" y="16"/>
                  </a:lnTo>
                  <a:lnTo>
                    <a:pt x="84" y="10"/>
                  </a:lnTo>
                  <a:lnTo>
                    <a:pt x="97" y="5"/>
                  </a:lnTo>
                  <a:lnTo>
                    <a:pt x="111" y="2"/>
                  </a:lnTo>
                  <a:lnTo>
                    <a:pt x="123" y="0"/>
                  </a:lnTo>
                  <a:lnTo>
                    <a:pt x="137" y="0"/>
                  </a:lnTo>
                  <a:lnTo>
                    <a:pt x="137" y="0"/>
                  </a:lnTo>
                  <a:lnTo>
                    <a:pt x="151" y="0"/>
                  </a:lnTo>
                  <a:lnTo>
                    <a:pt x="165" y="2"/>
                  </a:lnTo>
                  <a:lnTo>
                    <a:pt x="179" y="5"/>
                  </a:lnTo>
                  <a:lnTo>
                    <a:pt x="192" y="10"/>
                  </a:lnTo>
                  <a:lnTo>
                    <a:pt x="204" y="16"/>
                  </a:lnTo>
                  <a:lnTo>
                    <a:pt x="215" y="23"/>
                  </a:lnTo>
                  <a:lnTo>
                    <a:pt x="225" y="30"/>
                  </a:lnTo>
                  <a:lnTo>
                    <a:pt x="236" y="39"/>
                  </a:lnTo>
                  <a:lnTo>
                    <a:pt x="245" y="49"/>
                  </a:lnTo>
                  <a:lnTo>
                    <a:pt x="252" y="60"/>
                  </a:lnTo>
                  <a:lnTo>
                    <a:pt x="259" y="70"/>
                  </a:lnTo>
                  <a:lnTo>
                    <a:pt x="264" y="83"/>
                  </a:lnTo>
                  <a:lnTo>
                    <a:pt x="269" y="95"/>
                  </a:lnTo>
                  <a:lnTo>
                    <a:pt x="273" y="109"/>
                  </a:lnTo>
                  <a:lnTo>
                    <a:pt x="275" y="123"/>
                  </a:lnTo>
                  <a:lnTo>
                    <a:pt x="275" y="137"/>
                  </a:lnTo>
                  <a:lnTo>
                    <a:pt x="275" y="1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8" name="PA-组合 20">
            <a:extLst>
              <a:ext uri="{FF2B5EF4-FFF2-40B4-BE49-F238E27FC236}">
                <a16:creationId xmlns="" xmlns:a16="http://schemas.microsoft.com/office/drawing/2014/main" id="{CDFDC30A-5CBD-43A8-9779-010C0894E271}"/>
              </a:ext>
            </a:extLst>
          </p:cNvPr>
          <p:cNvGrpSpPr/>
          <p:nvPr>
            <p:custDataLst>
              <p:tags r:id="rId3"/>
            </p:custDataLst>
          </p:nvPr>
        </p:nvGrpSpPr>
        <p:grpSpPr>
          <a:xfrm>
            <a:off x="7807423" y="1539389"/>
            <a:ext cx="610821" cy="698084"/>
            <a:chOff x="4786314" y="3540133"/>
            <a:chExt cx="411163" cy="469901"/>
          </a:xfrm>
          <a:solidFill>
            <a:srgbClr val="EBEAE9"/>
          </a:solidFill>
        </p:grpSpPr>
        <p:sp>
          <p:nvSpPr>
            <p:cNvPr id="9" name="PA-任意多边形 884">
              <a:extLst>
                <a:ext uri="{FF2B5EF4-FFF2-40B4-BE49-F238E27FC236}">
                  <a16:creationId xmlns="" xmlns:a16="http://schemas.microsoft.com/office/drawing/2014/main" id="{350A6A7A-4B13-41D6-8E40-9B676648BEF5}"/>
                </a:ext>
              </a:extLst>
            </p:cNvPr>
            <p:cNvSpPr>
              <a:spLocks/>
            </p:cNvSpPr>
            <p:nvPr>
              <p:custDataLst>
                <p:tags r:id="rId47"/>
              </p:custDataLst>
            </p:nvPr>
          </p:nvSpPr>
          <p:spPr bwMode="auto">
            <a:xfrm>
              <a:off x="4786314" y="3786196"/>
              <a:ext cx="411163" cy="223838"/>
            </a:xfrm>
            <a:custGeom>
              <a:avLst/>
              <a:gdLst/>
              <a:ahLst/>
              <a:cxnLst>
                <a:cxn ang="0">
                  <a:pos x="518" y="282"/>
                </a:cxn>
                <a:cxn ang="0">
                  <a:pos x="0" y="282"/>
                </a:cxn>
                <a:cxn ang="0">
                  <a:pos x="0" y="282"/>
                </a:cxn>
                <a:cxn ang="0">
                  <a:pos x="2" y="254"/>
                </a:cxn>
                <a:cxn ang="0">
                  <a:pos x="5" y="226"/>
                </a:cxn>
                <a:cxn ang="0">
                  <a:pos x="12" y="199"/>
                </a:cxn>
                <a:cxn ang="0">
                  <a:pos x="21" y="173"/>
                </a:cxn>
                <a:cxn ang="0">
                  <a:pos x="32" y="148"/>
                </a:cxn>
                <a:cxn ang="0">
                  <a:pos x="44" y="125"/>
                </a:cxn>
                <a:cxn ang="0">
                  <a:pos x="60" y="103"/>
                </a:cxn>
                <a:cxn ang="0">
                  <a:pos x="76" y="83"/>
                </a:cxn>
                <a:cxn ang="0">
                  <a:pos x="95" y="66"/>
                </a:cxn>
                <a:cxn ang="0">
                  <a:pos x="115" y="48"/>
                </a:cxn>
                <a:cxn ang="0">
                  <a:pos x="136" y="34"/>
                </a:cxn>
                <a:cxn ang="0">
                  <a:pos x="159" y="21"/>
                </a:cxn>
                <a:cxn ang="0">
                  <a:pos x="183" y="13"/>
                </a:cxn>
                <a:cxn ang="0">
                  <a:pos x="208" y="6"/>
                </a:cxn>
                <a:cxn ang="0">
                  <a:pos x="233" y="2"/>
                </a:cxn>
                <a:cxn ang="0">
                  <a:pos x="259" y="0"/>
                </a:cxn>
                <a:cxn ang="0">
                  <a:pos x="259" y="0"/>
                </a:cxn>
                <a:cxn ang="0">
                  <a:pos x="286" y="2"/>
                </a:cxn>
                <a:cxn ang="0">
                  <a:pos x="312" y="6"/>
                </a:cxn>
                <a:cxn ang="0">
                  <a:pos x="337" y="13"/>
                </a:cxn>
                <a:cxn ang="0">
                  <a:pos x="361" y="21"/>
                </a:cxn>
                <a:cxn ang="0">
                  <a:pos x="383" y="34"/>
                </a:cxn>
                <a:cxn ang="0">
                  <a:pos x="405" y="48"/>
                </a:cxn>
                <a:cxn ang="0">
                  <a:pos x="425" y="66"/>
                </a:cxn>
                <a:cxn ang="0">
                  <a:pos x="442" y="83"/>
                </a:cxn>
                <a:cxn ang="0">
                  <a:pos x="460" y="103"/>
                </a:cxn>
                <a:cxn ang="0">
                  <a:pos x="474" y="125"/>
                </a:cxn>
                <a:cxn ang="0">
                  <a:pos x="488" y="148"/>
                </a:cxn>
                <a:cxn ang="0">
                  <a:pos x="499" y="173"/>
                </a:cxn>
                <a:cxn ang="0">
                  <a:pos x="508" y="199"/>
                </a:cxn>
                <a:cxn ang="0">
                  <a:pos x="513" y="226"/>
                </a:cxn>
                <a:cxn ang="0">
                  <a:pos x="518" y="254"/>
                </a:cxn>
                <a:cxn ang="0">
                  <a:pos x="518" y="282"/>
                </a:cxn>
                <a:cxn ang="0">
                  <a:pos x="518" y="282"/>
                </a:cxn>
              </a:cxnLst>
              <a:rect l="0" t="0" r="r" b="b"/>
              <a:pathLst>
                <a:path w="518" h="282">
                  <a:moveTo>
                    <a:pt x="518" y="282"/>
                  </a:moveTo>
                  <a:lnTo>
                    <a:pt x="0" y="282"/>
                  </a:lnTo>
                  <a:lnTo>
                    <a:pt x="0" y="282"/>
                  </a:lnTo>
                  <a:lnTo>
                    <a:pt x="2" y="254"/>
                  </a:lnTo>
                  <a:lnTo>
                    <a:pt x="5" y="226"/>
                  </a:lnTo>
                  <a:lnTo>
                    <a:pt x="12" y="199"/>
                  </a:lnTo>
                  <a:lnTo>
                    <a:pt x="21" y="173"/>
                  </a:lnTo>
                  <a:lnTo>
                    <a:pt x="32" y="148"/>
                  </a:lnTo>
                  <a:lnTo>
                    <a:pt x="44" y="125"/>
                  </a:lnTo>
                  <a:lnTo>
                    <a:pt x="60" y="103"/>
                  </a:lnTo>
                  <a:lnTo>
                    <a:pt x="76" y="83"/>
                  </a:lnTo>
                  <a:lnTo>
                    <a:pt x="95" y="66"/>
                  </a:lnTo>
                  <a:lnTo>
                    <a:pt x="115" y="48"/>
                  </a:lnTo>
                  <a:lnTo>
                    <a:pt x="136" y="34"/>
                  </a:lnTo>
                  <a:lnTo>
                    <a:pt x="159" y="21"/>
                  </a:lnTo>
                  <a:lnTo>
                    <a:pt x="183" y="13"/>
                  </a:lnTo>
                  <a:lnTo>
                    <a:pt x="208" y="6"/>
                  </a:lnTo>
                  <a:lnTo>
                    <a:pt x="233" y="2"/>
                  </a:lnTo>
                  <a:lnTo>
                    <a:pt x="259" y="0"/>
                  </a:lnTo>
                  <a:lnTo>
                    <a:pt x="259" y="0"/>
                  </a:lnTo>
                  <a:lnTo>
                    <a:pt x="286" y="2"/>
                  </a:lnTo>
                  <a:lnTo>
                    <a:pt x="312" y="6"/>
                  </a:lnTo>
                  <a:lnTo>
                    <a:pt x="337" y="13"/>
                  </a:lnTo>
                  <a:lnTo>
                    <a:pt x="361" y="21"/>
                  </a:lnTo>
                  <a:lnTo>
                    <a:pt x="383" y="34"/>
                  </a:lnTo>
                  <a:lnTo>
                    <a:pt x="405" y="48"/>
                  </a:lnTo>
                  <a:lnTo>
                    <a:pt x="425" y="66"/>
                  </a:lnTo>
                  <a:lnTo>
                    <a:pt x="442" y="83"/>
                  </a:lnTo>
                  <a:lnTo>
                    <a:pt x="460" y="103"/>
                  </a:lnTo>
                  <a:lnTo>
                    <a:pt x="474" y="125"/>
                  </a:lnTo>
                  <a:lnTo>
                    <a:pt x="488" y="148"/>
                  </a:lnTo>
                  <a:lnTo>
                    <a:pt x="499" y="173"/>
                  </a:lnTo>
                  <a:lnTo>
                    <a:pt x="508" y="199"/>
                  </a:lnTo>
                  <a:lnTo>
                    <a:pt x="513" y="226"/>
                  </a:lnTo>
                  <a:lnTo>
                    <a:pt x="518" y="254"/>
                  </a:lnTo>
                  <a:lnTo>
                    <a:pt x="518" y="282"/>
                  </a:lnTo>
                  <a:lnTo>
                    <a:pt x="518" y="28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0" name="PA-任意多边形 885">
              <a:extLst>
                <a:ext uri="{FF2B5EF4-FFF2-40B4-BE49-F238E27FC236}">
                  <a16:creationId xmlns="" xmlns:a16="http://schemas.microsoft.com/office/drawing/2014/main" id="{3E95CCB8-B94E-4641-9D41-EB05EAD73CBE}"/>
                </a:ext>
              </a:extLst>
            </p:cNvPr>
            <p:cNvSpPr>
              <a:spLocks/>
            </p:cNvSpPr>
            <p:nvPr>
              <p:custDataLst>
                <p:tags r:id="rId48"/>
              </p:custDataLst>
            </p:nvPr>
          </p:nvSpPr>
          <p:spPr bwMode="auto">
            <a:xfrm>
              <a:off x="4881564" y="3540133"/>
              <a:ext cx="219075" cy="219075"/>
            </a:xfrm>
            <a:custGeom>
              <a:avLst/>
              <a:gdLst/>
              <a:ahLst/>
              <a:cxnLst>
                <a:cxn ang="0">
                  <a:pos x="275" y="137"/>
                </a:cxn>
                <a:cxn ang="0">
                  <a:pos x="273" y="164"/>
                </a:cxn>
                <a:cxn ang="0">
                  <a:pos x="264" y="190"/>
                </a:cxn>
                <a:cxn ang="0">
                  <a:pos x="252" y="213"/>
                </a:cxn>
                <a:cxn ang="0">
                  <a:pos x="236" y="234"/>
                </a:cxn>
                <a:cxn ang="0">
                  <a:pos x="215" y="250"/>
                </a:cxn>
                <a:cxn ang="0">
                  <a:pos x="192" y="262"/>
                </a:cxn>
                <a:cxn ang="0">
                  <a:pos x="165" y="271"/>
                </a:cxn>
                <a:cxn ang="0">
                  <a:pos x="137" y="275"/>
                </a:cxn>
                <a:cxn ang="0">
                  <a:pos x="123" y="273"/>
                </a:cxn>
                <a:cxn ang="0">
                  <a:pos x="97" y="268"/>
                </a:cxn>
                <a:cxn ang="0">
                  <a:pos x="72" y="257"/>
                </a:cxn>
                <a:cxn ang="0">
                  <a:pos x="51" y="243"/>
                </a:cxn>
                <a:cxn ang="0">
                  <a:pos x="31" y="224"/>
                </a:cxn>
                <a:cxn ang="0">
                  <a:pos x="17" y="203"/>
                </a:cxn>
                <a:cxn ang="0">
                  <a:pos x="7" y="178"/>
                </a:cxn>
                <a:cxn ang="0">
                  <a:pos x="1" y="151"/>
                </a:cxn>
                <a:cxn ang="0">
                  <a:pos x="0" y="137"/>
                </a:cxn>
                <a:cxn ang="0">
                  <a:pos x="3" y="109"/>
                </a:cxn>
                <a:cxn ang="0">
                  <a:pos x="10" y="83"/>
                </a:cxn>
                <a:cxn ang="0">
                  <a:pos x="24" y="60"/>
                </a:cxn>
                <a:cxn ang="0">
                  <a:pos x="40" y="39"/>
                </a:cxn>
                <a:cxn ang="0">
                  <a:pos x="61" y="23"/>
                </a:cxn>
                <a:cxn ang="0">
                  <a:pos x="84" y="10"/>
                </a:cxn>
                <a:cxn ang="0">
                  <a:pos x="111" y="2"/>
                </a:cxn>
                <a:cxn ang="0">
                  <a:pos x="137" y="0"/>
                </a:cxn>
                <a:cxn ang="0">
                  <a:pos x="151" y="0"/>
                </a:cxn>
                <a:cxn ang="0">
                  <a:pos x="179" y="5"/>
                </a:cxn>
                <a:cxn ang="0">
                  <a:pos x="204" y="16"/>
                </a:cxn>
                <a:cxn ang="0">
                  <a:pos x="225" y="30"/>
                </a:cxn>
                <a:cxn ang="0">
                  <a:pos x="245" y="49"/>
                </a:cxn>
                <a:cxn ang="0">
                  <a:pos x="259" y="70"/>
                </a:cxn>
                <a:cxn ang="0">
                  <a:pos x="269" y="95"/>
                </a:cxn>
                <a:cxn ang="0">
                  <a:pos x="275" y="123"/>
                </a:cxn>
                <a:cxn ang="0">
                  <a:pos x="275" y="137"/>
                </a:cxn>
              </a:cxnLst>
              <a:rect l="0" t="0" r="r" b="b"/>
              <a:pathLst>
                <a:path w="275" h="275">
                  <a:moveTo>
                    <a:pt x="275" y="137"/>
                  </a:moveTo>
                  <a:lnTo>
                    <a:pt x="275" y="137"/>
                  </a:lnTo>
                  <a:lnTo>
                    <a:pt x="275" y="151"/>
                  </a:lnTo>
                  <a:lnTo>
                    <a:pt x="273" y="164"/>
                  </a:lnTo>
                  <a:lnTo>
                    <a:pt x="269" y="178"/>
                  </a:lnTo>
                  <a:lnTo>
                    <a:pt x="264" y="190"/>
                  </a:lnTo>
                  <a:lnTo>
                    <a:pt x="259" y="203"/>
                  </a:lnTo>
                  <a:lnTo>
                    <a:pt x="252" y="213"/>
                  </a:lnTo>
                  <a:lnTo>
                    <a:pt x="245" y="224"/>
                  </a:lnTo>
                  <a:lnTo>
                    <a:pt x="236" y="234"/>
                  </a:lnTo>
                  <a:lnTo>
                    <a:pt x="225" y="243"/>
                  </a:lnTo>
                  <a:lnTo>
                    <a:pt x="215" y="250"/>
                  </a:lnTo>
                  <a:lnTo>
                    <a:pt x="204" y="257"/>
                  </a:lnTo>
                  <a:lnTo>
                    <a:pt x="192" y="262"/>
                  </a:lnTo>
                  <a:lnTo>
                    <a:pt x="179" y="268"/>
                  </a:lnTo>
                  <a:lnTo>
                    <a:pt x="165" y="271"/>
                  </a:lnTo>
                  <a:lnTo>
                    <a:pt x="151" y="273"/>
                  </a:lnTo>
                  <a:lnTo>
                    <a:pt x="137" y="275"/>
                  </a:lnTo>
                  <a:lnTo>
                    <a:pt x="137" y="275"/>
                  </a:lnTo>
                  <a:lnTo>
                    <a:pt x="123" y="273"/>
                  </a:lnTo>
                  <a:lnTo>
                    <a:pt x="111" y="271"/>
                  </a:lnTo>
                  <a:lnTo>
                    <a:pt x="97" y="268"/>
                  </a:lnTo>
                  <a:lnTo>
                    <a:pt x="84" y="262"/>
                  </a:lnTo>
                  <a:lnTo>
                    <a:pt x="72" y="257"/>
                  </a:lnTo>
                  <a:lnTo>
                    <a:pt x="61" y="250"/>
                  </a:lnTo>
                  <a:lnTo>
                    <a:pt x="51" y="243"/>
                  </a:lnTo>
                  <a:lnTo>
                    <a:pt x="40" y="234"/>
                  </a:lnTo>
                  <a:lnTo>
                    <a:pt x="31" y="224"/>
                  </a:lnTo>
                  <a:lnTo>
                    <a:pt x="24" y="213"/>
                  </a:lnTo>
                  <a:lnTo>
                    <a:pt x="17" y="203"/>
                  </a:lnTo>
                  <a:lnTo>
                    <a:pt x="10" y="190"/>
                  </a:lnTo>
                  <a:lnTo>
                    <a:pt x="7" y="178"/>
                  </a:lnTo>
                  <a:lnTo>
                    <a:pt x="3" y="164"/>
                  </a:lnTo>
                  <a:lnTo>
                    <a:pt x="1" y="151"/>
                  </a:lnTo>
                  <a:lnTo>
                    <a:pt x="0" y="137"/>
                  </a:lnTo>
                  <a:lnTo>
                    <a:pt x="0" y="137"/>
                  </a:lnTo>
                  <a:lnTo>
                    <a:pt x="1" y="123"/>
                  </a:lnTo>
                  <a:lnTo>
                    <a:pt x="3" y="109"/>
                  </a:lnTo>
                  <a:lnTo>
                    <a:pt x="7" y="95"/>
                  </a:lnTo>
                  <a:lnTo>
                    <a:pt x="10" y="83"/>
                  </a:lnTo>
                  <a:lnTo>
                    <a:pt x="17" y="70"/>
                  </a:lnTo>
                  <a:lnTo>
                    <a:pt x="24" y="60"/>
                  </a:lnTo>
                  <a:lnTo>
                    <a:pt x="31" y="49"/>
                  </a:lnTo>
                  <a:lnTo>
                    <a:pt x="40" y="39"/>
                  </a:lnTo>
                  <a:lnTo>
                    <a:pt x="51" y="30"/>
                  </a:lnTo>
                  <a:lnTo>
                    <a:pt x="61" y="23"/>
                  </a:lnTo>
                  <a:lnTo>
                    <a:pt x="72" y="16"/>
                  </a:lnTo>
                  <a:lnTo>
                    <a:pt x="84" y="10"/>
                  </a:lnTo>
                  <a:lnTo>
                    <a:pt x="97" y="5"/>
                  </a:lnTo>
                  <a:lnTo>
                    <a:pt x="111" y="2"/>
                  </a:lnTo>
                  <a:lnTo>
                    <a:pt x="123" y="0"/>
                  </a:lnTo>
                  <a:lnTo>
                    <a:pt x="137" y="0"/>
                  </a:lnTo>
                  <a:lnTo>
                    <a:pt x="137" y="0"/>
                  </a:lnTo>
                  <a:lnTo>
                    <a:pt x="151" y="0"/>
                  </a:lnTo>
                  <a:lnTo>
                    <a:pt x="165" y="2"/>
                  </a:lnTo>
                  <a:lnTo>
                    <a:pt x="179" y="5"/>
                  </a:lnTo>
                  <a:lnTo>
                    <a:pt x="192" y="10"/>
                  </a:lnTo>
                  <a:lnTo>
                    <a:pt x="204" y="16"/>
                  </a:lnTo>
                  <a:lnTo>
                    <a:pt x="215" y="23"/>
                  </a:lnTo>
                  <a:lnTo>
                    <a:pt x="225" y="30"/>
                  </a:lnTo>
                  <a:lnTo>
                    <a:pt x="236" y="39"/>
                  </a:lnTo>
                  <a:lnTo>
                    <a:pt x="245" y="49"/>
                  </a:lnTo>
                  <a:lnTo>
                    <a:pt x="252" y="60"/>
                  </a:lnTo>
                  <a:lnTo>
                    <a:pt x="259" y="70"/>
                  </a:lnTo>
                  <a:lnTo>
                    <a:pt x="264" y="83"/>
                  </a:lnTo>
                  <a:lnTo>
                    <a:pt x="269" y="95"/>
                  </a:lnTo>
                  <a:lnTo>
                    <a:pt x="273" y="109"/>
                  </a:lnTo>
                  <a:lnTo>
                    <a:pt x="275" y="123"/>
                  </a:lnTo>
                  <a:lnTo>
                    <a:pt x="275" y="137"/>
                  </a:lnTo>
                  <a:lnTo>
                    <a:pt x="275" y="1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1" name="PA-组合 23">
            <a:extLst>
              <a:ext uri="{FF2B5EF4-FFF2-40B4-BE49-F238E27FC236}">
                <a16:creationId xmlns="" xmlns:a16="http://schemas.microsoft.com/office/drawing/2014/main" id="{ED5326A1-179B-43CF-B894-5270FD96EF38}"/>
              </a:ext>
            </a:extLst>
          </p:cNvPr>
          <p:cNvGrpSpPr/>
          <p:nvPr>
            <p:custDataLst>
              <p:tags r:id="rId4"/>
            </p:custDataLst>
          </p:nvPr>
        </p:nvGrpSpPr>
        <p:grpSpPr>
          <a:xfrm>
            <a:off x="8550318" y="1539389"/>
            <a:ext cx="610821" cy="698084"/>
            <a:chOff x="4786314" y="3540133"/>
            <a:chExt cx="411163" cy="469901"/>
          </a:xfrm>
          <a:solidFill>
            <a:srgbClr val="EBEAE9"/>
          </a:solidFill>
        </p:grpSpPr>
        <p:sp>
          <p:nvSpPr>
            <p:cNvPr id="12" name="PA-任意多边形 884">
              <a:extLst>
                <a:ext uri="{FF2B5EF4-FFF2-40B4-BE49-F238E27FC236}">
                  <a16:creationId xmlns="" xmlns:a16="http://schemas.microsoft.com/office/drawing/2014/main" id="{DF2411E8-0205-40D6-B4F5-09CE932E74D2}"/>
                </a:ext>
              </a:extLst>
            </p:cNvPr>
            <p:cNvSpPr>
              <a:spLocks/>
            </p:cNvSpPr>
            <p:nvPr>
              <p:custDataLst>
                <p:tags r:id="rId45"/>
              </p:custDataLst>
            </p:nvPr>
          </p:nvSpPr>
          <p:spPr bwMode="auto">
            <a:xfrm>
              <a:off x="4786314" y="3786196"/>
              <a:ext cx="411163" cy="223838"/>
            </a:xfrm>
            <a:custGeom>
              <a:avLst/>
              <a:gdLst/>
              <a:ahLst/>
              <a:cxnLst>
                <a:cxn ang="0">
                  <a:pos x="518" y="282"/>
                </a:cxn>
                <a:cxn ang="0">
                  <a:pos x="0" y="282"/>
                </a:cxn>
                <a:cxn ang="0">
                  <a:pos x="0" y="282"/>
                </a:cxn>
                <a:cxn ang="0">
                  <a:pos x="2" y="254"/>
                </a:cxn>
                <a:cxn ang="0">
                  <a:pos x="5" y="226"/>
                </a:cxn>
                <a:cxn ang="0">
                  <a:pos x="12" y="199"/>
                </a:cxn>
                <a:cxn ang="0">
                  <a:pos x="21" y="173"/>
                </a:cxn>
                <a:cxn ang="0">
                  <a:pos x="32" y="148"/>
                </a:cxn>
                <a:cxn ang="0">
                  <a:pos x="44" y="125"/>
                </a:cxn>
                <a:cxn ang="0">
                  <a:pos x="60" y="103"/>
                </a:cxn>
                <a:cxn ang="0">
                  <a:pos x="76" y="83"/>
                </a:cxn>
                <a:cxn ang="0">
                  <a:pos x="95" y="66"/>
                </a:cxn>
                <a:cxn ang="0">
                  <a:pos x="115" y="48"/>
                </a:cxn>
                <a:cxn ang="0">
                  <a:pos x="136" y="34"/>
                </a:cxn>
                <a:cxn ang="0">
                  <a:pos x="159" y="21"/>
                </a:cxn>
                <a:cxn ang="0">
                  <a:pos x="183" y="13"/>
                </a:cxn>
                <a:cxn ang="0">
                  <a:pos x="208" y="6"/>
                </a:cxn>
                <a:cxn ang="0">
                  <a:pos x="233" y="2"/>
                </a:cxn>
                <a:cxn ang="0">
                  <a:pos x="259" y="0"/>
                </a:cxn>
                <a:cxn ang="0">
                  <a:pos x="259" y="0"/>
                </a:cxn>
                <a:cxn ang="0">
                  <a:pos x="286" y="2"/>
                </a:cxn>
                <a:cxn ang="0">
                  <a:pos x="312" y="6"/>
                </a:cxn>
                <a:cxn ang="0">
                  <a:pos x="337" y="13"/>
                </a:cxn>
                <a:cxn ang="0">
                  <a:pos x="361" y="21"/>
                </a:cxn>
                <a:cxn ang="0">
                  <a:pos x="383" y="34"/>
                </a:cxn>
                <a:cxn ang="0">
                  <a:pos x="405" y="48"/>
                </a:cxn>
                <a:cxn ang="0">
                  <a:pos x="425" y="66"/>
                </a:cxn>
                <a:cxn ang="0">
                  <a:pos x="442" y="83"/>
                </a:cxn>
                <a:cxn ang="0">
                  <a:pos x="460" y="103"/>
                </a:cxn>
                <a:cxn ang="0">
                  <a:pos x="474" y="125"/>
                </a:cxn>
                <a:cxn ang="0">
                  <a:pos x="488" y="148"/>
                </a:cxn>
                <a:cxn ang="0">
                  <a:pos x="499" y="173"/>
                </a:cxn>
                <a:cxn ang="0">
                  <a:pos x="508" y="199"/>
                </a:cxn>
                <a:cxn ang="0">
                  <a:pos x="513" y="226"/>
                </a:cxn>
                <a:cxn ang="0">
                  <a:pos x="518" y="254"/>
                </a:cxn>
                <a:cxn ang="0">
                  <a:pos x="518" y="282"/>
                </a:cxn>
                <a:cxn ang="0">
                  <a:pos x="518" y="282"/>
                </a:cxn>
              </a:cxnLst>
              <a:rect l="0" t="0" r="r" b="b"/>
              <a:pathLst>
                <a:path w="518" h="282">
                  <a:moveTo>
                    <a:pt x="518" y="282"/>
                  </a:moveTo>
                  <a:lnTo>
                    <a:pt x="0" y="282"/>
                  </a:lnTo>
                  <a:lnTo>
                    <a:pt x="0" y="282"/>
                  </a:lnTo>
                  <a:lnTo>
                    <a:pt x="2" y="254"/>
                  </a:lnTo>
                  <a:lnTo>
                    <a:pt x="5" y="226"/>
                  </a:lnTo>
                  <a:lnTo>
                    <a:pt x="12" y="199"/>
                  </a:lnTo>
                  <a:lnTo>
                    <a:pt x="21" y="173"/>
                  </a:lnTo>
                  <a:lnTo>
                    <a:pt x="32" y="148"/>
                  </a:lnTo>
                  <a:lnTo>
                    <a:pt x="44" y="125"/>
                  </a:lnTo>
                  <a:lnTo>
                    <a:pt x="60" y="103"/>
                  </a:lnTo>
                  <a:lnTo>
                    <a:pt x="76" y="83"/>
                  </a:lnTo>
                  <a:lnTo>
                    <a:pt x="95" y="66"/>
                  </a:lnTo>
                  <a:lnTo>
                    <a:pt x="115" y="48"/>
                  </a:lnTo>
                  <a:lnTo>
                    <a:pt x="136" y="34"/>
                  </a:lnTo>
                  <a:lnTo>
                    <a:pt x="159" y="21"/>
                  </a:lnTo>
                  <a:lnTo>
                    <a:pt x="183" y="13"/>
                  </a:lnTo>
                  <a:lnTo>
                    <a:pt x="208" y="6"/>
                  </a:lnTo>
                  <a:lnTo>
                    <a:pt x="233" y="2"/>
                  </a:lnTo>
                  <a:lnTo>
                    <a:pt x="259" y="0"/>
                  </a:lnTo>
                  <a:lnTo>
                    <a:pt x="259" y="0"/>
                  </a:lnTo>
                  <a:lnTo>
                    <a:pt x="286" y="2"/>
                  </a:lnTo>
                  <a:lnTo>
                    <a:pt x="312" y="6"/>
                  </a:lnTo>
                  <a:lnTo>
                    <a:pt x="337" y="13"/>
                  </a:lnTo>
                  <a:lnTo>
                    <a:pt x="361" y="21"/>
                  </a:lnTo>
                  <a:lnTo>
                    <a:pt x="383" y="34"/>
                  </a:lnTo>
                  <a:lnTo>
                    <a:pt x="405" y="48"/>
                  </a:lnTo>
                  <a:lnTo>
                    <a:pt x="425" y="66"/>
                  </a:lnTo>
                  <a:lnTo>
                    <a:pt x="442" y="83"/>
                  </a:lnTo>
                  <a:lnTo>
                    <a:pt x="460" y="103"/>
                  </a:lnTo>
                  <a:lnTo>
                    <a:pt x="474" y="125"/>
                  </a:lnTo>
                  <a:lnTo>
                    <a:pt x="488" y="148"/>
                  </a:lnTo>
                  <a:lnTo>
                    <a:pt x="499" y="173"/>
                  </a:lnTo>
                  <a:lnTo>
                    <a:pt x="508" y="199"/>
                  </a:lnTo>
                  <a:lnTo>
                    <a:pt x="513" y="226"/>
                  </a:lnTo>
                  <a:lnTo>
                    <a:pt x="518" y="254"/>
                  </a:lnTo>
                  <a:lnTo>
                    <a:pt x="518" y="282"/>
                  </a:lnTo>
                  <a:lnTo>
                    <a:pt x="518" y="28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3" name="PA-任意多边形 885">
              <a:extLst>
                <a:ext uri="{FF2B5EF4-FFF2-40B4-BE49-F238E27FC236}">
                  <a16:creationId xmlns="" xmlns:a16="http://schemas.microsoft.com/office/drawing/2014/main" id="{27536976-70D6-4BC2-8727-AC8B708EF131}"/>
                </a:ext>
              </a:extLst>
            </p:cNvPr>
            <p:cNvSpPr>
              <a:spLocks/>
            </p:cNvSpPr>
            <p:nvPr>
              <p:custDataLst>
                <p:tags r:id="rId46"/>
              </p:custDataLst>
            </p:nvPr>
          </p:nvSpPr>
          <p:spPr bwMode="auto">
            <a:xfrm>
              <a:off x="4881564" y="3540133"/>
              <a:ext cx="219075" cy="219075"/>
            </a:xfrm>
            <a:custGeom>
              <a:avLst/>
              <a:gdLst/>
              <a:ahLst/>
              <a:cxnLst>
                <a:cxn ang="0">
                  <a:pos x="275" y="137"/>
                </a:cxn>
                <a:cxn ang="0">
                  <a:pos x="273" y="164"/>
                </a:cxn>
                <a:cxn ang="0">
                  <a:pos x="264" y="190"/>
                </a:cxn>
                <a:cxn ang="0">
                  <a:pos x="252" y="213"/>
                </a:cxn>
                <a:cxn ang="0">
                  <a:pos x="236" y="234"/>
                </a:cxn>
                <a:cxn ang="0">
                  <a:pos x="215" y="250"/>
                </a:cxn>
                <a:cxn ang="0">
                  <a:pos x="192" y="262"/>
                </a:cxn>
                <a:cxn ang="0">
                  <a:pos x="165" y="271"/>
                </a:cxn>
                <a:cxn ang="0">
                  <a:pos x="137" y="275"/>
                </a:cxn>
                <a:cxn ang="0">
                  <a:pos x="123" y="273"/>
                </a:cxn>
                <a:cxn ang="0">
                  <a:pos x="97" y="268"/>
                </a:cxn>
                <a:cxn ang="0">
                  <a:pos x="72" y="257"/>
                </a:cxn>
                <a:cxn ang="0">
                  <a:pos x="51" y="243"/>
                </a:cxn>
                <a:cxn ang="0">
                  <a:pos x="31" y="224"/>
                </a:cxn>
                <a:cxn ang="0">
                  <a:pos x="17" y="203"/>
                </a:cxn>
                <a:cxn ang="0">
                  <a:pos x="7" y="178"/>
                </a:cxn>
                <a:cxn ang="0">
                  <a:pos x="1" y="151"/>
                </a:cxn>
                <a:cxn ang="0">
                  <a:pos x="0" y="137"/>
                </a:cxn>
                <a:cxn ang="0">
                  <a:pos x="3" y="109"/>
                </a:cxn>
                <a:cxn ang="0">
                  <a:pos x="10" y="83"/>
                </a:cxn>
                <a:cxn ang="0">
                  <a:pos x="24" y="60"/>
                </a:cxn>
                <a:cxn ang="0">
                  <a:pos x="40" y="39"/>
                </a:cxn>
                <a:cxn ang="0">
                  <a:pos x="61" y="23"/>
                </a:cxn>
                <a:cxn ang="0">
                  <a:pos x="84" y="10"/>
                </a:cxn>
                <a:cxn ang="0">
                  <a:pos x="111" y="2"/>
                </a:cxn>
                <a:cxn ang="0">
                  <a:pos x="137" y="0"/>
                </a:cxn>
                <a:cxn ang="0">
                  <a:pos x="151" y="0"/>
                </a:cxn>
                <a:cxn ang="0">
                  <a:pos x="179" y="5"/>
                </a:cxn>
                <a:cxn ang="0">
                  <a:pos x="204" y="16"/>
                </a:cxn>
                <a:cxn ang="0">
                  <a:pos x="225" y="30"/>
                </a:cxn>
                <a:cxn ang="0">
                  <a:pos x="245" y="49"/>
                </a:cxn>
                <a:cxn ang="0">
                  <a:pos x="259" y="70"/>
                </a:cxn>
                <a:cxn ang="0">
                  <a:pos x="269" y="95"/>
                </a:cxn>
                <a:cxn ang="0">
                  <a:pos x="275" y="123"/>
                </a:cxn>
                <a:cxn ang="0">
                  <a:pos x="275" y="137"/>
                </a:cxn>
              </a:cxnLst>
              <a:rect l="0" t="0" r="r" b="b"/>
              <a:pathLst>
                <a:path w="275" h="275">
                  <a:moveTo>
                    <a:pt x="275" y="137"/>
                  </a:moveTo>
                  <a:lnTo>
                    <a:pt x="275" y="137"/>
                  </a:lnTo>
                  <a:lnTo>
                    <a:pt x="275" y="151"/>
                  </a:lnTo>
                  <a:lnTo>
                    <a:pt x="273" y="164"/>
                  </a:lnTo>
                  <a:lnTo>
                    <a:pt x="269" y="178"/>
                  </a:lnTo>
                  <a:lnTo>
                    <a:pt x="264" y="190"/>
                  </a:lnTo>
                  <a:lnTo>
                    <a:pt x="259" y="203"/>
                  </a:lnTo>
                  <a:lnTo>
                    <a:pt x="252" y="213"/>
                  </a:lnTo>
                  <a:lnTo>
                    <a:pt x="245" y="224"/>
                  </a:lnTo>
                  <a:lnTo>
                    <a:pt x="236" y="234"/>
                  </a:lnTo>
                  <a:lnTo>
                    <a:pt x="225" y="243"/>
                  </a:lnTo>
                  <a:lnTo>
                    <a:pt x="215" y="250"/>
                  </a:lnTo>
                  <a:lnTo>
                    <a:pt x="204" y="257"/>
                  </a:lnTo>
                  <a:lnTo>
                    <a:pt x="192" y="262"/>
                  </a:lnTo>
                  <a:lnTo>
                    <a:pt x="179" y="268"/>
                  </a:lnTo>
                  <a:lnTo>
                    <a:pt x="165" y="271"/>
                  </a:lnTo>
                  <a:lnTo>
                    <a:pt x="151" y="273"/>
                  </a:lnTo>
                  <a:lnTo>
                    <a:pt x="137" y="275"/>
                  </a:lnTo>
                  <a:lnTo>
                    <a:pt x="137" y="275"/>
                  </a:lnTo>
                  <a:lnTo>
                    <a:pt x="123" y="273"/>
                  </a:lnTo>
                  <a:lnTo>
                    <a:pt x="111" y="271"/>
                  </a:lnTo>
                  <a:lnTo>
                    <a:pt x="97" y="268"/>
                  </a:lnTo>
                  <a:lnTo>
                    <a:pt x="84" y="262"/>
                  </a:lnTo>
                  <a:lnTo>
                    <a:pt x="72" y="257"/>
                  </a:lnTo>
                  <a:lnTo>
                    <a:pt x="61" y="250"/>
                  </a:lnTo>
                  <a:lnTo>
                    <a:pt x="51" y="243"/>
                  </a:lnTo>
                  <a:lnTo>
                    <a:pt x="40" y="234"/>
                  </a:lnTo>
                  <a:lnTo>
                    <a:pt x="31" y="224"/>
                  </a:lnTo>
                  <a:lnTo>
                    <a:pt x="24" y="213"/>
                  </a:lnTo>
                  <a:lnTo>
                    <a:pt x="17" y="203"/>
                  </a:lnTo>
                  <a:lnTo>
                    <a:pt x="10" y="190"/>
                  </a:lnTo>
                  <a:lnTo>
                    <a:pt x="7" y="178"/>
                  </a:lnTo>
                  <a:lnTo>
                    <a:pt x="3" y="164"/>
                  </a:lnTo>
                  <a:lnTo>
                    <a:pt x="1" y="151"/>
                  </a:lnTo>
                  <a:lnTo>
                    <a:pt x="0" y="137"/>
                  </a:lnTo>
                  <a:lnTo>
                    <a:pt x="0" y="137"/>
                  </a:lnTo>
                  <a:lnTo>
                    <a:pt x="1" y="123"/>
                  </a:lnTo>
                  <a:lnTo>
                    <a:pt x="3" y="109"/>
                  </a:lnTo>
                  <a:lnTo>
                    <a:pt x="7" y="95"/>
                  </a:lnTo>
                  <a:lnTo>
                    <a:pt x="10" y="83"/>
                  </a:lnTo>
                  <a:lnTo>
                    <a:pt x="17" y="70"/>
                  </a:lnTo>
                  <a:lnTo>
                    <a:pt x="24" y="60"/>
                  </a:lnTo>
                  <a:lnTo>
                    <a:pt x="31" y="49"/>
                  </a:lnTo>
                  <a:lnTo>
                    <a:pt x="40" y="39"/>
                  </a:lnTo>
                  <a:lnTo>
                    <a:pt x="51" y="30"/>
                  </a:lnTo>
                  <a:lnTo>
                    <a:pt x="61" y="23"/>
                  </a:lnTo>
                  <a:lnTo>
                    <a:pt x="72" y="16"/>
                  </a:lnTo>
                  <a:lnTo>
                    <a:pt x="84" y="10"/>
                  </a:lnTo>
                  <a:lnTo>
                    <a:pt x="97" y="5"/>
                  </a:lnTo>
                  <a:lnTo>
                    <a:pt x="111" y="2"/>
                  </a:lnTo>
                  <a:lnTo>
                    <a:pt x="123" y="0"/>
                  </a:lnTo>
                  <a:lnTo>
                    <a:pt x="137" y="0"/>
                  </a:lnTo>
                  <a:lnTo>
                    <a:pt x="137" y="0"/>
                  </a:lnTo>
                  <a:lnTo>
                    <a:pt x="151" y="0"/>
                  </a:lnTo>
                  <a:lnTo>
                    <a:pt x="165" y="2"/>
                  </a:lnTo>
                  <a:lnTo>
                    <a:pt x="179" y="5"/>
                  </a:lnTo>
                  <a:lnTo>
                    <a:pt x="192" y="10"/>
                  </a:lnTo>
                  <a:lnTo>
                    <a:pt x="204" y="16"/>
                  </a:lnTo>
                  <a:lnTo>
                    <a:pt x="215" y="23"/>
                  </a:lnTo>
                  <a:lnTo>
                    <a:pt x="225" y="30"/>
                  </a:lnTo>
                  <a:lnTo>
                    <a:pt x="236" y="39"/>
                  </a:lnTo>
                  <a:lnTo>
                    <a:pt x="245" y="49"/>
                  </a:lnTo>
                  <a:lnTo>
                    <a:pt x="252" y="60"/>
                  </a:lnTo>
                  <a:lnTo>
                    <a:pt x="259" y="70"/>
                  </a:lnTo>
                  <a:lnTo>
                    <a:pt x="264" y="83"/>
                  </a:lnTo>
                  <a:lnTo>
                    <a:pt x="269" y="95"/>
                  </a:lnTo>
                  <a:lnTo>
                    <a:pt x="273" y="109"/>
                  </a:lnTo>
                  <a:lnTo>
                    <a:pt x="275" y="123"/>
                  </a:lnTo>
                  <a:lnTo>
                    <a:pt x="275" y="137"/>
                  </a:lnTo>
                  <a:lnTo>
                    <a:pt x="275" y="1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4" name="PA-组合 26">
            <a:extLst>
              <a:ext uri="{FF2B5EF4-FFF2-40B4-BE49-F238E27FC236}">
                <a16:creationId xmlns="" xmlns:a16="http://schemas.microsoft.com/office/drawing/2014/main" id="{D43D3A03-2D1C-4325-A940-5E02AC2CF2AB}"/>
              </a:ext>
            </a:extLst>
          </p:cNvPr>
          <p:cNvGrpSpPr/>
          <p:nvPr>
            <p:custDataLst>
              <p:tags r:id="rId5"/>
            </p:custDataLst>
          </p:nvPr>
        </p:nvGrpSpPr>
        <p:grpSpPr>
          <a:xfrm>
            <a:off x="9293214" y="1539389"/>
            <a:ext cx="610821" cy="698084"/>
            <a:chOff x="4786314" y="3540133"/>
            <a:chExt cx="411163" cy="469901"/>
          </a:xfrm>
          <a:solidFill>
            <a:srgbClr val="EBEAE9"/>
          </a:solidFill>
        </p:grpSpPr>
        <p:sp>
          <p:nvSpPr>
            <p:cNvPr id="15" name="PA-任意多边形 884">
              <a:extLst>
                <a:ext uri="{FF2B5EF4-FFF2-40B4-BE49-F238E27FC236}">
                  <a16:creationId xmlns="" xmlns:a16="http://schemas.microsoft.com/office/drawing/2014/main" id="{EBCE1BCE-8F43-456B-A361-5F57A05CA2E8}"/>
                </a:ext>
              </a:extLst>
            </p:cNvPr>
            <p:cNvSpPr>
              <a:spLocks/>
            </p:cNvSpPr>
            <p:nvPr>
              <p:custDataLst>
                <p:tags r:id="rId43"/>
              </p:custDataLst>
            </p:nvPr>
          </p:nvSpPr>
          <p:spPr bwMode="auto">
            <a:xfrm>
              <a:off x="4786314" y="3786196"/>
              <a:ext cx="411163" cy="223838"/>
            </a:xfrm>
            <a:custGeom>
              <a:avLst/>
              <a:gdLst/>
              <a:ahLst/>
              <a:cxnLst>
                <a:cxn ang="0">
                  <a:pos x="518" y="282"/>
                </a:cxn>
                <a:cxn ang="0">
                  <a:pos x="0" y="282"/>
                </a:cxn>
                <a:cxn ang="0">
                  <a:pos x="0" y="282"/>
                </a:cxn>
                <a:cxn ang="0">
                  <a:pos x="2" y="254"/>
                </a:cxn>
                <a:cxn ang="0">
                  <a:pos x="5" y="226"/>
                </a:cxn>
                <a:cxn ang="0">
                  <a:pos x="12" y="199"/>
                </a:cxn>
                <a:cxn ang="0">
                  <a:pos x="21" y="173"/>
                </a:cxn>
                <a:cxn ang="0">
                  <a:pos x="32" y="148"/>
                </a:cxn>
                <a:cxn ang="0">
                  <a:pos x="44" y="125"/>
                </a:cxn>
                <a:cxn ang="0">
                  <a:pos x="60" y="103"/>
                </a:cxn>
                <a:cxn ang="0">
                  <a:pos x="76" y="83"/>
                </a:cxn>
                <a:cxn ang="0">
                  <a:pos x="95" y="66"/>
                </a:cxn>
                <a:cxn ang="0">
                  <a:pos x="115" y="48"/>
                </a:cxn>
                <a:cxn ang="0">
                  <a:pos x="136" y="34"/>
                </a:cxn>
                <a:cxn ang="0">
                  <a:pos x="159" y="21"/>
                </a:cxn>
                <a:cxn ang="0">
                  <a:pos x="183" y="13"/>
                </a:cxn>
                <a:cxn ang="0">
                  <a:pos x="208" y="6"/>
                </a:cxn>
                <a:cxn ang="0">
                  <a:pos x="233" y="2"/>
                </a:cxn>
                <a:cxn ang="0">
                  <a:pos x="259" y="0"/>
                </a:cxn>
                <a:cxn ang="0">
                  <a:pos x="259" y="0"/>
                </a:cxn>
                <a:cxn ang="0">
                  <a:pos x="286" y="2"/>
                </a:cxn>
                <a:cxn ang="0">
                  <a:pos x="312" y="6"/>
                </a:cxn>
                <a:cxn ang="0">
                  <a:pos x="337" y="13"/>
                </a:cxn>
                <a:cxn ang="0">
                  <a:pos x="361" y="21"/>
                </a:cxn>
                <a:cxn ang="0">
                  <a:pos x="383" y="34"/>
                </a:cxn>
                <a:cxn ang="0">
                  <a:pos x="405" y="48"/>
                </a:cxn>
                <a:cxn ang="0">
                  <a:pos x="425" y="66"/>
                </a:cxn>
                <a:cxn ang="0">
                  <a:pos x="442" y="83"/>
                </a:cxn>
                <a:cxn ang="0">
                  <a:pos x="460" y="103"/>
                </a:cxn>
                <a:cxn ang="0">
                  <a:pos x="474" y="125"/>
                </a:cxn>
                <a:cxn ang="0">
                  <a:pos x="488" y="148"/>
                </a:cxn>
                <a:cxn ang="0">
                  <a:pos x="499" y="173"/>
                </a:cxn>
                <a:cxn ang="0">
                  <a:pos x="508" y="199"/>
                </a:cxn>
                <a:cxn ang="0">
                  <a:pos x="513" y="226"/>
                </a:cxn>
                <a:cxn ang="0">
                  <a:pos x="518" y="254"/>
                </a:cxn>
                <a:cxn ang="0">
                  <a:pos x="518" y="282"/>
                </a:cxn>
                <a:cxn ang="0">
                  <a:pos x="518" y="282"/>
                </a:cxn>
              </a:cxnLst>
              <a:rect l="0" t="0" r="r" b="b"/>
              <a:pathLst>
                <a:path w="518" h="282">
                  <a:moveTo>
                    <a:pt x="518" y="282"/>
                  </a:moveTo>
                  <a:lnTo>
                    <a:pt x="0" y="282"/>
                  </a:lnTo>
                  <a:lnTo>
                    <a:pt x="0" y="282"/>
                  </a:lnTo>
                  <a:lnTo>
                    <a:pt x="2" y="254"/>
                  </a:lnTo>
                  <a:lnTo>
                    <a:pt x="5" y="226"/>
                  </a:lnTo>
                  <a:lnTo>
                    <a:pt x="12" y="199"/>
                  </a:lnTo>
                  <a:lnTo>
                    <a:pt x="21" y="173"/>
                  </a:lnTo>
                  <a:lnTo>
                    <a:pt x="32" y="148"/>
                  </a:lnTo>
                  <a:lnTo>
                    <a:pt x="44" y="125"/>
                  </a:lnTo>
                  <a:lnTo>
                    <a:pt x="60" y="103"/>
                  </a:lnTo>
                  <a:lnTo>
                    <a:pt x="76" y="83"/>
                  </a:lnTo>
                  <a:lnTo>
                    <a:pt x="95" y="66"/>
                  </a:lnTo>
                  <a:lnTo>
                    <a:pt x="115" y="48"/>
                  </a:lnTo>
                  <a:lnTo>
                    <a:pt x="136" y="34"/>
                  </a:lnTo>
                  <a:lnTo>
                    <a:pt x="159" y="21"/>
                  </a:lnTo>
                  <a:lnTo>
                    <a:pt x="183" y="13"/>
                  </a:lnTo>
                  <a:lnTo>
                    <a:pt x="208" y="6"/>
                  </a:lnTo>
                  <a:lnTo>
                    <a:pt x="233" y="2"/>
                  </a:lnTo>
                  <a:lnTo>
                    <a:pt x="259" y="0"/>
                  </a:lnTo>
                  <a:lnTo>
                    <a:pt x="259" y="0"/>
                  </a:lnTo>
                  <a:lnTo>
                    <a:pt x="286" y="2"/>
                  </a:lnTo>
                  <a:lnTo>
                    <a:pt x="312" y="6"/>
                  </a:lnTo>
                  <a:lnTo>
                    <a:pt x="337" y="13"/>
                  </a:lnTo>
                  <a:lnTo>
                    <a:pt x="361" y="21"/>
                  </a:lnTo>
                  <a:lnTo>
                    <a:pt x="383" y="34"/>
                  </a:lnTo>
                  <a:lnTo>
                    <a:pt x="405" y="48"/>
                  </a:lnTo>
                  <a:lnTo>
                    <a:pt x="425" y="66"/>
                  </a:lnTo>
                  <a:lnTo>
                    <a:pt x="442" y="83"/>
                  </a:lnTo>
                  <a:lnTo>
                    <a:pt x="460" y="103"/>
                  </a:lnTo>
                  <a:lnTo>
                    <a:pt x="474" y="125"/>
                  </a:lnTo>
                  <a:lnTo>
                    <a:pt x="488" y="148"/>
                  </a:lnTo>
                  <a:lnTo>
                    <a:pt x="499" y="173"/>
                  </a:lnTo>
                  <a:lnTo>
                    <a:pt x="508" y="199"/>
                  </a:lnTo>
                  <a:lnTo>
                    <a:pt x="513" y="226"/>
                  </a:lnTo>
                  <a:lnTo>
                    <a:pt x="518" y="254"/>
                  </a:lnTo>
                  <a:lnTo>
                    <a:pt x="518" y="282"/>
                  </a:lnTo>
                  <a:lnTo>
                    <a:pt x="518" y="28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6" name="PA-任意多边形 885">
              <a:extLst>
                <a:ext uri="{FF2B5EF4-FFF2-40B4-BE49-F238E27FC236}">
                  <a16:creationId xmlns="" xmlns:a16="http://schemas.microsoft.com/office/drawing/2014/main" id="{B665714B-347C-4E45-A7E8-919AF27EECB1}"/>
                </a:ext>
              </a:extLst>
            </p:cNvPr>
            <p:cNvSpPr>
              <a:spLocks/>
            </p:cNvSpPr>
            <p:nvPr>
              <p:custDataLst>
                <p:tags r:id="rId44"/>
              </p:custDataLst>
            </p:nvPr>
          </p:nvSpPr>
          <p:spPr bwMode="auto">
            <a:xfrm>
              <a:off x="4881564" y="3540133"/>
              <a:ext cx="219075" cy="219075"/>
            </a:xfrm>
            <a:custGeom>
              <a:avLst/>
              <a:gdLst/>
              <a:ahLst/>
              <a:cxnLst>
                <a:cxn ang="0">
                  <a:pos x="275" y="137"/>
                </a:cxn>
                <a:cxn ang="0">
                  <a:pos x="273" y="164"/>
                </a:cxn>
                <a:cxn ang="0">
                  <a:pos x="264" y="190"/>
                </a:cxn>
                <a:cxn ang="0">
                  <a:pos x="252" y="213"/>
                </a:cxn>
                <a:cxn ang="0">
                  <a:pos x="236" y="234"/>
                </a:cxn>
                <a:cxn ang="0">
                  <a:pos x="215" y="250"/>
                </a:cxn>
                <a:cxn ang="0">
                  <a:pos x="192" y="262"/>
                </a:cxn>
                <a:cxn ang="0">
                  <a:pos x="165" y="271"/>
                </a:cxn>
                <a:cxn ang="0">
                  <a:pos x="137" y="275"/>
                </a:cxn>
                <a:cxn ang="0">
                  <a:pos x="123" y="273"/>
                </a:cxn>
                <a:cxn ang="0">
                  <a:pos x="97" y="268"/>
                </a:cxn>
                <a:cxn ang="0">
                  <a:pos x="72" y="257"/>
                </a:cxn>
                <a:cxn ang="0">
                  <a:pos x="51" y="243"/>
                </a:cxn>
                <a:cxn ang="0">
                  <a:pos x="31" y="224"/>
                </a:cxn>
                <a:cxn ang="0">
                  <a:pos x="17" y="203"/>
                </a:cxn>
                <a:cxn ang="0">
                  <a:pos x="7" y="178"/>
                </a:cxn>
                <a:cxn ang="0">
                  <a:pos x="1" y="151"/>
                </a:cxn>
                <a:cxn ang="0">
                  <a:pos x="0" y="137"/>
                </a:cxn>
                <a:cxn ang="0">
                  <a:pos x="3" y="109"/>
                </a:cxn>
                <a:cxn ang="0">
                  <a:pos x="10" y="83"/>
                </a:cxn>
                <a:cxn ang="0">
                  <a:pos x="24" y="60"/>
                </a:cxn>
                <a:cxn ang="0">
                  <a:pos x="40" y="39"/>
                </a:cxn>
                <a:cxn ang="0">
                  <a:pos x="61" y="23"/>
                </a:cxn>
                <a:cxn ang="0">
                  <a:pos x="84" y="10"/>
                </a:cxn>
                <a:cxn ang="0">
                  <a:pos x="111" y="2"/>
                </a:cxn>
                <a:cxn ang="0">
                  <a:pos x="137" y="0"/>
                </a:cxn>
                <a:cxn ang="0">
                  <a:pos x="151" y="0"/>
                </a:cxn>
                <a:cxn ang="0">
                  <a:pos x="179" y="5"/>
                </a:cxn>
                <a:cxn ang="0">
                  <a:pos x="204" y="16"/>
                </a:cxn>
                <a:cxn ang="0">
                  <a:pos x="225" y="30"/>
                </a:cxn>
                <a:cxn ang="0">
                  <a:pos x="245" y="49"/>
                </a:cxn>
                <a:cxn ang="0">
                  <a:pos x="259" y="70"/>
                </a:cxn>
                <a:cxn ang="0">
                  <a:pos x="269" y="95"/>
                </a:cxn>
                <a:cxn ang="0">
                  <a:pos x="275" y="123"/>
                </a:cxn>
                <a:cxn ang="0">
                  <a:pos x="275" y="137"/>
                </a:cxn>
              </a:cxnLst>
              <a:rect l="0" t="0" r="r" b="b"/>
              <a:pathLst>
                <a:path w="275" h="275">
                  <a:moveTo>
                    <a:pt x="275" y="137"/>
                  </a:moveTo>
                  <a:lnTo>
                    <a:pt x="275" y="137"/>
                  </a:lnTo>
                  <a:lnTo>
                    <a:pt x="275" y="151"/>
                  </a:lnTo>
                  <a:lnTo>
                    <a:pt x="273" y="164"/>
                  </a:lnTo>
                  <a:lnTo>
                    <a:pt x="269" y="178"/>
                  </a:lnTo>
                  <a:lnTo>
                    <a:pt x="264" y="190"/>
                  </a:lnTo>
                  <a:lnTo>
                    <a:pt x="259" y="203"/>
                  </a:lnTo>
                  <a:lnTo>
                    <a:pt x="252" y="213"/>
                  </a:lnTo>
                  <a:lnTo>
                    <a:pt x="245" y="224"/>
                  </a:lnTo>
                  <a:lnTo>
                    <a:pt x="236" y="234"/>
                  </a:lnTo>
                  <a:lnTo>
                    <a:pt x="225" y="243"/>
                  </a:lnTo>
                  <a:lnTo>
                    <a:pt x="215" y="250"/>
                  </a:lnTo>
                  <a:lnTo>
                    <a:pt x="204" y="257"/>
                  </a:lnTo>
                  <a:lnTo>
                    <a:pt x="192" y="262"/>
                  </a:lnTo>
                  <a:lnTo>
                    <a:pt x="179" y="268"/>
                  </a:lnTo>
                  <a:lnTo>
                    <a:pt x="165" y="271"/>
                  </a:lnTo>
                  <a:lnTo>
                    <a:pt x="151" y="273"/>
                  </a:lnTo>
                  <a:lnTo>
                    <a:pt x="137" y="275"/>
                  </a:lnTo>
                  <a:lnTo>
                    <a:pt x="137" y="275"/>
                  </a:lnTo>
                  <a:lnTo>
                    <a:pt x="123" y="273"/>
                  </a:lnTo>
                  <a:lnTo>
                    <a:pt x="111" y="271"/>
                  </a:lnTo>
                  <a:lnTo>
                    <a:pt x="97" y="268"/>
                  </a:lnTo>
                  <a:lnTo>
                    <a:pt x="84" y="262"/>
                  </a:lnTo>
                  <a:lnTo>
                    <a:pt x="72" y="257"/>
                  </a:lnTo>
                  <a:lnTo>
                    <a:pt x="61" y="250"/>
                  </a:lnTo>
                  <a:lnTo>
                    <a:pt x="51" y="243"/>
                  </a:lnTo>
                  <a:lnTo>
                    <a:pt x="40" y="234"/>
                  </a:lnTo>
                  <a:lnTo>
                    <a:pt x="31" y="224"/>
                  </a:lnTo>
                  <a:lnTo>
                    <a:pt x="24" y="213"/>
                  </a:lnTo>
                  <a:lnTo>
                    <a:pt x="17" y="203"/>
                  </a:lnTo>
                  <a:lnTo>
                    <a:pt x="10" y="190"/>
                  </a:lnTo>
                  <a:lnTo>
                    <a:pt x="7" y="178"/>
                  </a:lnTo>
                  <a:lnTo>
                    <a:pt x="3" y="164"/>
                  </a:lnTo>
                  <a:lnTo>
                    <a:pt x="1" y="151"/>
                  </a:lnTo>
                  <a:lnTo>
                    <a:pt x="0" y="137"/>
                  </a:lnTo>
                  <a:lnTo>
                    <a:pt x="0" y="137"/>
                  </a:lnTo>
                  <a:lnTo>
                    <a:pt x="1" y="123"/>
                  </a:lnTo>
                  <a:lnTo>
                    <a:pt x="3" y="109"/>
                  </a:lnTo>
                  <a:lnTo>
                    <a:pt x="7" y="95"/>
                  </a:lnTo>
                  <a:lnTo>
                    <a:pt x="10" y="83"/>
                  </a:lnTo>
                  <a:lnTo>
                    <a:pt x="17" y="70"/>
                  </a:lnTo>
                  <a:lnTo>
                    <a:pt x="24" y="60"/>
                  </a:lnTo>
                  <a:lnTo>
                    <a:pt x="31" y="49"/>
                  </a:lnTo>
                  <a:lnTo>
                    <a:pt x="40" y="39"/>
                  </a:lnTo>
                  <a:lnTo>
                    <a:pt x="51" y="30"/>
                  </a:lnTo>
                  <a:lnTo>
                    <a:pt x="61" y="23"/>
                  </a:lnTo>
                  <a:lnTo>
                    <a:pt x="72" y="16"/>
                  </a:lnTo>
                  <a:lnTo>
                    <a:pt x="84" y="10"/>
                  </a:lnTo>
                  <a:lnTo>
                    <a:pt x="97" y="5"/>
                  </a:lnTo>
                  <a:lnTo>
                    <a:pt x="111" y="2"/>
                  </a:lnTo>
                  <a:lnTo>
                    <a:pt x="123" y="0"/>
                  </a:lnTo>
                  <a:lnTo>
                    <a:pt x="137" y="0"/>
                  </a:lnTo>
                  <a:lnTo>
                    <a:pt x="137" y="0"/>
                  </a:lnTo>
                  <a:lnTo>
                    <a:pt x="151" y="0"/>
                  </a:lnTo>
                  <a:lnTo>
                    <a:pt x="165" y="2"/>
                  </a:lnTo>
                  <a:lnTo>
                    <a:pt x="179" y="5"/>
                  </a:lnTo>
                  <a:lnTo>
                    <a:pt x="192" y="10"/>
                  </a:lnTo>
                  <a:lnTo>
                    <a:pt x="204" y="16"/>
                  </a:lnTo>
                  <a:lnTo>
                    <a:pt x="215" y="23"/>
                  </a:lnTo>
                  <a:lnTo>
                    <a:pt x="225" y="30"/>
                  </a:lnTo>
                  <a:lnTo>
                    <a:pt x="236" y="39"/>
                  </a:lnTo>
                  <a:lnTo>
                    <a:pt x="245" y="49"/>
                  </a:lnTo>
                  <a:lnTo>
                    <a:pt x="252" y="60"/>
                  </a:lnTo>
                  <a:lnTo>
                    <a:pt x="259" y="70"/>
                  </a:lnTo>
                  <a:lnTo>
                    <a:pt x="264" y="83"/>
                  </a:lnTo>
                  <a:lnTo>
                    <a:pt x="269" y="95"/>
                  </a:lnTo>
                  <a:lnTo>
                    <a:pt x="273" y="109"/>
                  </a:lnTo>
                  <a:lnTo>
                    <a:pt x="275" y="123"/>
                  </a:lnTo>
                  <a:lnTo>
                    <a:pt x="275" y="137"/>
                  </a:lnTo>
                  <a:lnTo>
                    <a:pt x="275" y="1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17" name="PA-组合 29">
            <a:extLst>
              <a:ext uri="{FF2B5EF4-FFF2-40B4-BE49-F238E27FC236}">
                <a16:creationId xmlns="" xmlns:a16="http://schemas.microsoft.com/office/drawing/2014/main" id="{590B8285-1B87-4617-A4AE-88A8C6DFBD44}"/>
              </a:ext>
            </a:extLst>
          </p:cNvPr>
          <p:cNvGrpSpPr/>
          <p:nvPr>
            <p:custDataLst>
              <p:tags r:id="rId6"/>
            </p:custDataLst>
          </p:nvPr>
        </p:nvGrpSpPr>
        <p:grpSpPr>
          <a:xfrm>
            <a:off x="2607155" y="1539389"/>
            <a:ext cx="610821" cy="698084"/>
            <a:chOff x="4786314" y="3540133"/>
            <a:chExt cx="411163" cy="469901"/>
          </a:xfrm>
          <a:solidFill>
            <a:srgbClr val="EBEAE9"/>
          </a:solidFill>
        </p:grpSpPr>
        <p:sp>
          <p:nvSpPr>
            <p:cNvPr id="18" name="PA-任意多边形 884">
              <a:extLst>
                <a:ext uri="{FF2B5EF4-FFF2-40B4-BE49-F238E27FC236}">
                  <a16:creationId xmlns="" xmlns:a16="http://schemas.microsoft.com/office/drawing/2014/main" id="{F103269C-10FD-4893-A1E2-F7A27FB95D3B}"/>
                </a:ext>
              </a:extLst>
            </p:cNvPr>
            <p:cNvSpPr>
              <a:spLocks/>
            </p:cNvSpPr>
            <p:nvPr>
              <p:custDataLst>
                <p:tags r:id="rId41"/>
              </p:custDataLst>
            </p:nvPr>
          </p:nvSpPr>
          <p:spPr bwMode="auto">
            <a:xfrm>
              <a:off x="4786314" y="3786196"/>
              <a:ext cx="411163" cy="223838"/>
            </a:xfrm>
            <a:custGeom>
              <a:avLst/>
              <a:gdLst/>
              <a:ahLst/>
              <a:cxnLst>
                <a:cxn ang="0">
                  <a:pos x="518" y="282"/>
                </a:cxn>
                <a:cxn ang="0">
                  <a:pos x="0" y="282"/>
                </a:cxn>
                <a:cxn ang="0">
                  <a:pos x="0" y="282"/>
                </a:cxn>
                <a:cxn ang="0">
                  <a:pos x="2" y="254"/>
                </a:cxn>
                <a:cxn ang="0">
                  <a:pos x="5" y="226"/>
                </a:cxn>
                <a:cxn ang="0">
                  <a:pos x="12" y="199"/>
                </a:cxn>
                <a:cxn ang="0">
                  <a:pos x="21" y="173"/>
                </a:cxn>
                <a:cxn ang="0">
                  <a:pos x="32" y="148"/>
                </a:cxn>
                <a:cxn ang="0">
                  <a:pos x="44" y="125"/>
                </a:cxn>
                <a:cxn ang="0">
                  <a:pos x="60" y="103"/>
                </a:cxn>
                <a:cxn ang="0">
                  <a:pos x="76" y="83"/>
                </a:cxn>
                <a:cxn ang="0">
                  <a:pos x="95" y="66"/>
                </a:cxn>
                <a:cxn ang="0">
                  <a:pos x="115" y="48"/>
                </a:cxn>
                <a:cxn ang="0">
                  <a:pos x="136" y="34"/>
                </a:cxn>
                <a:cxn ang="0">
                  <a:pos x="159" y="21"/>
                </a:cxn>
                <a:cxn ang="0">
                  <a:pos x="183" y="13"/>
                </a:cxn>
                <a:cxn ang="0">
                  <a:pos x="208" y="6"/>
                </a:cxn>
                <a:cxn ang="0">
                  <a:pos x="233" y="2"/>
                </a:cxn>
                <a:cxn ang="0">
                  <a:pos x="259" y="0"/>
                </a:cxn>
                <a:cxn ang="0">
                  <a:pos x="259" y="0"/>
                </a:cxn>
                <a:cxn ang="0">
                  <a:pos x="286" y="2"/>
                </a:cxn>
                <a:cxn ang="0">
                  <a:pos x="312" y="6"/>
                </a:cxn>
                <a:cxn ang="0">
                  <a:pos x="337" y="13"/>
                </a:cxn>
                <a:cxn ang="0">
                  <a:pos x="361" y="21"/>
                </a:cxn>
                <a:cxn ang="0">
                  <a:pos x="383" y="34"/>
                </a:cxn>
                <a:cxn ang="0">
                  <a:pos x="405" y="48"/>
                </a:cxn>
                <a:cxn ang="0">
                  <a:pos x="425" y="66"/>
                </a:cxn>
                <a:cxn ang="0">
                  <a:pos x="442" y="83"/>
                </a:cxn>
                <a:cxn ang="0">
                  <a:pos x="460" y="103"/>
                </a:cxn>
                <a:cxn ang="0">
                  <a:pos x="474" y="125"/>
                </a:cxn>
                <a:cxn ang="0">
                  <a:pos x="488" y="148"/>
                </a:cxn>
                <a:cxn ang="0">
                  <a:pos x="499" y="173"/>
                </a:cxn>
                <a:cxn ang="0">
                  <a:pos x="508" y="199"/>
                </a:cxn>
                <a:cxn ang="0">
                  <a:pos x="513" y="226"/>
                </a:cxn>
                <a:cxn ang="0">
                  <a:pos x="518" y="254"/>
                </a:cxn>
                <a:cxn ang="0">
                  <a:pos x="518" y="282"/>
                </a:cxn>
                <a:cxn ang="0">
                  <a:pos x="518" y="282"/>
                </a:cxn>
              </a:cxnLst>
              <a:rect l="0" t="0" r="r" b="b"/>
              <a:pathLst>
                <a:path w="518" h="282">
                  <a:moveTo>
                    <a:pt x="518" y="282"/>
                  </a:moveTo>
                  <a:lnTo>
                    <a:pt x="0" y="282"/>
                  </a:lnTo>
                  <a:lnTo>
                    <a:pt x="0" y="282"/>
                  </a:lnTo>
                  <a:lnTo>
                    <a:pt x="2" y="254"/>
                  </a:lnTo>
                  <a:lnTo>
                    <a:pt x="5" y="226"/>
                  </a:lnTo>
                  <a:lnTo>
                    <a:pt x="12" y="199"/>
                  </a:lnTo>
                  <a:lnTo>
                    <a:pt x="21" y="173"/>
                  </a:lnTo>
                  <a:lnTo>
                    <a:pt x="32" y="148"/>
                  </a:lnTo>
                  <a:lnTo>
                    <a:pt x="44" y="125"/>
                  </a:lnTo>
                  <a:lnTo>
                    <a:pt x="60" y="103"/>
                  </a:lnTo>
                  <a:lnTo>
                    <a:pt x="76" y="83"/>
                  </a:lnTo>
                  <a:lnTo>
                    <a:pt x="95" y="66"/>
                  </a:lnTo>
                  <a:lnTo>
                    <a:pt x="115" y="48"/>
                  </a:lnTo>
                  <a:lnTo>
                    <a:pt x="136" y="34"/>
                  </a:lnTo>
                  <a:lnTo>
                    <a:pt x="159" y="21"/>
                  </a:lnTo>
                  <a:lnTo>
                    <a:pt x="183" y="13"/>
                  </a:lnTo>
                  <a:lnTo>
                    <a:pt x="208" y="6"/>
                  </a:lnTo>
                  <a:lnTo>
                    <a:pt x="233" y="2"/>
                  </a:lnTo>
                  <a:lnTo>
                    <a:pt x="259" y="0"/>
                  </a:lnTo>
                  <a:lnTo>
                    <a:pt x="259" y="0"/>
                  </a:lnTo>
                  <a:lnTo>
                    <a:pt x="286" y="2"/>
                  </a:lnTo>
                  <a:lnTo>
                    <a:pt x="312" y="6"/>
                  </a:lnTo>
                  <a:lnTo>
                    <a:pt x="337" y="13"/>
                  </a:lnTo>
                  <a:lnTo>
                    <a:pt x="361" y="21"/>
                  </a:lnTo>
                  <a:lnTo>
                    <a:pt x="383" y="34"/>
                  </a:lnTo>
                  <a:lnTo>
                    <a:pt x="405" y="48"/>
                  </a:lnTo>
                  <a:lnTo>
                    <a:pt x="425" y="66"/>
                  </a:lnTo>
                  <a:lnTo>
                    <a:pt x="442" y="83"/>
                  </a:lnTo>
                  <a:lnTo>
                    <a:pt x="460" y="103"/>
                  </a:lnTo>
                  <a:lnTo>
                    <a:pt x="474" y="125"/>
                  </a:lnTo>
                  <a:lnTo>
                    <a:pt x="488" y="148"/>
                  </a:lnTo>
                  <a:lnTo>
                    <a:pt x="499" y="173"/>
                  </a:lnTo>
                  <a:lnTo>
                    <a:pt x="508" y="199"/>
                  </a:lnTo>
                  <a:lnTo>
                    <a:pt x="513" y="226"/>
                  </a:lnTo>
                  <a:lnTo>
                    <a:pt x="518" y="254"/>
                  </a:lnTo>
                  <a:lnTo>
                    <a:pt x="518" y="282"/>
                  </a:lnTo>
                  <a:lnTo>
                    <a:pt x="518" y="28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19" name="PA-任意多边形 885">
              <a:extLst>
                <a:ext uri="{FF2B5EF4-FFF2-40B4-BE49-F238E27FC236}">
                  <a16:creationId xmlns="" xmlns:a16="http://schemas.microsoft.com/office/drawing/2014/main" id="{603EA50D-0F05-4B5B-8E81-7E0DDD964C3F}"/>
                </a:ext>
              </a:extLst>
            </p:cNvPr>
            <p:cNvSpPr>
              <a:spLocks/>
            </p:cNvSpPr>
            <p:nvPr>
              <p:custDataLst>
                <p:tags r:id="rId42"/>
              </p:custDataLst>
            </p:nvPr>
          </p:nvSpPr>
          <p:spPr bwMode="auto">
            <a:xfrm>
              <a:off x="4881564" y="3540133"/>
              <a:ext cx="219075" cy="219075"/>
            </a:xfrm>
            <a:custGeom>
              <a:avLst/>
              <a:gdLst/>
              <a:ahLst/>
              <a:cxnLst>
                <a:cxn ang="0">
                  <a:pos x="275" y="137"/>
                </a:cxn>
                <a:cxn ang="0">
                  <a:pos x="273" y="164"/>
                </a:cxn>
                <a:cxn ang="0">
                  <a:pos x="264" y="190"/>
                </a:cxn>
                <a:cxn ang="0">
                  <a:pos x="252" y="213"/>
                </a:cxn>
                <a:cxn ang="0">
                  <a:pos x="236" y="234"/>
                </a:cxn>
                <a:cxn ang="0">
                  <a:pos x="215" y="250"/>
                </a:cxn>
                <a:cxn ang="0">
                  <a:pos x="192" y="262"/>
                </a:cxn>
                <a:cxn ang="0">
                  <a:pos x="165" y="271"/>
                </a:cxn>
                <a:cxn ang="0">
                  <a:pos x="137" y="275"/>
                </a:cxn>
                <a:cxn ang="0">
                  <a:pos x="123" y="273"/>
                </a:cxn>
                <a:cxn ang="0">
                  <a:pos x="97" y="268"/>
                </a:cxn>
                <a:cxn ang="0">
                  <a:pos x="72" y="257"/>
                </a:cxn>
                <a:cxn ang="0">
                  <a:pos x="51" y="243"/>
                </a:cxn>
                <a:cxn ang="0">
                  <a:pos x="31" y="224"/>
                </a:cxn>
                <a:cxn ang="0">
                  <a:pos x="17" y="203"/>
                </a:cxn>
                <a:cxn ang="0">
                  <a:pos x="7" y="178"/>
                </a:cxn>
                <a:cxn ang="0">
                  <a:pos x="1" y="151"/>
                </a:cxn>
                <a:cxn ang="0">
                  <a:pos x="0" y="137"/>
                </a:cxn>
                <a:cxn ang="0">
                  <a:pos x="3" y="109"/>
                </a:cxn>
                <a:cxn ang="0">
                  <a:pos x="10" y="83"/>
                </a:cxn>
                <a:cxn ang="0">
                  <a:pos x="24" y="60"/>
                </a:cxn>
                <a:cxn ang="0">
                  <a:pos x="40" y="39"/>
                </a:cxn>
                <a:cxn ang="0">
                  <a:pos x="61" y="23"/>
                </a:cxn>
                <a:cxn ang="0">
                  <a:pos x="84" y="10"/>
                </a:cxn>
                <a:cxn ang="0">
                  <a:pos x="111" y="2"/>
                </a:cxn>
                <a:cxn ang="0">
                  <a:pos x="137" y="0"/>
                </a:cxn>
                <a:cxn ang="0">
                  <a:pos x="151" y="0"/>
                </a:cxn>
                <a:cxn ang="0">
                  <a:pos x="179" y="5"/>
                </a:cxn>
                <a:cxn ang="0">
                  <a:pos x="204" y="16"/>
                </a:cxn>
                <a:cxn ang="0">
                  <a:pos x="225" y="30"/>
                </a:cxn>
                <a:cxn ang="0">
                  <a:pos x="245" y="49"/>
                </a:cxn>
                <a:cxn ang="0">
                  <a:pos x="259" y="70"/>
                </a:cxn>
                <a:cxn ang="0">
                  <a:pos x="269" y="95"/>
                </a:cxn>
                <a:cxn ang="0">
                  <a:pos x="275" y="123"/>
                </a:cxn>
                <a:cxn ang="0">
                  <a:pos x="275" y="137"/>
                </a:cxn>
              </a:cxnLst>
              <a:rect l="0" t="0" r="r" b="b"/>
              <a:pathLst>
                <a:path w="275" h="275">
                  <a:moveTo>
                    <a:pt x="275" y="137"/>
                  </a:moveTo>
                  <a:lnTo>
                    <a:pt x="275" y="137"/>
                  </a:lnTo>
                  <a:lnTo>
                    <a:pt x="275" y="151"/>
                  </a:lnTo>
                  <a:lnTo>
                    <a:pt x="273" y="164"/>
                  </a:lnTo>
                  <a:lnTo>
                    <a:pt x="269" y="178"/>
                  </a:lnTo>
                  <a:lnTo>
                    <a:pt x="264" y="190"/>
                  </a:lnTo>
                  <a:lnTo>
                    <a:pt x="259" y="203"/>
                  </a:lnTo>
                  <a:lnTo>
                    <a:pt x="252" y="213"/>
                  </a:lnTo>
                  <a:lnTo>
                    <a:pt x="245" y="224"/>
                  </a:lnTo>
                  <a:lnTo>
                    <a:pt x="236" y="234"/>
                  </a:lnTo>
                  <a:lnTo>
                    <a:pt x="225" y="243"/>
                  </a:lnTo>
                  <a:lnTo>
                    <a:pt x="215" y="250"/>
                  </a:lnTo>
                  <a:lnTo>
                    <a:pt x="204" y="257"/>
                  </a:lnTo>
                  <a:lnTo>
                    <a:pt x="192" y="262"/>
                  </a:lnTo>
                  <a:lnTo>
                    <a:pt x="179" y="268"/>
                  </a:lnTo>
                  <a:lnTo>
                    <a:pt x="165" y="271"/>
                  </a:lnTo>
                  <a:lnTo>
                    <a:pt x="151" y="273"/>
                  </a:lnTo>
                  <a:lnTo>
                    <a:pt x="137" y="275"/>
                  </a:lnTo>
                  <a:lnTo>
                    <a:pt x="137" y="275"/>
                  </a:lnTo>
                  <a:lnTo>
                    <a:pt x="123" y="273"/>
                  </a:lnTo>
                  <a:lnTo>
                    <a:pt x="111" y="271"/>
                  </a:lnTo>
                  <a:lnTo>
                    <a:pt x="97" y="268"/>
                  </a:lnTo>
                  <a:lnTo>
                    <a:pt x="84" y="262"/>
                  </a:lnTo>
                  <a:lnTo>
                    <a:pt x="72" y="257"/>
                  </a:lnTo>
                  <a:lnTo>
                    <a:pt x="61" y="250"/>
                  </a:lnTo>
                  <a:lnTo>
                    <a:pt x="51" y="243"/>
                  </a:lnTo>
                  <a:lnTo>
                    <a:pt x="40" y="234"/>
                  </a:lnTo>
                  <a:lnTo>
                    <a:pt x="31" y="224"/>
                  </a:lnTo>
                  <a:lnTo>
                    <a:pt x="24" y="213"/>
                  </a:lnTo>
                  <a:lnTo>
                    <a:pt x="17" y="203"/>
                  </a:lnTo>
                  <a:lnTo>
                    <a:pt x="10" y="190"/>
                  </a:lnTo>
                  <a:lnTo>
                    <a:pt x="7" y="178"/>
                  </a:lnTo>
                  <a:lnTo>
                    <a:pt x="3" y="164"/>
                  </a:lnTo>
                  <a:lnTo>
                    <a:pt x="1" y="151"/>
                  </a:lnTo>
                  <a:lnTo>
                    <a:pt x="0" y="137"/>
                  </a:lnTo>
                  <a:lnTo>
                    <a:pt x="0" y="137"/>
                  </a:lnTo>
                  <a:lnTo>
                    <a:pt x="1" y="123"/>
                  </a:lnTo>
                  <a:lnTo>
                    <a:pt x="3" y="109"/>
                  </a:lnTo>
                  <a:lnTo>
                    <a:pt x="7" y="95"/>
                  </a:lnTo>
                  <a:lnTo>
                    <a:pt x="10" y="83"/>
                  </a:lnTo>
                  <a:lnTo>
                    <a:pt x="17" y="70"/>
                  </a:lnTo>
                  <a:lnTo>
                    <a:pt x="24" y="60"/>
                  </a:lnTo>
                  <a:lnTo>
                    <a:pt x="31" y="49"/>
                  </a:lnTo>
                  <a:lnTo>
                    <a:pt x="40" y="39"/>
                  </a:lnTo>
                  <a:lnTo>
                    <a:pt x="51" y="30"/>
                  </a:lnTo>
                  <a:lnTo>
                    <a:pt x="61" y="23"/>
                  </a:lnTo>
                  <a:lnTo>
                    <a:pt x="72" y="16"/>
                  </a:lnTo>
                  <a:lnTo>
                    <a:pt x="84" y="10"/>
                  </a:lnTo>
                  <a:lnTo>
                    <a:pt x="97" y="5"/>
                  </a:lnTo>
                  <a:lnTo>
                    <a:pt x="111" y="2"/>
                  </a:lnTo>
                  <a:lnTo>
                    <a:pt x="123" y="0"/>
                  </a:lnTo>
                  <a:lnTo>
                    <a:pt x="137" y="0"/>
                  </a:lnTo>
                  <a:lnTo>
                    <a:pt x="137" y="0"/>
                  </a:lnTo>
                  <a:lnTo>
                    <a:pt x="151" y="0"/>
                  </a:lnTo>
                  <a:lnTo>
                    <a:pt x="165" y="2"/>
                  </a:lnTo>
                  <a:lnTo>
                    <a:pt x="179" y="5"/>
                  </a:lnTo>
                  <a:lnTo>
                    <a:pt x="192" y="10"/>
                  </a:lnTo>
                  <a:lnTo>
                    <a:pt x="204" y="16"/>
                  </a:lnTo>
                  <a:lnTo>
                    <a:pt x="215" y="23"/>
                  </a:lnTo>
                  <a:lnTo>
                    <a:pt x="225" y="30"/>
                  </a:lnTo>
                  <a:lnTo>
                    <a:pt x="236" y="39"/>
                  </a:lnTo>
                  <a:lnTo>
                    <a:pt x="245" y="49"/>
                  </a:lnTo>
                  <a:lnTo>
                    <a:pt x="252" y="60"/>
                  </a:lnTo>
                  <a:lnTo>
                    <a:pt x="259" y="70"/>
                  </a:lnTo>
                  <a:lnTo>
                    <a:pt x="264" y="83"/>
                  </a:lnTo>
                  <a:lnTo>
                    <a:pt x="269" y="95"/>
                  </a:lnTo>
                  <a:lnTo>
                    <a:pt x="273" y="109"/>
                  </a:lnTo>
                  <a:lnTo>
                    <a:pt x="275" y="123"/>
                  </a:lnTo>
                  <a:lnTo>
                    <a:pt x="275" y="137"/>
                  </a:lnTo>
                  <a:lnTo>
                    <a:pt x="275" y="1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20" name="PA-组合 32">
            <a:extLst>
              <a:ext uri="{FF2B5EF4-FFF2-40B4-BE49-F238E27FC236}">
                <a16:creationId xmlns="" xmlns:a16="http://schemas.microsoft.com/office/drawing/2014/main" id="{A25EABC0-BDED-4127-92B6-093DC142BC9E}"/>
              </a:ext>
            </a:extLst>
          </p:cNvPr>
          <p:cNvGrpSpPr/>
          <p:nvPr>
            <p:custDataLst>
              <p:tags r:id="rId7"/>
            </p:custDataLst>
          </p:nvPr>
        </p:nvGrpSpPr>
        <p:grpSpPr>
          <a:xfrm>
            <a:off x="3350050" y="1539389"/>
            <a:ext cx="610821" cy="698084"/>
            <a:chOff x="4786314" y="3540133"/>
            <a:chExt cx="411163" cy="469901"/>
          </a:xfrm>
          <a:solidFill>
            <a:srgbClr val="EBEAE9"/>
          </a:solidFill>
        </p:grpSpPr>
        <p:sp>
          <p:nvSpPr>
            <p:cNvPr id="21" name="PA-任意多边形 884">
              <a:extLst>
                <a:ext uri="{FF2B5EF4-FFF2-40B4-BE49-F238E27FC236}">
                  <a16:creationId xmlns="" xmlns:a16="http://schemas.microsoft.com/office/drawing/2014/main" id="{EA9D9673-CB36-4870-B10D-AD29C36946C0}"/>
                </a:ext>
              </a:extLst>
            </p:cNvPr>
            <p:cNvSpPr>
              <a:spLocks/>
            </p:cNvSpPr>
            <p:nvPr>
              <p:custDataLst>
                <p:tags r:id="rId39"/>
              </p:custDataLst>
            </p:nvPr>
          </p:nvSpPr>
          <p:spPr bwMode="auto">
            <a:xfrm>
              <a:off x="4786314" y="3786196"/>
              <a:ext cx="411163" cy="223838"/>
            </a:xfrm>
            <a:custGeom>
              <a:avLst/>
              <a:gdLst/>
              <a:ahLst/>
              <a:cxnLst>
                <a:cxn ang="0">
                  <a:pos x="518" y="282"/>
                </a:cxn>
                <a:cxn ang="0">
                  <a:pos x="0" y="282"/>
                </a:cxn>
                <a:cxn ang="0">
                  <a:pos x="0" y="282"/>
                </a:cxn>
                <a:cxn ang="0">
                  <a:pos x="2" y="254"/>
                </a:cxn>
                <a:cxn ang="0">
                  <a:pos x="5" y="226"/>
                </a:cxn>
                <a:cxn ang="0">
                  <a:pos x="12" y="199"/>
                </a:cxn>
                <a:cxn ang="0">
                  <a:pos x="21" y="173"/>
                </a:cxn>
                <a:cxn ang="0">
                  <a:pos x="32" y="148"/>
                </a:cxn>
                <a:cxn ang="0">
                  <a:pos x="44" y="125"/>
                </a:cxn>
                <a:cxn ang="0">
                  <a:pos x="60" y="103"/>
                </a:cxn>
                <a:cxn ang="0">
                  <a:pos x="76" y="83"/>
                </a:cxn>
                <a:cxn ang="0">
                  <a:pos x="95" y="66"/>
                </a:cxn>
                <a:cxn ang="0">
                  <a:pos x="115" y="48"/>
                </a:cxn>
                <a:cxn ang="0">
                  <a:pos x="136" y="34"/>
                </a:cxn>
                <a:cxn ang="0">
                  <a:pos x="159" y="21"/>
                </a:cxn>
                <a:cxn ang="0">
                  <a:pos x="183" y="13"/>
                </a:cxn>
                <a:cxn ang="0">
                  <a:pos x="208" y="6"/>
                </a:cxn>
                <a:cxn ang="0">
                  <a:pos x="233" y="2"/>
                </a:cxn>
                <a:cxn ang="0">
                  <a:pos x="259" y="0"/>
                </a:cxn>
                <a:cxn ang="0">
                  <a:pos x="259" y="0"/>
                </a:cxn>
                <a:cxn ang="0">
                  <a:pos x="286" y="2"/>
                </a:cxn>
                <a:cxn ang="0">
                  <a:pos x="312" y="6"/>
                </a:cxn>
                <a:cxn ang="0">
                  <a:pos x="337" y="13"/>
                </a:cxn>
                <a:cxn ang="0">
                  <a:pos x="361" y="21"/>
                </a:cxn>
                <a:cxn ang="0">
                  <a:pos x="383" y="34"/>
                </a:cxn>
                <a:cxn ang="0">
                  <a:pos x="405" y="48"/>
                </a:cxn>
                <a:cxn ang="0">
                  <a:pos x="425" y="66"/>
                </a:cxn>
                <a:cxn ang="0">
                  <a:pos x="442" y="83"/>
                </a:cxn>
                <a:cxn ang="0">
                  <a:pos x="460" y="103"/>
                </a:cxn>
                <a:cxn ang="0">
                  <a:pos x="474" y="125"/>
                </a:cxn>
                <a:cxn ang="0">
                  <a:pos x="488" y="148"/>
                </a:cxn>
                <a:cxn ang="0">
                  <a:pos x="499" y="173"/>
                </a:cxn>
                <a:cxn ang="0">
                  <a:pos x="508" y="199"/>
                </a:cxn>
                <a:cxn ang="0">
                  <a:pos x="513" y="226"/>
                </a:cxn>
                <a:cxn ang="0">
                  <a:pos x="518" y="254"/>
                </a:cxn>
                <a:cxn ang="0">
                  <a:pos x="518" y="282"/>
                </a:cxn>
                <a:cxn ang="0">
                  <a:pos x="518" y="282"/>
                </a:cxn>
              </a:cxnLst>
              <a:rect l="0" t="0" r="r" b="b"/>
              <a:pathLst>
                <a:path w="518" h="282">
                  <a:moveTo>
                    <a:pt x="518" y="282"/>
                  </a:moveTo>
                  <a:lnTo>
                    <a:pt x="0" y="282"/>
                  </a:lnTo>
                  <a:lnTo>
                    <a:pt x="0" y="282"/>
                  </a:lnTo>
                  <a:lnTo>
                    <a:pt x="2" y="254"/>
                  </a:lnTo>
                  <a:lnTo>
                    <a:pt x="5" y="226"/>
                  </a:lnTo>
                  <a:lnTo>
                    <a:pt x="12" y="199"/>
                  </a:lnTo>
                  <a:lnTo>
                    <a:pt x="21" y="173"/>
                  </a:lnTo>
                  <a:lnTo>
                    <a:pt x="32" y="148"/>
                  </a:lnTo>
                  <a:lnTo>
                    <a:pt x="44" y="125"/>
                  </a:lnTo>
                  <a:lnTo>
                    <a:pt x="60" y="103"/>
                  </a:lnTo>
                  <a:lnTo>
                    <a:pt x="76" y="83"/>
                  </a:lnTo>
                  <a:lnTo>
                    <a:pt x="95" y="66"/>
                  </a:lnTo>
                  <a:lnTo>
                    <a:pt x="115" y="48"/>
                  </a:lnTo>
                  <a:lnTo>
                    <a:pt x="136" y="34"/>
                  </a:lnTo>
                  <a:lnTo>
                    <a:pt x="159" y="21"/>
                  </a:lnTo>
                  <a:lnTo>
                    <a:pt x="183" y="13"/>
                  </a:lnTo>
                  <a:lnTo>
                    <a:pt x="208" y="6"/>
                  </a:lnTo>
                  <a:lnTo>
                    <a:pt x="233" y="2"/>
                  </a:lnTo>
                  <a:lnTo>
                    <a:pt x="259" y="0"/>
                  </a:lnTo>
                  <a:lnTo>
                    <a:pt x="259" y="0"/>
                  </a:lnTo>
                  <a:lnTo>
                    <a:pt x="286" y="2"/>
                  </a:lnTo>
                  <a:lnTo>
                    <a:pt x="312" y="6"/>
                  </a:lnTo>
                  <a:lnTo>
                    <a:pt x="337" y="13"/>
                  </a:lnTo>
                  <a:lnTo>
                    <a:pt x="361" y="21"/>
                  </a:lnTo>
                  <a:lnTo>
                    <a:pt x="383" y="34"/>
                  </a:lnTo>
                  <a:lnTo>
                    <a:pt x="405" y="48"/>
                  </a:lnTo>
                  <a:lnTo>
                    <a:pt x="425" y="66"/>
                  </a:lnTo>
                  <a:lnTo>
                    <a:pt x="442" y="83"/>
                  </a:lnTo>
                  <a:lnTo>
                    <a:pt x="460" y="103"/>
                  </a:lnTo>
                  <a:lnTo>
                    <a:pt x="474" y="125"/>
                  </a:lnTo>
                  <a:lnTo>
                    <a:pt x="488" y="148"/>
                  </a:lnTo>
                  <a:lnTo>
                    <a:pt x="499" y="173"/>
                  </a:lnTo>
                  <a:lnTo>
                    <a:pt x="508" y="199"/>
                  </a:lnTo>
                  <a:lnTo>
                    <a:pt x="513" y="226"/>
                  </a:lnTo>
                  <a:lnTo>
                    <a:pt x="518" y="254"/>
                  </a:lnTo>
                  <a:lnTo>
                    <a:pt x="518" y="282"/>
                  </a:lnTo>
                  <a:lnTo>
                    <a:pt x="518" y="28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2" name="PA-任意多边形 885">
              <a:extLst>
                <a:ext uri="{FF2B5EF4-FFF2-40B4-BE49-F238E27FC236}">
                  <a16:creationId xmlns="" xmlns:a16="http://schemas.microsoft.com/office/drawing/2014/main" id="{2241D7F8-7E65-4A83-A5EF-68C12F29678B}"/>
                </a:ext>
              </a:extLst>
            </p:cNvPr>
            <p:cNvSpPr>
              <a:spLocks/>
            </p:cNvSpPr>
            <p:nvPr>
              <p:custDataLst>
                <p:tags r:id="rId40"/>
              </p:custDataLst>
            </p:nvPr>
          </p:nvSpPr>
          <p:spPr bwMode="auto">
            <a:xfrm>
              <a:off x="4881564" y="3540133"/>
              <a:ext cx="219075" cy="219075"/>
            </a:xfrm>
            <a:custGeom>
              <a:avLst/>
              <a:gdLst/>
              <a:ahLst/>
              <a:cxnLst>
                <a:cxn ang="0">
                  <a:pos x="275" y="137"/>
                </a:cxn>
                <a:cxn ang="0">
                  <a:pos x="273" y="164"/>
                </a:cxn>
                <a:cxn ang="0">
                  <a:pos x="264" y="190"/>
                </a:cxn>
                <a:cxn ang="0">
                  <a:pos x="252" y="213"/>
                </a:cxn>
                <a:cxn ang="0">
                  <a:pos x="236" y="234"/>
                </a:cxn>
                <a:cxn ang="0">
                  <a:pos x="215" y="250"/>
                </a:cxn>
                <a:cxn ang="0">
                  <a:pos x="192" y="262"/>
                </a:cxn>
                <a:cxn ang="0">
                  <a:pos x="165" y="271"/>
                </a:cxn>
                <a:cxn ang="0">
                  <a:pos x="137" y="275"/>
                </a:cxn>
                <a:cxn ang="0">
                  <a:pos x="123" y="273"/>
                </a:cxn>
                <a:cxn ang="0">
                  <a:pos x="97" y="268"/>
                </a:cxn>
                <a:cxn ang="0">
                  <a:pos x="72" y="257"/>
                </a:cxn>
                <a:cxn ang="0">
                  <a:pos x="51" y="243"/>
                </a:cxn>
                <a:cxn ang="0">
                  <a:pos x="31" y="224"/>
                </a:cxn>
                <a:cxn ang="0">
                  <a:pos x="17" y="203"/>
                </a:cxn>
                <a:cxn ang="0">
                  <a:pos x="7" y="178"/>
                </a:cxn>
                <a:cxn ang="0">
                  <a:pos x="1" y="151"/>
                </a:cxn>
                <a:cxn ang="0">
                  <a:pos x="0" y="137"/>
                </a:cxn>
                <a:cxn ang="0">
                  <a:pos x="3" y="109"/>
                </a:cxn>
                <a:cxn ang="0">
                  <a:pos x="10" y="83"/>
                </a:cxn>
                <a:cxn ang="0">
                  <a:pos x="24" y="60"/>
                </a:cxn>
                <a:cxn ang="0">
                  <a:pos x="40" y="39"/>
                </a:cxn>
                <a:cxn ang="0">
                  <a:pos x="61" y="23"/>
                </a:cxn>
                <a:cxn ang="0">
                  <a:pos x="84" y="10"/>
                </a:cxn>
                <a:cxn ang="0">
                  <a:pos x="111" y="2"/>
                </a:cxn>
                <a:cxn ang="0">
                  <a:pos x="137" y="0"/>
                </a:cxn>
                <a:cxn ang="0">
                  <a:pos x="151" y="0"/>
                </a:cxn>
                <a:cxn ang="0">
                  <a:pos x="179" y="5"/>
                </a:cxn>
                <a:cxn ang="0">
                  <a:pos x="204" y="16"/>
                </a:cxn>
                <a:cxn ang="0">
                  <a:pos x="225" y="30"/>
                </a:cxn>
                <a:cxn ang="0">
                  <a:pos x="245" y="49"/>
                </a:cxn>
                <a:cxn ang="0">
                  <a:pos x="259" y="70"/>
                </a:cxn>
                <a:cxn ang="0">
                  <a:pos x="269" y="95"/>
                </a:cxn>
                <a:cxn ang="0">
                  <a:pos x="275" y="123"/>
                </a:cxn>
                <a:cxn ang="0">
                  <a:pos x="275" y="137"/>
                </a:cxn>
              </a:cxnLst>
              <a:rect l="0" t="0" r="r" b="b"/>
              <a:pathLst>
                <a:path w="275" h="275">
                  <a:moveTo>
                    <a:pt x="275" y="137"/>
                  </a:moveTo>
                  <a:lnTo>
                    <a:pt x="275" y="137"/>
                  </a:lnTo>
                  <a:lnTo>
                    <a:pt x="275" y="151"/>
                  </a:lnTo>
                  <a:lnTo>
                    <a:pt x="273" y="164"/>
                  </a:lnTo>
                  <a:lnTo>
                    <a:pt x="269" y="178"/>
                  </a:lnTo>
                  <a:lnTo>
                    <a:pt x="264" y="190"/>
                  </a:lnTo>
                  <a:lnTo>
                    <a:pt x="259" y="203"/>
                  </a:lnTo>
                  <a:lnTo>
                    <a:pt x="252" y="213"/>
                  </a:lnTo>
                  <a:lnTo>
                    <a:pt x="245" y="224"/>
                  </a:lnTo>
                  <a:lnTo>
                    <a:pt x="236" y="234"/>
                  </a:lnTo>
                  <a:lnTo>
                    <a:pt x="225" y="243"/>
                  </a:lnTo>
                  <a:lnTo>
                    <a:pt x="215" y="250"/>
                  </a:lnTo>
                  <a:lnTo>
                    <a:pt x="204" y="257"/>
                  </a:lnTo>
                  <a:lnTo>
                    <a:pt x="192" y="262"/>
                  </a:lnTo>
                  <a:lnTo>
                    <a:pt x="179" y="268"/>
                  </a:lnTo>
                  <a:lnTo>
                    <a:pt x="165" y="271"/>
                  </a:lnTo>
                  <a:lnTo>
                    <a:pt x="151" y="273"/>
                  </a:lnTo>
                  <a:lnTo>
                    <a:pt x="137" y="275"/>
                  </a:lnTo>
                  <a:lnTo>
                    <a:pt x="137" y="275"/>
                  </a:lnTo>
                  <a:lnTo>
                    <a:pt x="123" y="273"/>
                  </a:lnTo>
                  <a:lnTo>
                    <a:pt x="111" y="271"/>
                  </a:lnTo>
                  <a:lnTo>
                    <a:pt x="97" y="268"/>
                  </a:lnTo>
                  <a:lnTo>
                    <a:pt x="84" y="262"/>
                  </a:lnTo>
                  <a:lnTo>
                    <a:pt x="72" y="257"/>
                  </a:lnTo>
                  <a:lnTo>
                    <a:pt x="61" y="250"/>
                  </a:lnTo>
                  <a:lnTo>
                    <a:pt x="51" y="243"/>
                  </a:lnTo>
                  <a:lnTo>
                    <a:pt x="40" y="234"/>
                  </a:lnTo>
                  <a:lnTo>
                    <a:pt x="31" y="224"/>
                  </a:lnTo>
                  <a:lnTo>
                    <a:pt x="24" y="213"/>
                  </a:lnTo>
                  <a:lnTo>
                    <a:pt x="17" y="203"/>
                  </a:lnTo>
                  <a:lnTo>
                    <a:pt x="10" y="190"/>
                  </a:lnTo>
                  <a:lnTo>
                    <a:pt x="7" y="178"/>
                  </a:lnTo>
                  <a:lnTo>
                    <a:pt x="3" y="164"/>
                  </a:lnTo>
                  <a:lnTo>
                    <a:pt x="1" y="151"/>
                  </a:lnTo>
                  <a:lnTo>
                    <a:pt x="0" y="137"/>
                  </a:lnTo>
                  <a:lnTo>
                    <a:pt x="0" y="137"/>
                  </a:lnTo>
                  <a:lnTo>
                    <a:pt x="1" y="123"/>
                  </a:lnTo>
                  <a:lnTo>
                    <a:pt x="3" y="109"/>
                  </a:lnTo>
                  <a:lnTo>
                    <a:pt x="7" y="95"/>
                  </a:lnTo>
                  <a:lnTo>
                    <a:pt x="10" y="83"/>
                  </a:lnTo>
                  <a:lnTo>
                    <a:pt x="17" y="70"/>
                  </a:lnTo>
                  <a:lnTo>
                    <a:pt x="24" y="60"/>
                  </a:lnTo>
                  <a:lnTo>
                    <a:pt x="31" y="49"/>
                  </a:lnTo>
                  <a:lnTo>
                    <a:pt x="40" y="39"/>
                  </a:lnTo>
                  <a:lnTo>
                    <a:pt x="51" y="30"/>
                  </a:lnTo>
                  <a:lnTo>
                    <a:pt x="61" y="23"/>
                  </a:lnTo>
                  <a:lnTo>
                    <a:pt x="72" y="16"/>
                  </a:lnTo>
                  <a:lnTo>
                    <a:pt x="84" y="10"/>
                  </a:lnTo>
                  <a:lnTo>
                    <a:pt x="97" y="5"/>
                  </a:lnTo>
                  <a:lnTo>
                    <a:pt x="111" y="2"/>
                  </a:lnTo>
                  <a:lnTo>
                    <a:pt x="123" y="0"/>
                  </a:lnTo>
                  <a:lnTo>
                    <a:pt x="137" y="0"/>
                  </a:lnTo>
                  <a:lnTo>
                    <a:pt x="137" y="0"/>
                  </a:lnTo>
                  <a:lnTo>
                    <a:pt x="151" y="0"/>
                  </a:lnTo>
                  <a:lnTo>
                    <a:pt x="165" y="2"/>
                  </a:lnTo>
                  <a:lnTo>
                    <a:pt x="179" y="5"/>
                  </a:lnTo>
                  <a:lnTo>
                    <a:pt x="192" y="10"/>
                  </a:lnTo>
                  <a:lnTo>
                    <a:pt x="204" y="16"/>
                  </a:lnTo>
                  <a:lnTo>
                    <a:pt x="215" y="23"/>
                  </a:lnTo>
                  <a:lnTo>
                    <a:pt x="225" y="30"/>
                  </a:lnTo>
                  <a:lnTo>
                    <a:pt x="236" y="39"/>
                  </a:lnTo>
                  <a:lnTo>
                    <a:pt x="245" y="49"/>
                  </a:lnTo>
                  <a:lnTo>
                    <a:pt x="252" y="60"/>
                  </a:lnTo>
                  <a:lnTo>
                    <a:pt x="259" y="70"/>
                  </a:lnTo>
                  <a:lnTo>
                    <a:pt x="264" y="83"/>
                  </a:lnTo>
                  <a:lnTo>
                    <a:pt x="269" y="95"/>
                  </a:lnTo>
                  <a:lnTo>
                    <a:pt x="273" y="109"/>
                  </a:lnTo>
                  <a:lnTo>
                    <a:pt x="275" y="123"/>
                  </a:lnTo>
                  <a:lnTo>
                    <a:pt x="275" y="137"/>
                  </a:lnTo>
                  <a:lnTo>
                    <a:pt x="275" y="1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23" name="PA-组合 35">
            <a:extLst>
              <a:ext uri="{FF2B5EF4-FFF2-40B4-BE49-F238E27FC236}">
                <a16:creationId xmlns="" xmlns:a16="http://schemas.microsoft.com/office/drawing/2014/main" id="{EEA54109-3BA8-4DA3-8EF8-A9A0C851A51D}"/>
              </a:ext>
            </a:extLst>
          </p:cNvPr>
          <p:cNvGrpSpPr/>
          <p:nvPr>
            <p:custDataLst>
              <p:tags r:id="rId8"/>
            </p:custDataLst>
          </p:nvPr>
        </p:nvGrpSpPr>
        <p:grpSpPr>
          <a:xfrm>
            <a:off x="4092946" y="1539389"/>
            <a:ext cx="610821" cy="698084"/>
            <a:chOff x="4786314" y="3540133"/>
            <a:chExt cx="411163" cy="469901"/>
          </a:xfrm>
          <a:solidFill>
            <a:srgbClr val="EBEAE9"/>
          </a:solidFill>
        </p:grpSpPr>
        <p:sp>
          <p:nvSpPr>
            <p:cNvPr id="24" name="PA-任意多边形 884">
              <a:extLst>
                <a:ext uri="{FF2B5EF4-FFF2-40B4-BE49-F238E27FC236}">
                  <a16:creationId xmlns="" xmlns:a16="http://schemas.microsoft.com/office/drawing/2014/main" id="{D5F7AB51-7EA7-4C08-A389-4748600C3262}"/>
                </a:ext>
              </a:extLst>
            </p:cNvPr>
            <p:cNvSpPr>
              <a:spLocks/>
            </p:cNvSpPr>
            <p:nvPr>
              <p:custDataLst>
                <p:tags r:id="rId37"/>
              </p:custDataLst>
            </p:nvPr>
          </p:nvSpPr>
          <p:spPr bwMode="auto">
            <a:xfrm>
              <a:off x="4786314" y="3786196"/>
              <a:ext cx="411163" cy="223838"/>
            </a:xfrm>
            <a:custGeom>
              <a:avLst/>
              <a:gdLst/>
              <a:ahLst/>
              <a:cxnLst>
                <a:cxn ang="0">
                  <a:pos x="518" y="282"/>
                </a:cxn>
                <a:cxn ang="0">
                  <a:pos x="0" y="282"/>
                </a:cxn>
                <a:cxn ang="0">
                  <a:pos x="0" y="282"/>
                </a:cxn>
                <a:cxn ang="0">
                  <a:pos x="2" y="254"/>
                </a:cxn>
                <a:cxn ang="0">
                  <a:pos x="5" y="226"/>
                </a:cxn>
                <a:cxn ang="0">
                  <a:pos x="12" y="199"/>
                </a:cxn>
                <a:cxn ang="0">
                  <a:pos x="21" y="173"/>
                </a:cxn>
                <a:cxn ang="0">
                  <a:pos x="32" y="148"/>
                </a:cxn>
                <a:cxn ang="0">
                  <a:pos x="44" y="125"/>
                </a:cxn>
                <a:cxn ang="0">
                  <a:pos x="60" y="103"/>
                </a:cxn>
                <a:cxn ang="0">
                  <a:pos x="76" y="83"/>
                </a:cxn>
                <a:cxn ang="0">
                  <a:pos x="95" y="66"/>
                </a:cxn>
                <a:cxn ang="0">
                  <a:pos x="115" y="48"/>
                </a:cxn>
                <a:cxn ang="0">
                  <a:pos x="136" y="34"/>
                </a:cxn>
                <a:cxn ang="0">
                  <a:pos x="159" y="21"/>
                </a:cxn>
                <a:cxn ang="0">
                  <a:pos x="183" y="13"/>
                </a:cxn>
                <a:cxn ang="0">
                  <a:pos x="208" y="6"/>
                </a:cxn>
                <a:cxn ang="0">
                  <a:pos x="233" y="2"/>
                </a:cxn>
                <a:cxn ang="0">
                  <a:pos x="259" y="0"/>
                </a:cxn>
                <a:cxn ang="0">
                  <a:pos x="259" y="0"/>
                </a:cxn>
                <a:cxn ang="0">
                  <a:pos x="286" y="2"/>
                </a:cxn>
                <a:cxn ang="0">
                  <a:pos x="312" y="6"/>
                </a:cxn>
                <a:cxn ang="0">
                  <a:pos x="337" y="13"/>
                </a:cxn>
                <a:cxn ang="0">
                  <a:pos x="361" y="21"/>
                </a:cxn>
                <a:cxn ang="0">
                  <a:pos x="383" y="34"/>
                </a:cxn>
                <a:cxn ang="0">
                  <a:pos x="405" y="48"/>
                </a:cxn>
                <a:cxn ang="0">
                  <a:pos x="425" y="66"/>
                </a:cxn>
                <a:cxn ang="0">
                  <a:pos x="442" y="83"/>
                </a:cxn>
                <a:cxn ang="0">
                  <a:pos x="460" y="103"/>
                </a:cxn>
                <a:cxn ang="0">
                  <a:pos x="474" y="125"/>
                </a:cxn>
                <a:cxn ang="0">
                  <a:pos x="488" y="148"/>
                </a:cxn>
                <a:cxn ang="0">
                  <a:pos x="499" y="173"/>
                </a:cxn>
                <a:cxn ang="0">
                  <a:pos x="508" y="199"/>
                </a:cxn>
                <a:cxn ang="0">
                  <a:pos x="513" y="226"/>
                </a:cxn>
                <a:cxn ang="0">
                  <a:pos x="518" y="254"/>
                </a:cxn>
                <a:cxn ang="0">
                  <a:pos x="518" y="282"/>
                </a:cxn>
                <a:cxn ang="0">
                  <a:pos x="518" y="282"/>
                </a:cxn>
              </a:cxnLst>
              <a:rect l="0" t="0" r="r" b="b"/>
              <a:pathLst>
                <a:path w="518" h="282">
                  <a:moveTo>
                    <a:pt x="518" y="282"/>
                  </a:moveTo>
                  <a:lnTo>
                    <a:pt x="0" y="282"/>
                  </a:lnTo>
                  <a:lnTo>
                    <a:pt x="0" y="282"/>
                  </a:lnTo>
                  <a:lnTo>
                    <a:pt x="2" y="254"/>
                  </a:lnTo>
                  <a:lnTo>
                    <a:pt x="5" y="226"/>
                  </a:lnTo>
                  <a:lnTo>
                    <a:pt x="12" y="199"/>
                  </a:lnTo>
                  <a:lnTo>
                    <a:pt x="21" y="173"/>
                  </a:lnTo>
                  <a:lnTo>
                    <a:pt x="32" y="148"/>
                  </a:lnTo>
                  <a:lnTo>
                    <a:pt x="44" y="125"/>
                  </a:lnTo>
                  <a:lnTo>
                    <a:pt x="60" y="103"/>
                  </a:lnTo>
                  <a:lnTo>
                    <a:pt x="76" y="83"/>
                  </a:lnTo>
                  <a:lnTo>
                    <a:pt x="95" y="66"/>
                  </a:lnTo>
                  <a:lnTo>
                    <a:pt x="115" y="48"/>
                  </a:lnTo>
                  <a:lnTo>
                    <a:pt x="136" y="34"/>
                  </a:lnTo>
                  <a:lnTo>
                    <a:pt x="159" y="21"/>
                  </a:lnTo>
                  <a:lnTo>
                    <a:pt x="183" y="13"/>
                  </a:lnTo>
                  <a:lnTo>
                    <a:pt x="208" y="6"/>
                  </a:lnTo>
                  <a:lnTo>
                    <a:pt x="233" y="2"/>
                  </a:lnTo>
                  <a:lnTo>
                    <a:pt x="259" y="0"/>
                  </a:lnTo>
                  <a:lnTo>
                    <a:pt x="259" y="0"/>
                  </a:lnTo>
                  <a:lnTo>
                    <a:pt x="286" y="2"/>
                  </a:lnTo>
                  <a:lnTo>
                    <a:pt x="312" y="6"/>
                  </a:lnTo>
                  <a:lnTo>
                    <a:pt x="337" y="13"/>
                  </a:lnTo>
                  <a:lnTo>
                    <a:pt x="361" y="21"/>
                  </a:lnTo>
                  <a:lnTo>
                    <a:pt x="383" y="34"/>
                  </a:lnTo>
                  <a:lnTo>
                    <a:pt x="405" y="48"/>
                  </a:lnTo>
                  <a:lnTo>
                    <a:pt x="425" y="66"/>
                  </a:lnTo>
                  <a:lnTo>
                    <a:pt x="442" y="83"/>
                  </a:lnTo>
                  <a:lnTo>
                    <a:pt x="460" y="103"/>
                  </a:lnTo>
                  <a:lnTo>
                    <a:pt x="474" y="125"/>
                  </a:lnTo>
                  <a:lnTo>
                    <a:pt x="488" y="148"/>
                  </a:lnTo>
                  <a:lnTo>
                    <a:pt x="499" y="173"/>
                  </a:lnTo>
                  <a:lnTo>
                    <a:pt x="508" y="199"/>
                  </a:lnTo>
                  <a:lnTo>
                    <a:pt x="513" y="226"/>
                  </a:lnTo>
                  <a:lnTo>
                    <a:pt x="518" y="254"/>
                  </a:lnTo>
                  <a:lnTo>
                    <a:pt x="518" y="282"/>
                  </a:lnTo>
                  <a:lnTo>
                    <a:pt x="518" y="28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5" name="PA-任意多边形 885">
              <a:extLst>
                <a:ext uri="{FF2B5EF4-FFF2-40B4-BE49-F238E27FC236}">
                  <a16:creationId xmlns="" xmlns:a16="http://schemas.microsoft.com/office/drawing/2014/main" id="{F246D197-A555-4829-B96B-FA70094FC62B}"/>
                </a:ext>
              </a:extLst>
            </p:cNvPr>
            <p:cNvSpPr>
              <a:spLocks/>
            </p:cNvSpPr>
            <p:nvPr>
              <p:custDataLst>
                <p:tags r:id="rId38"/>
              </p:custDataLst>
            </p:nvPr>
          </p:nvSpPr>
          <p:spPr bwMode="auto">
            <a:xfrm>
              <a:off x="4881564" y="3540133"/>
              <a:ext cx="219075" cy="219075"/>
            </a:xfrm>
            <a:custGeom>
              <a:avLst/>
              <a:gdLst/>
              <a:ahLst/>
              <a:cxnLst>
                <a:cxn ang="0">
                  <a:pos x="275" y="137"/>
                </a:cxn>
                <a:cxn ang="0">
                  <a:pos x="273" y="164"/>
                </a:cxn>
                <a:cxn ang="0">
                  <a:pos x="264" y="190"/>
                </a:cxn>
                <a:cxn ang="0">
                  <a:pos x="252" y="213"/>
                </a:cxn>
                <a:cxn ang="0">
                  <a:pos x="236" y="234"/>
                </a:cxn>
                <a:cxn ang="0">
                  <a:pos x="215" y="250"/>
                </a:cxn>
                <a:cxn ang="0">
                  <a:pos x="192" y="262"/>
                </a:cxn>
                <a:cxn ang="0">
                  <a:pos x="165" y="271"/>
                </a:cxn>
                <a:cxn ang="0">
                  <a:pos x="137" y="275"/>
                </a:cxn>
                <a:cxn ang="0">
                  <a:pos x="123" y="273"/>
                </a:cxn>
                <a:cxn ang="0">
                  <a:pos x="97" y="268"/>
                </a:cxn>
                <a:cxn ang="0">
                  <a:pos x="72" y="257"/>
                </a:cxn>
                <a:cxn ang="0">
                  <a:pos x="51" y="243"/>
                </a:cxn>
                <a:cxn ang="0">
                  <a:pos x="31" y="224"/>
                </a:cxn>
                <a:cxn ang="0">
                  <a:pos x="17" y="203"/>
                </a:cxn>
                <a:cxn ang="0">
                  <a:pos x="7" y="178"/>
                </a:cxn>
                <a:cxn ang="0">
                  <a:pos x="1" y="151"/>
                </a:cxn>
                <a:cxn ang="0">
                  <a:pos x="0" y="137"/>
                </a:cxn>
                <a:cxn ang="0">
                  <a:pos x="3" y="109"/>
                </a:cxn>
                <a:cxn ang="0">
                  <a:pos x="10" y="83"/>
                </a:cxn>
                <a:cxn ang="0">
                  <a:pos x="24" y="60"/>
                </a:cxn>
                <a:cxn ang="0">
                  <a:pos x="40" y="39"/>
                </a:cxn>
                <a:cxn ang="0">
                  <a:pos x="61" y="23"/>
                </a:cxn>
                <a:cxn ang="0">
                  <a:pos x="84" y="10"/>
                </a:cxn>
                <a:cxn ang="0">
                  <a:pos x="111" y="2"/>
                </a:cxn>
                <a:cxn ang="0">
                  <a:pos x="137" y="0"/>
                </a:cxn>
                <a:cxn ang="0">
                  <a:pos x="151" y="0"/>
                </a:cxn>
                <a:cxn ang="0">
                  <a:pos x="179" y="5"/>
                </a:cxn>
                <a:cxn ang="0">
                  <a:pos x="204" y="16"/>
                </a:cxn>
                <a:cxn ang="0">
                  <a:pos x="225" y="30"/>
                </a:cxn>
                <a:cxn ang="0">
                  <a:pos x="245" y="49"/>
                </a:cxn>
                <a:cxn ang="0">
                  <a:pos x="259" y="70"/>
                </a:cxn>
                <a:cxn ang="0">
                  <a:pos x="269" y="95"/>
                </a:cxn>
                <a:cxn ang="0">
                  <a:pos x="275" y="123"/>
                </a:cxn>
                <a:cxn ang="0">
                  <a:pos x="275" y="137"/>
                </a:cxn>
              </a:cxnLst>
              <a:rect l="0" t="0" r="r" b="b"/>
              <a:pathLst>
                <a:path w="275" h="275">
                  <a:moveTo>
                    <a:pt x="275" y="137"/>
                  </a:moveTo>
                  <a:lnTo>
                    <a:pt x="275" y="137"/>
                  </a:lnTo>
                  <a:lnTo>
                    <a:pt x="275" y="151"/>
                  </a:lnTo>
                  <a:lnTo>
                    <a:pt x="273" y="164"/>
                  </a:lnTo>
                  <a:lnTo>
                    <a:pt x="269" y="178"/>
                  </a:lnTo>
                  <a:lnTo>
                    <a:pt x="264" y="190"/>
                  </a:lnTo>
                  <a:lnTo>
                    <a:pt x="259" y="203"/>
                  </a:lnTo>
                  <a:lnTo>
                    <a:pt x="252" y="213"/>
                  </a:lnTo>
                  <a:lnTo>
                    <a:pt x="245" y="224"/>
                  </a:lnTo>
                  <a:lnTo>
                    <a:pt x="236" y="234"/>
                  </a:lnTo>
                  <a:lnTo>
                    <a:pt x="225" y="243"/>
                  </a:lnTo>
                  <a:lnTo>
                    <a:pt x="215" y="250"/>
                  </a:lnTo>
                  <a:lnTo>
                    <a:pt x="204" y="257"/>
                  </a:lnTo>
                  <a:lnTo>
                    <a:pt x="192" y="262"/>
                  </a:lnTo>
                  <a:lnTo>
                    <a:pt x="179" y="268"/>
                  </a:lnTo>
                  <a:lnTo>
                    <a:pt x="165" y="271"/>
                  </a:lnTo>
                  <a:lnTo>
                    <a:pt x="151" y="273"/>
                  </a:lnTo>
                  <a:lnTo>
                    <a:pt x="137" y="275"/>
                  </a:lnTo>
                  <a:lnTo>
                    <a:pt x="137" y="275"/>
                  </a:lnTo>
                  <a:lnTo>
                    <a:pt x="123" y="273"/>
                  </a:lnTo>
                  <a:lnTo>
                    <a:pt x="111" y="271"/>
                  </a:lnTo>
                  <a:lnTo>
                    <a:pt x="97" y="268"/>
                  </a:lnTo>
                  <a:lnTo>
                    <a:pt x="84" y="262"/>
                  </a:lnTo>
                  <a:lnTo>
                    <a:pt x="72" y="257"/>
                  </a:lnTo>
                  <a:lnTo>
                    <a:pt x="61" y="250"/>
                  </a:lnTo>
                  <a:lnTo>
                    <a:pt x="51" y="243"/>
                  </a:lnTo>
                  <a:lnTo>
                    <a:pt x="40" y="234"/>
                  </a:lnTo>
                  <a:lnTo>
                    <a:pt x="31" y="224"/>
                  </a:lnTo>
                  <a:lnTo>
                    <a:pt x="24" y="213"/>
                  </a:lnTo>
                  <a:lnTo>
                    <a:pt x="17" y="203"/>
                  </a:lnTo>
                  <a:lnTo>
                    <a:pt x="10" y="190"/>
                  </a:lnTo>
                  <a:lnTo>
                    <a:pt x="7" y="178"/>
                  </a:lnTo>
                  <a:lnTo>
                    <a:pt x="3" y="164"/>
                  </a:lnTo>
                  <a:lnTo>
                    <a:pt x="1" y="151"/>
                  </a:lnTo>
                  <a:lnTo>
                    <a:pt x="0" y="137"/>
                  </a:lnTo>
                  <a:lnTo>
                    <a:pt x="0" y="137"/>
                  </a:lnTo>
                  <a:lnTo>
                    <a:pt x="1" y="123"/>
                  </a:lnTo>
                  <a:lnTo>
                    <a:pt x="3" y="109"/>
                  </a:lnTo>
                  <a:lnTo>
                    <a:pt x="7" y="95"/>
                  </a:lnTo>
                  <a:lnTo>
                    <a:pt x="10" y="83"/>
                  </a:lnTo>
                  <a:lnTo>
                    <a:pt x="17" y="70"/>
                  </a:lnTo>
                  <a:lnTo>
                    <a:pt x="24" y="60"/>
                  </a:lnTo>
                  <a:lnTo>
                    <a:pt x="31" y="49"/>
                  </a:lnTo>
                  <a:lnTo>
                    <a:pt x="40" y="39"/>
                  </a:lnTo>
                  <a:lnTo>
                    <a:pt x="51" y="30"/>
                  </a:lnTo>
                  <a:lnTo>
                    <a:pt x="61" y="23"/>
                  </a:lnTo>
                  <a:lnTo>
                    <a:pt x="72" y="16"/>
                  </a:lnTo>
                  <a:lnTo>
                    <a:pt x="84" y="10"/>
                  </a:lnTo>
                  <a:lnTo>
                    <a:pt x="97" y="5"/>
                  </a:lnTo>
                  <a:lnTo>
                    <a:pt x="111" y="2"/>
                  </a:lnTo>
                  <a:lnTo>
                    <a:pt x="123" y="0"/>
                  </a:lnTo>
                  <a:lnTo>
                    <a:pt x="137" y="0"/>
                  </a:lnTo>
                  <a:lnTo>
                    <a:pt x="137" y="0"/>
                  </a:lnTo>
                  <a:lnTo>
                    <a:pt x="151" y="0"/>
                  </a:lnTo>
                  <a:lnTo>
                    <a:pt x="165" y="2"/>
                  </a:lnTo>
                  <a:lnTo>
                    <a:pt x="179" y="5"/>
                  </a:lnTo>
                  <a:lnTo>
                    <a:pt x="192" y="10"/>
                  </a:lnTo>
                  <a:lnTo>
                    <a:pt x="204" y="16"/>
                  </a:lnTo>
                  <a:lnTo>
                    <a:pt x="215" y="23"/>
                  </a:lnTo>
                  <a:lnTo>
                    <a:pt x="225" y="30"/>
                  </a:lnTo>
                  <a:lnTo>
                    <a:pt x="236" y="39"/>
                  </a:lnTo>
                  <a:lnTo>
                    <a:pt x="245" y="49"/>
                  </a:lnTo>
                  <a:lnTo>
                    <a:pt x="252" y="60"/>
                  </a:lnTo>
                  <a:lnTo>
                    <a:pt x="259" y="70"/>
                  </a:lnTo>
                  <a:lnTo>
                    <a:pt x="264" y="83"/>
                  </a:lnTo>
                  <a:lnTo>
                    <a:pt x="269" y="95"/>
                  </a:lnTo>
                  <a:lnTo>
                    <a:pt x="273" y="109"/>
                  </a:lnTo>
                  <a:lnTo>
                    <a:pt x="275" y="123"/>
                  </a:lnTo>
                  <a:lnTo>
                    <a:pt x="275" y="137"/>
                  </a:lnTo>
                  <a:lnTo>
                    <a:pt x="275" y="1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26" name="PA-组合 38">
            <a:extLst>
              <a:ext uri="{FF2B5EF4-FFF2-40B4-BE49-F238E27FC236}">
                <a16:creationId xmlns="" xmlns:a16="http://schemas.microsoft.com/office/drawing/2014/main" id="{E1D22413-066E-4FD5-ACD9-7DBBC6648C1F}"/>
              </a:ext>
            </a:extLst>
          </p:cNvPr>
          <p:cNvGrpSpPr/>
          <p:nvPr>
            <p:custDataLst>
              <p:tags r:id="rId9"/>
            </p:custDataLst>
          </p:nvPr>
        </p:nvGrpSpPr>
        <p:grpSpPr>
          <a:xfrm>
            <a:off x="4835841" y="1539389"/>
            <a:ext cx="610821" cy="698084"/>
            <a:chOff x="4786314" y="3540133"/>
            <a:chExt cx="411163" cy="469901"/>
          </a:xfrm>
          <a:solidFill>
            <a:srgbClr val="EBEAE9"/>
          </a:solidFill>
        </p:grpSpPr>
        <p:sp>
          <p:nvSpPr>
            <p:cNvPr id="27" name="PA-任意多边形 884">
              <a:extLst>
                <a:ext uri="{FF2B5EF4-FFF2-40B4-BE49-F238E27FC236}">
                  <a16:creationId xmlns="" xmlns:a16="http://schemas.microsoft.com/office/drawing/2014/main" id="{86C20928-8FA5-403A-A140-C6ED2B0C3A8C}"/>
                </a:ext>
              </a:extLst>
            </p:cNvPr>
            <p:cNvSpPr>
              <a:spLocks/>
            </p:cNvSpPr>
            <p:nvPr>
              <p:custDataLst>
                <p:tags r:id="rId35"/>
              </p:custDataLst>
            </p:nvPr>
          </p:nvSpPr>
          <p:spPr bwMode="auto">
            <a:xfrm>
              <a:off x="4786314" y="3786196"/>
              <a:ext cx="411163" cy="223838"/>
            </a:xfrm>
            <a:custGeom>
              <a:avLst/>
              <a:gdLst/>
              <a:ahLst/>
              <a:cxnLst>
                <a:cxn ang="0">
                  <a:pos x="518" y="282"/>
                </a:cxn>
                <a:cxn ang="0">
                  <a:pos x="0" y="282"/>
                </a:cxn>
                <a:cxn ang="0">
                  <a:pos x="0" y="282"/>
                </a:cxn>
                <a:cxn ang="0">
                  <a:pos x="2" y="254"/>
                </a:cxn>
                <a:cxn ang="0">
                  <a:pos x="5" y="226"/>
                </a:cxn>
                <a:cxn ang="0">
                  <a:pos x="12" y="199"/>
                </a:cxn>
                <a:cxn ang="0">
                  <a:pos x="21" y="173"/>
                </a:cxn>
                <a:cxn ang="0">
                  <a:pos x="32" y="148"/>
                </a:cxn>
                <a:cxn ang="0">
                  <a:pos x="44" y="125"/>
                </a:cxn>
                <a:cxn ang="0">
                  <a:pos x="60" y="103"/>
                </a:cxn>
                <a:cxn ang="0">
                  <a:pos x="76" y="83"/>
                </a:cxn>
                <a:cxn ang="0">
                  <a:pos x="95" y="66"/>
                </a:cxn>
                <a:cxn ang="0">
                  <a:pos x="115" y="48"/>
                </a:cxn>
                <a:cxn ang="0">
                  <a:pos x="136" y="34"/>
                </a:cxn>
                <a:cxn ang="0">
                  <a:pos x="159" y="21"/>
                </a:cxn>
                <a:cxn ang="0">
                  <a:pos x="183" y="13"/>
                </a:cxn>
                <a:cxn ang="0">
                  <a:pos x="208" y="6"/>
                </a:cxn>
                <a:cxn ang="0">
                  <a:pos x="233" y="2"/>
                </a:cxn>
                <a:cxn ang="0">
                  <a:pos x="259" y="0"/>
                </a:cxn>
                <a:cxn ang="0">
                  <a:pos x="259" y="0"/>
                </a:cxn>
                <a:cxn ang="0">
                  <a:pos x="286" y="2"/>
                </a:cxn>
                <a:cxn ang="0">
                  <a:pos x="312" y="6"/>
                </a:cxn>
                <a:cxn ang="0">
                  <a:pos x="337" y="13"/>
                </a:cxn>
                <a:cxn ang="0">
                  <a:pos x="361" y="21"/>
                </a:cxn>
                <a:cxn ang="0">
                  <a:pos x="383" y="34"/>
                </a:cxn>
                <a:cxn ang="0">
                  <a:pos x="405" y="48"/>
                </a:cxn>
                <a:cxn ang="0">
                  <a:pos x="425" y="66"/>
                </a:cxn>
                <a:cxn ang="0">
                  <a:pos x="442" y="83"/>
                </a:cxn>
                <a:cxn ang="0">
                  <a:pos x="460" y="103"/>
                </a:cxn>
                <a:cxn ang="0">
                  <a:pos x="474" y="125"/>
                </a:cxn>
                <a:cxn ang="0">
                  <a:pos x="488" y="148"/>
                </a:cxn>
                <a:cxn ang="0">
                  <a:pos x="499" y="173"/>
                </a:cxn>
                <a:cxn ang="0">
                  <a:pos x="508" y="199"/>
                </a:cxn>
                <a:cxn ang="0">
                  <a:pos x="513" y="226"/>
                </a:cxn>
                <a:cxn ang="0">
                  <a:pos x="518" y="254"/>
                </a:cxn>
                <a:cxn ang="0">
                  <a:pos x="518" y="282"/>
                </a:cxn>
                <a:cxn ang="0">
                  <a:pos x="518" y="282"/>
                </a:cxn>
              </a:cxnLst>
              <a:rect l="0" t="0" r="r" b="b"/>
              <a:pathLst>
                <a:path w="518" h="282">
                  <a:moveTo>
                    <a:pt x="518" y="282"/>
                  </a:moveTo>
                  <a:lnTo>
                    <a:pt x="0" y="282"/>
                  </a:lnTo>
                  <a:lnTo>
                    <a:pt x="0" y="282"/>
                  </a:lnTo>
                  <a:lnTo>
                    <a:pt x="2" y="254"/>
                  </a:lnTo>
                  <a:lnTo>
                    <a:pt x="5" y="226"/>
                  </a:lnTo>
                  <a:lnTo>
                    <a:pt x="12" y="199"/>
                  </a:lnTo>
                  <a:lnTo>
                    <a:pt x="21" y="173"/>
                  </a:lnTo>
                  <a:lnTo>
                    <a:pt x="32" y="148"/>
                  </a:lnTo>
                  <a:lnTo>
                    <a:pt x="44" y="125"/>
                  </a:lnTo>
                  <a:lnTo>
                    <a:pt x="60" y="103"/>
                  </a:lnTo>
                  <a:lnTo>
                    <a:pt x="76" y="83"/>
                  </a:lnTo>
                  <a:lnTo>
                    <a:pt x="95" y="66"/>
                  </a:lnTo>
                  <a:lnTo>
                    <a:pt x="115" y="48"/>
                  </a:lnTo>
                  <a:lnTo>
                    <a:pt x="136" y="34"/>
                  </a:lnTo>
                  <a:lnTo>
                    <a:pt x="159" y="21"/>
                  </a:lnTo>
                  <a:lnTo>
                    <a:pt x="183" y="13"/>
                  </a:lnTo>
                  <a:lnTo>
                    <a:pt x="208" y="6"/>
                  </a:lnTo>
                  <a:lnTo>
                    <a:pt x="233" y="2"/>
                  </a:lnTo>
                  <a:lnTo>
                    <a:pt x="259" y="0"/>
                  </a:lnTo>
                  <a:lnTo>
                    <a:pt x="259" y="0"/>
                  </a:lnTo>
                  <a:lnTo>
                    <a:pt x="286" y="2"/>
                  </a:lnTo>
                  <a:lnTo>
                    <a:pt x="312" y="6"/>
                  </a:lnTo>
                  <a:lnTo>
                    <a:pt x="337" y="13"/>
                  </a:lnTo>
                  <a:lnTo>
                    <a:pt x="361" y="21"/>
                  </a:lnTo>
                  <a:lnTo>
                    <a:pt x="383" y="34"/>
                  </a:lnTo>
                  <a:lnTo>
                    <a:pt x="405" y="48"/>
                  </a:lnTo>
                  <a:lnTo>
                    <a:pt x="425" y="66"/>
                  </a:lnTo>
                  <a:lnTo>
                    <a:pt x="442" y="83"/>
                  </a:lnTo>
                  <a:lnTo>
                    <a:pt x="460" y="103"/>
                  </a:lnTo>
                  <a:lnTo>
                    <a:pt x="474" y="125"/>
                  </a:lnTo>
                  <a:lnTo>
                    <a:pt x="488" y="148"/>
                  </a:lnTo>
                  <a:lnTo>
                    <a:pt x="499" y="173"/>
                  </a:lnTo>
                  <a:lnTo>
                    <a:pt x="508" y="199"/>
                  </a:lnTo>
                  <a:lnTo>
                    <a:pt x="513" y="226"/>
                  </a:lnTo>
                  <a:lnTo>
                    <a:pt x="518" y="254"/>
                  </a:lnTo>
                  <a:lnTo>
                    <a:pt x="518" y="282"/>
                  </a:lnTo>
                  <a:lnTo>
                    <a:pt x="518" y="28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28" name="PA-任意多边形 885">
              <a:extLst>
                <a:ext uri="{FF2B5EF4-FFF2-40B4-BE49-F238E27FC236}">
                  <a16:creationId xmlns="" xmlns:a16="http://schemas.microsoft.com/office/drawing/2014/main" id="{8C1E46A1-75B2-4E44-A8BA-A5E88780AFC4}"/>
                </a:ext>
              </a:extLst>
            </p:cNvPr>
            <p:cNvSpPr>
              <a:spLocks/>
            </p:cNvSpPr>
            <p:nvPr>
              <p:custDataLst>
                <p:tags r:id="rId36"/>
              </p:custDataLst>
            </p:nvPr>
          </p:nvSpPr>
          <p:spPr bwMode="auto">
            <a:xfrm>
              <a:off x="4881564" y="3540133"/>
              <a:ext cx="219075" cy="219075"/>
            </a:xfrm>
            <a:custGeom>
              <a:avLst/>
              <a:gdLst/>
              <a:ahLst/>
              <a:cxnLst>
                <a:cxn ang="0">
                  <a:pos x="275" y="137"/>
                </a:cxn>
                <a:cxn ang="0">
                  <a:pos x="273" y="164"/>
                </a:cxn>
                <a:cxn ang="0">
                  <a:pos x="264" y="190"/>
                </a:cxn>
                <a:cxn ang="0">
                  <a:pos x="252" y="213"/>
                </a:cxn>
                <a:cxn ang="0">
                  <a:pos x="236" y="234"/>
                </a:cxn>
                <a:cxn ang="0">
                  <a:pos x="215" y="250"/>
                </a:cxn>
                <a:cxn ang="0">
                  <a:pos x="192" y="262"/>
                </a:cxn>
                <a:cxn ang="0">
                  <a:pos x="165" y="271"/>
                </a:cxn>
                <a:cxn ang="0">
                  <a:pos x="137" y="275"/>
                </a:cxn>
                <a:cxn ang="0">
                  <a:pos x="123" y="273"/>
                </a:cxn>
                <a:cxn ang="0">
                  <a:pos x="97" y="268"/>
                </a:cxn>
                <a:cxn ang="0">
                  <a:pos x="72" y="257"/>
                </a:cxn>
                <a:cxn ang="0">
                  <a:pos x="51" y="243"/>
                </a:cxn>
                <a:cxn ang="0">
                  <a:pos x="31" y="224"/>
                </a:cxn>
                <a:cxn ang="0">
                  <a:pos x="17" y="203"/>
                </a:cxn>
                <a:cxn ang="0">
                  <a:pos x="7" y="178"/>
                </a:cxn>
                <a:cxn ang="0">
                  <a:pos x="1" y="151"/>
                </a:cxn>
                <a:cxn ang="0">
                  <a:pos x="0" y="137"/>
                </a:cxn>
                <a:cxn ang="0">
                  <a:pos x="3" y="109"/>
                </a:cxn>
                <a:cxn ang="0">
                  <a:pos x="10" y="83"/>
                </a:cxn>
                <a:cxn ang="0">
                  <a:pos x="24" y="60"/>
                </a:cxn>
                <a:cxn ang="0">
                  <a:pos x="40" y="39"/>
                </a:cxn>
                <a:cxn ang="0">
                  <a:pos x="61" y="23"/>
                </a:cxn>
                <a:cxn ang="0">
                  <a:pos x="84" y="10"/>
                </a:cxn>
                <a:cxn ang="0">
                  <a:pos x="111" y="2"/>
                </a:cxn>
                <a:cxn ang="0">
                  <a:pos x="137" y="0"/>
                </a:cxn>
                <a:cxn ang="0">
                  <a:pos x="151" y="0"/>
                </a:cxn>
                <a:cxn ang="0">
                  <a:pos x="179" y="5"/>
                </a:cxn>
                <a:cxn ang="0">
                  <a:pos x="204" y="16"/>
                </a:cxn>
                <a:cxn ang="0">
                  <a:pos x="225" y="30"/>
                </a:cxn>
                <a:cxn ang="0">
                  <a:pos x="245" y="49"/>
                </a:cxn>
                <a:cxn ang="0">
                  <a:pos x="259" y="70"/>
                </a:cxn>
                <a:cxn ang="0">
                  <a:pos x="269" y="95"/>
                </a:cxn>
                <a:cxn ang="0">
                  <a:pos x="275" y="123"/>
                </a:cxn>
                <a:cxn ang="0">
                  <a:pos x="275" y="137"/>
                </a:cxn>
              </a:cxnLst>
              <a:rect l="0" t="0" r="r" b="b"/>
              <a:pathLst>
                <a:path w="275" h="275">
                  <a:moveTo>
                    <a:pt x="275" y="137"/>
                  </a:moveTo>
                  <a:lnTo>
                    <a:pt x="275" y="137"/>
                  </a:lnTo>
                  <a:lnTo>
                    <a:pt x="275" y="151"/>
                  </a:lnTo>
                  <a:lnTo>
                    <a:pt x="273" y="164"/>
                  </a:lnTo>
                  <a:lnTo>
                    <a:pt x="269" y="178"/>
                  </a:lnTo>
                  <a:lnTo>
                    <a:pt x="264" y="190"/>
                  </a:lnTo>
                  <a:lnTo>
                    <a:pt x="259" y="203"/>
                  </a:lnTo>
                  <a:lnTo>
                    <a:pt x="252" y="213"/>
                  </a:lnTo>
                  <a:lnTo>
                    <a:pt x="245" y="224"/>
                  </a:lnTo>
                  <a:lnTo>
                    <a:pt x="236" y="234"/>
                  </a:lnTo>
                  <a:lnTo>
                    <a:pt x="225" y="243"/>
                  </a:lnTo>
                  <a:lnTo>
                    <a:pt x="215" y="250"/>
                  </a:lnTo>
                  <a:lnTo>
                    <a:pt x="204" y="257"/>
                  </a:lnTo>
                  <a:lnTo>
                    <a:pt x="192" y="262"/>
                  </a:lnTo>
                  <a:lnTo>
                    <a:pt x="179" y="268"/>
                  </a:lnTo>
                  <a:lnTo>
                    <a:pt x="165" y="271"/>
                  </a:lnTo>
                  <a:lnTo>
                    <a:pt x="151" y="273"/>
                  </a:lnTo>
                  <a:lnTo>
                    <a:pt x="137" y="275"/>
                  </a:lnTo>
                  <a:lnTo>
                    <a:pt x="137" y="275"/>
                  </a:lnTo>
                  <a:lnTo>
                    <a:pt x="123" y="273"/>
                  </a:lnTo>
                  <a:lnTo>
                    <a:pt x="111" y="271"/>
                  </a:lnTo>
                  <a:lnTo>
                    <a:pt x="97" y="268"/>
                  </a:lnTo>
                  <a:lnTo>
                    <a:pt x="84" y="262"/>
                  </a:lnTo>
                  <a:lnTo>
                    <a:pt x="72" y="257"/>
                  </a:lnTo>
                  <a:lnTo>
                    <a:pt x="61" y="250"/>
                  </a:lnTo>
                  <a:lnTo>
                    <a:pt x="51" y="243"/>
                  </a:lnTo>
                  <a:lnTo>
                    <a:pt x="40" y="234"/>
                  </a:lnTo>
                  <a:lnTo>
                    <a:pt x="31" y="224"/>
                  </a:lnTo>
                  <a:lnTo>
                    <a:pt x="24" y="213"/>
                  </a:lnTo>
                  <a:lnTo>
                    <a:pt x="17" y="203"/>
                  </a:lnTo>
                  <a:lnTo>
                    <a:pt x="10" y="190"/>
                  </a:lnTo>
                  <a:lnTo>
                    <a:pt x="7" y="178"/>
                  </a:lnTo>
                  <a:lnTo>
                    <a:pt x="3" y="164"/>
                  </a:lnTo>
                  <a:lnTo>
                    <a:pt x="1" y="151"/>
                  </a:lnTo>
                  <a:lnTo>
                    <a:pt x="0" y="137"/>
                  </a:lnTo>
                  <a:lnTo>
                    <a:pt x="0" y="137"/>
                  </a:lnTo>
                  <a:lnTo>
                    <a:pt x="1" y="123"/>
                  </a:lnTo>
                  <a:lnTo>
                    <a:pt x="3" y="109"/>
                  </a:lnTo>
                  <a:lnTo>
                    <a:pt x="7" y="95"/>
                  </a:lnTo>
                  <a:lnTo>
                    <a:pt x="10" y="83"/>
                  </a:lnTo>
                  <a:lnTo>
                    <a:pt x="17" y="70"/>
                  </a:lnTo>
                  <a:lnTo>
                    <a:pt x="24" y="60"/>
                  </a:lnTo>
                  <a:lnTo>
                    <a:pt x="31" y="49"/>
                  </a:lnTo>
                  <a:lnTo>
                    <a:pt x="40" y="39"/>
                  </a:lnTo>
                  <a:lnTo>
                    <a:pt x="51" y="30"/>
                  </a:lnTo>
                  <a:lnTo>
                    <a:pt x="61" y="23"/>
                  </a:lnTo>
                  <a:lnTo>
                    <a:pt x="72" y="16"/>
                  </a:lnTo>
                  <a:lnTo>
                    <a:pt x="84" y="10"/>
                  </a:lnTo>
                  <a:lnTo>
                    <a:pt x="97" y="5"/>
                  </a:lnTo>
                  <a:lnTo>
                    <a:pt x="111" y="2"/>
                  </a:lnTo>
                  <a:lnTo>
                    <a:pt x="123" y="0"/>
                  </a:lnTo>
                  <a:lnTo>
                    <a:pt x="137" y="0"/>
                  </a:lnTo>
                  <a:lnTo>
                    <a:pt x="137" y="0"/>
                  </a:lnTo>
                  <a:lnTo>
                    <a:pt x="151" y="0"/>
                  </a:lnTo>
                  <a:lnTo>
                    <a:pt x="165" y="2"/>
                  </a:lnTo>
                  <a:lnTo>
                    <a:pt x="179" y="5"/>
                  </a:lnTo>
                  <a:lnTo>
                    <a:pt x="192" y="10"/>
                  </a:lnTo>
                  <a:lnTo>
                    <a:pt x="204" y="16"/>
                  </a:lnTo>
                  <a:lnTo>
                    <a:pt x="215" y="23"/>
                  </a:lnTo>
                  <a:lnTo>
                    <a:pt x="225" y="30"/>
                  </a:lnTo>
                  <a:lnTo>
                    <a:pt x="236" y="39"/>
                  </a:lnTo>
                  <a:lnTo>
                    <a:pt x="245" y="49"/>
                  </a:lnTo>
                  <a:lnTo>
                    <a:pt x="252" y="60"/>
                  </a:lnTo>
                  <a:lnTo>
                    <a:pt x="259" y="70"/>
                  </a:lnTo>
                  <a:lnTo>
                    <a:pt x="264" y="83"/>
                  </a:lnTo>
                  <a:lnTo>
                    <a:pt x="269" y="95"/>
                  </a:lnTo>
                  <a:lnTo>
                    <a:pt x="273" y="109"/>
                  </a:lnTo>
                  <a:lnTo>
                    <a:pt x="275" y="123"/>
                  </a:lnTo>
                  <a:lnTo>
                    <a:pt x="275" y="137"/>
                  </a:lnTo>
                  <a:lnTo>
                    <a:pt x="275" y="1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29" name="PA-组合 41">
            <a:extLst>
              <a:ext uri="{FF2B5EF4-FFF2-40B4-BE49-F238E27FC236}">
                <a16:creationId xmlns="" xmlns:a16="http://schemas.microsoft.com/office/drawing/2014/main" id="{48BD3D23-0B7C-4768-A12F-E1D479DE76E6}"/>
              </a:ext>
            </a:extLst>
          </p:cNvPr>
          <p:cNvGrpSpPr/>
          <p:nvPr>
            <p:custDataLst>
              <p:tags r:id="rId10"/>
            </p:custDataLst>
          </p:nvPr>
        </p:nvGrpSpPr>
        <p:grpSpPr>
          <a:xfrm>
            <a:off x="5641389" y="1539389"/>
            <a:ext cx="610821" cy="698084"/>
            <a:chOff x="4786314" y="3540133"/>
            <a:chExt cx="411163" cy="469901"/>
          </a:xfrm>
          <a:solidFill>
            <a:srgbClr val="F1D31A"/>
          </a:solidFill>
        </p:grpSpPr>
        <p:sp>
          <p:nvSpPr>
            <p:cNvPr id="30" name="PA-任意多边形 884">
              <a:extLst>
                <a:ext uri="{FF2B5EF4-FFF2-40B4-BE49-F238E27FC236}">
                  <a16:creationId xmlns="" xmlns:a16="http://schemas.microsoft.com/office/drawing/2014/main" id="{5F9EB8C7-33AE-4B06-8319-8B397E36E239}"/>
                </a:ext>
              </a:extLst>
            </p:cNvPr>
            <p:cNvSpPr>
              <a:spLocks/>
            </p:cNvSpPr>
            <p:nvPr>
              <p:custDataLst>
                <p:tags r:id="rId33"/>
              </p:custDataLst>
            </p:nvPr>
          </p:nvSpPr>
          <p:spPr bwMode="auto">
            <a:xfrm>
              <a:off x="4786314" y="3786196"/>
              <a:ext cx="411163" cy="223838"/>
            </a:xfrm>
            <a:custGeom>
              <a:avLst/>
              <a:gdLst/>
              <a:ahLst/>
              <a:cxnLst>
                <a:cxn ang="0">
                  <a:pos x="518" y="282"/>
                </a:cxn>
                <a:cxn ang="0">
                  <a:pos x="0" y="282"/>
                </a:cxn>
                <a:cxn ang="0">
                  <a:pos x="0" y="282"/>
                </a:cxn>
                <a:cxn ang="0">
                  <a:pos x="2" y="254"/>
                </a:cxn>
                <a:cxn ang="0">
                  <a:pos x="5" y="226"/>
                </a:cxn>
                <a:cxn ang="0">
                  <a:pos x="12" y="199"/>
                </a:cxn>
                <a:cxn ang="0">
                  <a:pos x="21" y="173"/>
                </a:cxn>
                <a:cxn ang="0">
                  <a:pos x="32" y="148"/>
                </a:cxn>
                <a:cxn ang="0">
                  <a:pos x="44" y="125"/>
                </a:cxn>
                <a:cxn ang="0">
                  <a:pos x="60" y="103"/>
                </a:cxn>
                <a:cxn ang="0">
                  <a:pos x="76" y="83"/>
                </a:cxn>
                <a:cxn ang="0">
                  <a:pos x="95" y="66"/>
                </a:cxn>
                <a:cxn ang="0">
                  <a:pos x="115" y="48"/>
                </a:cxn>
                <a:cxn ang="0">
                  <a:pos x="136" y="34"/>
                </a:cxn>
                <a:cxn ang="0">
                  <a:pos x="159" y="21"/>
                </a:cxn>
                <a:cxn ang="0">
                  <a:pos x="183" y="13"/>
                </a:cxn>
                <a:cxn ang="0">
                  <a:pos x="208" y="6"/>
                </a:cxn>
                <a:cxn ang="0">
                  <a:pos x="233" y="2"/>
                </a:cxn>
                <a:cxn ang="0">
                  <a:pos x="259" y="0"/>
                </a:cxn>
                <a:cxn ang="0">
                  <a:pos x="259" y="0"/>
                </a:cxn>
                <a:cxn ang="0">
                  <a:pos x="286" y="2"/>
                </a:cxn>
                <a:cxn ang="0">
                  <a:pos x="312" y="6"/>
                </a:cxn>
                <a:cxn ang="0">
                  <a:pos x="337" y="13"/>
                </a:cxn>
                <a:cxn ang="0">
                  <a:pos x="361" y="21"/>
                </a:cxn>
                <a:cxn ang="0">
                  <a:pos x="383" y="34"/>
                </a:cxn>
                <a:cxn ang="0">
                  <a:pos x="405" y="48"/>
                </a:cxn>
                <a:cxn ang="0">
                  <a:pos x="425" y="66"/>
                </a:cxn>
                <a:cxn ang="0">
                  <a:pos x="442" y="83"/>
                </a:cxn>
                <a:cxn ang="0">
                  <a:pos x="460" y="103"/>
                </a:cxn>
                <a:cxn ang="0">
                  <a:pos x="474" y="125"/>
                </a:cxn>
                <a:cxn ang="0">
                  <a:pos x="488" y="148"/>
                </a:cxn>
                <a:cxn ang="0">
                  <a:pos x="499" y="173"/>
                </a:cxn>
                <a:cxn ang="0">
                  <a:pos x="508" y="199"/>
                </a:cxn>
                <a:cxn ang="0">
                  <a:pos x="513" y="226"/>
                </a:cxn>
                <a:cxn ang="0">
                  <a:pos x="518" y="254"/>
                </a:cxn>
                <a:cxn ang="0">
                  <a:pos x="518" y="282"/>
                </a:cxn>
                <a:cxn ang="0">
                  <a:pos x="518" y="282"/>
                </a:cxn>
              </a:cxnLst>
              <a:rect l="0" t="0" r="r" b="b"/>
              <a:pathLst>
                <a:path w="518" h="282">
                  <a:moveTo>
                    <a:pt x="518" y="282"/>
                  </a:moveTo>
                  <a:lnTo>
                    <a:pt x="0" y="282"/>
                  </a:lnTo>
                  <a:lnTo>
                    <a:pt x="0" y="282"/>
                  </a:lnTo>
                  <a:lnTo>
                    <a:pt x="2" y="254"/>
                  </a:lnTo>
                  <a:lnTo>
                    <a:pt x="5" y="226"/>
                  </a:lnTo>
                  <a:lnTo>
                    <a:pt x="12" y="199"/>
                  </a:lnTo>
                  <a:lnTo>
                    <a:pt x="21" y="173"/>
                  </a:lnTo>
                  <a:lnTo>
                    <a:pt x="32" y="148"/>
                  </a:lnTo>
                  <a:lnTo>
                    <a:pt x="44" y="125"/>
                  </a:lnTo>
                  <a:lnTo>
                    <a:pt x="60" y="103"/>
                  </a:lnTo>
                  <a:lnTo>
                    <a:pt x="76" y="83"/>
                  </a:lnTo>
                  <a:lnTo>
                    <a:pt x="95" y="66"/>
                  </a:lnTo>
                  <a:lnTo>
                    <a:pt x="115" y="48"/>
                  </a:lnTo>
                  <a:lnTo>
                    <a:pt x="136" y="34"/>
                  </a:lnTo>
                  <a:lnTo>
                    <a:pt x="159" y="21"/>
                  </a:lnTo>
                  <a:lnTo>
                    <a:pt x="183" y="13"/>
                  </a:lnTo>
                  <a:lnTo>
                    <a:pt x="208" y="6"/>
                  </a:lnTo>
                  <a:lnTo>
                    <a:pt x="233" y="2"/>
                  </a:lnTo>
                  <a:lnTo>
                    <a:pt x="259" y="0"/>
                  </a:lnTo>
                  <a:lnTo>
                    <a:pt x="259" y="0"/>
                  </a:lnTo>
                  <a:lnTo>
                    <a:pt x="286" y="2"/>
                  </a:lnTo>
                  <a:lnTo>
                    <a:pt x="312" y="6"/>
                  </a:lnTo>
                  <a:lnTo>
                    <a:pt x="337" y="13"/>
                  </a:lnTo>
                  <a:lnTo>
                    <a:pt x="361" y="21"/>
                  </a:lnTo>
                  <a:lnTo>
                    <a:pt x="383" y="34"/>
                  </a:lnTo>
                  <a:lnTo>
                    <a:pt x="405" y="48"/>
                  </a:lnTo>
                  <a:lnTo>
                    <a:pt x="425" y="66"/>
                  </a:lnTo>
                  <a:lnTo>
                    <a:pt x="442" y="83"/>
                  </a:lnTo>
                  <a:lnTo>
                    <a:pt x="460" y="103"/>
                  </a:lnTo>
                  <a:lnTo>
                    <a:pt x="474" y="125"/>
                  </a:lnTo>
                  <a:lnTo>
                    <a:pt x="488" y="148"/>
                  </a:lnTo>
                  <a:lnTo>
                    <a:pt x="499" y="173"/>
                  </a:lnTo>
                  <a:lnTo>
                    <a:pt x="508" y="199"/>
                  </a:lnTo>
                  <a:lnTo>
                    <a:pt x="513" y="226"/>
                  </a:lnTo>
                  <a:lnTo>
                    <a:pt x="518" y="254"/>
                  </a:lnTo>
                  <a:lnTo>
                    <a:pt x="518" y="282"/>
                  </a:lnTo>
                  <a:lnTo>
                    <a:pt x="518" y="282"/>
                  </a:lnTo>
                  <a:close/>
                </a:path>
              </a:pathLst>
            </a:custGeom>
            <a:solidFill>
              <a:srgbClr val="E48987"/>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1" name="PA-任意多边形 885">
              <a:extLst>
                <a:ext uri="{FF2B5EF4-FFF2-40B4-BE49-F238E27FC236}">
                  <a16:creationId xmlns="" xmlns:a16="http://schemas.microsoft.com/office/drawing/2014/main" id="{60B83C50-8150-45A3-8EC2-F705F98AFDB1}"/>
                </a:ext>
              </a:extLst>
            </p:cNvPr>
            <p:cNvSpPr>
              <a:spLocks/>
            </p:cNvSpPr>
            <p:nvPr>
              <p:custDataLst>
                <p:tags r:id="rId34"/>
              </p:custDataLst>
            </p:nvPr>
          </p:nvSpPr>
          <p:spPr bwMode="auto">
            <a:xfrm>
              <a:off x="4881564" y="3540133"/>
              <a:ext cx="219075" cy="219075"/>
            </a:xfrm>
            <a:custGeom>
              <a:avLst/>
              <a:gdLst/>
              <a:ahLst/>
              <a:cxnLst>
                <a:cxn ang="0">
                  <a:pos x="275" y="137"/>
                </a:cxn>
                <a:cxn ang="0">
                  <a:pos x="273" y="164"/>
                </a:cxn>
                <a:cxn ang="0">
                  <a:pos x="264" y="190"/>
                </a:cxn>
                <a:cxn ang="0">
                  <a:pos x="252" y="213"/>
                </a:cxn>
                <a:cxn ang="0">
                  <a:pos x="236" y="234"/>
                </a:cxn>
                <a:cxn ang="0">
                  <a:pos x="215" y="250"/>
                </a:cxn>
                <a:cxn ang="0">
                  <a:pos x="192" y="262"/>
                </a:cxn>
                <a:cxn ang="0">
                  <a:pos x="165" y="271"/>
                </a:cxn>
                <a:cxn ang="0">
                  <a:pos x="137" y="275"/>
                </a:cxn>
                <a:cxn ang="0">
                  <a:pos x="123" y="273"/>
                </a:cxn>
                <a:cxn ang="0">
                  <a:pos x="97" y="268"/>
                </a:cxn>
                <a:cxn ang="0">
                  <a:pos x="72" y="257"/>
                </a:cxn>
                <a:cxn ang="0">
                  <a:pos x="51" y="243"/>
                </a:cxn>
                <a:cxn ang="0">
                  <a:pos x="31" y="224"/>
                </a:cxn>
                <a:cxn ang="0">
                  <a:pos x="17" y="203"/>
                </a:cxn>
                <a:cxn ang="0">
                  <a:pos x="7" y="178"/>
                </a:cxn>
                <a:cxn ang="0">
                  <a:pos x="1" y="151"/>
                </a:cxn>
                <a:cxn ang="0">
                  <a:pos x="0" y="137"/>
                </a:cxn>
                <a:cxn ang="0">
                  <a:pos x="3" y="109"/>
                </a:cxn>
                <a:cxn ang="0">
                  <a:pos x="10" y="83"/>
                </a:cxn>
                <a:cxn ang="0">
                  <a:pos x="24" y="60"/>
                </a:cxn>
                <a:cxn ang="0">
                  <a:pos x="40" y="39"/>
                </a:cxn>
                <a:cxn ang="0">
                  <a:pos x="61" y="23"/>
                </a:cxn>
                <a:cxn ang="0">
                  <a:pos x="84" y="10"/>
                </a:cxn>
                <a:cxn ang="0">
                  <a:pos x="111" y="2"/>
                </a:cxn>
                <a:cxn ang="0">
                  <a:pos x="137" y="0"/>
                </a:cxn>
                <a:cxn ang="0">
                  <a:pos x="151" y="0"/>
                </a:cxn>
                <a:cxn ang="0">
                  <a:pos x="179" y="5"/>
                </a:cxn>
                <a:cxn ang="0">
                  <a:pos x="204" y="16"/>
                </a:cxn>
                <a:cxn ang="0">
                  <a:pos x="225" y="30"/>
                </a:cxn>
                <a:cxn ang="0">
                  <a:pos x="245" y="49"/>
                </a:cxn>
                <a:cxn ang="0">
                  <a:pos x="259" y="70"/>
                </a:cxn>
                <a:cxn ang="0">
                  <a:pos x="269" y="95"/>
                </a:cxn>
                <a:cxn ang="0">
                  <a:pos x="275" y="123"/>
                </a:cxn>
                <a:cxn ang="0">
                  <a:pos x="275" y="137"/>
                </a:cxn>
              </a:cxnLst>
              <a:rect l="0" t="0" r="r" b="b"/>
              <a:pathLst>
                <a:path w="275" h="275">
                  <a:moveTo>
                    <a:pt x="275" y="137"/>
                  </a:moveTo>
                  <a:lnTo>
                    <a:pt x="275" y="137"/>
                  </a:lnTo>
                  <a:lnTo>
                    <a:pt x="275" y="151"/>
                  </a:lnTo>
                  <a:lnTo>
                    <a:pt x="273" y="164"/>
                  </a:lnTo>
                  <a:lnTo>
                    <a:pt x="269" y="178"/>
                  </a:lnTo>
                  <a:lnTo>
                    <a:pt x="264" y="190"/>
                  </a:lnTo>
                  <a:lnTo>
                    <a:pt x="259" y="203"/>
                  </a:lnTo>
                  <a:lnTo>
                    <a:pt x="252" y="213"/>
                  </a:lnTo>
                  <a:lnTo>
                    <a:pt x="245" y="224"/>
                  </a:lnTo>
                  <a:lnTo>
                    <a:pt x="236" y="234"/>
                  </a:lnTo>
                  <a:lnTo>
                    <a:pt x="225" y="243"/>
                  </a:lnTo>
                  <a:lnTo>
                    <a:pt x="215" y="250"/>
                  </a:lnTo>
                  <a:lnTo>
                    <a:pt x="204" y="257"/>
                  </a:lnTo>
                  <a:lnTo>
                    <a:pt x="192" y="262"/>
                  </a:lnTo>
                  <a:lnTo>
                    <a:pt x="179" y="268"/>
                  </a:lnTo>
                  <a:lnTo>
                    <a:pt x="165" y="271"/>
                  </a:lnTo>
                  <a:lnTo>
                    <a:pt x="151" y="273"/>
                  </a:lnTo>
                  <a:lnTo>
                    <a:pt x="137" y="275"/>
                  </a:lnTo>
                  <a:lnTo>
                    <a:pt x="137" y="275"/>
                  </a:lnTo>
                  <a:lnTo>
                    <a:pt x="123" y="273"/>
                  </a:lnTo>
                  <a:lnTo>
                    <a:pt x="111" y="271"/>
                  </a:lnTo>
                  <a:lnTo>
                    <a:pt x="97" y="268"/>
                  </a:lnTo>
                  <a:lnTo>
                    <a:pt x="84" y="262"/>
                  </a:lnTo>
                  <a:lnTo>
                    <a:pt x="72" y="257"/>
                  </a:lnTo>
                  <a:lnTo>
                    <a:pt x="61" y="250"/>
                  </a:lnTo>
                  <a:lnTo>
                    <a:pt x="51" y="243"/>
                  </a:lnTo>
                  <a:lnTo>
                    <a:pt x="40" y="234"/>
                  </a:lnTo>
                  <a:lnTo>
                    <a:pt x="31" y="224"/>
                  </a:lnTo>
                  <a:lnTo>
                    <a:pt x="24" y="213"/>
                  </a:lnTo>
                  <a:lnTo>
                    <a:pt x="17" y="203"/>
                  </a:lnTo>
                  <a:lnTo>
                    <a:pt x="10" y="190"/>
                  </a:lnTo>
                  <a:lnTo>
                    <a:pt x="7" y="178"/>
                  </a:lnTo>
                  <a:lnTo>
                    <a:pt x="3" y="164"/>
                  </a:lnTo>
                  <a:lnTo>
                    <a:pt x="1" y="151"/>
                  </a:lnTo>
                  <a:lnTo>
                    <a:pt x="0" y="137"/>
                  </a:lnTo>
                  <a:lnTo>
                    <a:pt x="0" y="137"/>
                  </a:lnTo>
                  <a:lnTo>
                    <a:pt x="1" y="123"/>
                  </a:lnTo>
                  <a:lnTo>
                    <a:pt x="3" y="109"/>
                  </a:lnTo>
                  <a:lnTo>
                    <a:pt x="7" y="95"/>
                  </a:lnTo>
                  <a:lnTo>
                    <a:pt x="10" y="83"/>
                  </a:lnTo>
                  <a:lnTo>
                    <a:pt x="17" y="70"/>
                  </a:lnTo>
                  <a:lnTo>
                    <a:pt x="24" y="60"/>
                  </a:lnTo>
                  <a:lnTo>
                    <a:pt x="31" y="49"/>
                  </a:lnTo>
                  <a:lnTo>
                    <a:pt x="40" y="39"/>
                  </a:lnTo>
                  <a:lnTo>
                    <a:pt x="51" y="30"/>
                  </a:lnTo>
                  <a:lnTo>
                    <a:pt x="61" y="23"/>
                  </a:lnTo>
                  <a:lnTo>
                    <a:pt x="72" y="16"/>
                  </a:lnTo>
                  <a:lnTo>
                    <a:pt x="84" y="10"/>
                  </a:lnTo>
                  <a:lnTo>
                    <a:pt x="97" y="5"/>
                  </a:lnTo>
                  <a:lnTo>
                    <a:pt x="111" y="2"/>
                  </a:lnTo>
                  <a:lnTo>
                    <a:pt x="123" y="0"/>
                  </a:lnTo>
                  <a:lnTo>
                    <a:pt x="137" y="0"/>
                  </a:lnTo>
                  <a:lnTo>
                    <a:pt x="137" y="0"/>
                  </a:lnTo>
                  <a:lnTo>
                    <a:pt x="151" y="0"/>
                  </a:lnTo>
                  <a:lnTo>
                    <a:pt x="165" y="2"/>
                  </a:lnTo>
                  <a:lnTo>
                    <a:pt x="179" y="5"/>
                  </a:lnTo>
                  <a:lnTo>
                    <a:pt x="192" y="10"/>
                  </a:lnTo>
                  <a:lnTo>
                    <a:pt x="204" y="16"/>
                  </a:lnTo>
                  <a:lnTo>
                    <a:pt x="215" y="23"/>
                  </a:lnTo>
                  <a:lnTo>
                    <a:pt x="225" y="30"/>
                  </a:lnTo>
                  <a:lnTo>
                    <a:pt x="236" y="39"/>
                  </a:lnTo>
                  <a:lnTo>
                    <a:pt x="245" y="49"/>
                  </a:lnTo>
                  <a:lnTo>
                    <a:pt x="252" y="60"/>
                  </a:lnTo>
                  <a:lnTo>
                    <a:pt x="259" y="70"/>
                  </a:lnTo>
                  <a:lnTo>
                    <a:pt x="264" y="83"/>
                  </a:lnTo>
                  <a:lnTo>
                    <a:pt x="269" y="95"/>
                  </a:lnTo>
                  <a:lnTo>
                    <a:pt x="273" y="109"/>
                  </a:lnTo>
                  <a:lnTo>
                    <a:pt x="275" y="123"/>
                  </a:lnTo>
                  <a:lnTo>
                    <a:pt x="275" y="137"/>
                  </a:lnTo>
                  <a:lnTo>
                    <a:pt x="275" y="137"/>
                  </a:lnTo>
                  <a:close/>
                </a:path>
              </a:pathLst>
            </a:custGeom>
            <a:solidFill>
              <a:srgbClr val="E48987"/>
            </a:solid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32" name="PA-组合 44">
            <a:extLst>
              <a:ext uri="{FF2B5EF4-FFF2-40B4-BE49-F238E27FC236}">
                <a16:creationId xmlns="" xmlns:a16="http://schemas.microsoft.com/office/drawing/2014/main" id="{FC50CB2B-D6C9-454C-9ECA-59EB0FA1C8C9}"/>
              </a:ext>
            </a:extLst>
          </p:cNvPr>
          <p:cNvGrpSpPr/>
          <p:nvPr>
            <p:custDataLst>
              <p:tags r:id="rId11"/>
            </p:custDataLst>
          </p:nvPr>
        </p:nvGrpSpPr>
        <p:grpSpPr>
          <a:xfrm>
            <a:off x="1864260" y="1539389"/>
            <a:ext cx="610821" cy="698084"/>
            <a:chOff x="4786314" y="3540133"/>
            <a:chExt cx="411163" cy="469901"/>
          </a:xfrm>
          <a:solidFill>
            <a:srgbClr val="EBEAE9"/>
          </a:solidFill>
        </p:grpSpPr>
        <p:sp>
          <p:nvSpPr>
            <p:cNvPr id="33" name="PA-任意多边形 884">
              <a:extLst>
                <a:ext uri="{FF2B5EF4-FFF2-40B4-BE49-F238E27FC236}">
                  <a16:creationId xmlns="" xmlns:a16="http://schemas.microsoft.com/office/drawing/2014/main" id="{CBD4D706-66E1-4ED9-9675-DE8E53B0C75F}"/>
                </a:ext>
              </a:extLst>
            </p:cNvPr>
            <p:cNvSpPr>
              <a:spLocks/>
            </p:cNvSpPr>
            <p:nvPr>
              <p:custDataLst>
                <p:tags r:id="rId31"/>
              </p:custDataLst>
            </p:nvPr>
          </p:nvSpPr>
          <p:spPr bwMode="auto">
            <a:xfrm>
              <a:off x="4786314" y="3786196"/>
              <a:ext cx="411163" cy="223838"/>
            </a:xfrm>
            <a:custGeom>
              <a:avLst/>
              <a:gdLst/>
              <a:ahLst/>
              <a:cxnLst>
                <a:cxn ang="0">
                  <a:pos x="518" y="282"/>
                </a:cxn>
                <a:cxn ang="0">
                  <a:pos x="0" y="282"/>
                </a:cxn>
                <a:cxn ang="0">
                  <a:pos x="0" y="282"/>
                </a:cxn>
                <a:cxn ang="0">
                  <a:pos x="2" y="254"/>
                </a:cxn>
                <a:cxn ang="0">
                  <a:pos x="5" y="226"/>
                </a:cxn>
                <a:cxn ang="0">
                  <a:pos x="12" y="199"/>
                </a:cxn>
                <a:cxn ang="0">
                  <a:pos x="21" y="173"/>
                </a:cxn>
                <a:cxn ang="0">
                  <a:pos x="32" y="148"/>
                </a:cxn>
                <a:cxn ang="0">
                  <a:pos x="44" y="125"/>
                </a:cxn>
                <a:cxn ang="0">
                  <a:pos x="60" y="103"/>
                </a:cxn>
                <a:cxn ang="0">
                  <a:pos x="76" y="83"/>
                </a:cxn>
                <a:cxn ang="0">
                  <a:pos x="95" y="66"/>
                </a:cxn>
                <a:cxn ang="0">
                  <a:pos x="115" y="48"/>
                </a:cxn>
                <a:cxn ang="0">
                  <a:pos x="136" y="34"/>
                </a:cxn>
                <a:cxn ang="0">
                  <a:pos x="159" y="21"/>
                </a:cxn>
                <a:cxn ang="0">
                  <a:pos x="183" y="13"/>
                </a:cxn>
                <a:cxn ang="0">
                  <a:pos x="208" y="6"/>
                </a:cxn>
                <a:cxn ang="0">
                  <a:pos x="233" y="2"/>
                </a:cxn>
                <a:cxn ang="0">
                  <a:pos x="259" y="0"/>
                </a:cxn>
                <a:cxn ang="0">
                  <a:pos x="259" y="0"/>
                </a:cxn>
                <a:cxn ang="0">
                  <a:pos x="286" y="2"/>
                </a:cxn>
                <a:cxn ang="0">
                  <a:pos x="312" y="6"/>
                </a:cxn>
                <a:cxn ang="0">
                  <a:pos x="337" y="13"/>
                </a:cxn>
                <a:cxn ang="0">
                  <a:pos x="361" y="21"/>
                </a:cxn>
                <a:cxn ang="0">
                  <a:pos x="383" y="34"/>
                </a:cxn>
                <a:cxn ang="0">
                  <a:pos x="405" y="48"/>
                </a:cxn>
                <a:cxn ang="0">
                  <a:pos x="425" y="66"/>
                </a:cxn>
                <a:cxn ang="0">
                  <a:pos x="442" y="83"/>
                </a:cxn>
                <a:cxn ang="0">
                  <a:pos x="460" y="103"/>
                </a:cxn>
                <a:cxn ang="0">
                  <a:pos x="474" y="125"/>
                </a:cxn>
                <a:cxn ang="0">
                  <a:pos x="488" y="148"/>
                </a:cxn>
                <a:cxn ang="0">
                  <a:pos x="499" y="173"/>
                </a:cxn>
                <a:cxn ang="0">
                  <a:pos x="508" y="199"/>
                </a:cxn>
                <a:cxn ang="0">
                  <a:pos x="513" y="226"/>
                </a:cxn>
                <a:cxn ang="0">
                  <a:pos x="518" y="254"/>
                </a:cxn>
                <a:cxn ang="0">
                  <a:pos x="518" y="282"/>
                </a:cxn>
                <a:cxn ang="0">
                  <a:pos x="518" y="282"/>
                </a:cxn>
              </a:cxnLst>
              <a:rect l="0" t="0" r="r" b="b"/>
              <a:pathLst>
                <a:path w="518" h="282">
                  <a:moveTo>
                    <a:pt x="518" y="282"/>
                  </a:moveTo>
                  <a:lnTo>
                    <a:pt x="0" y="282"/>
                  </a:lnTo>
                  <a:lnTo>
                    <a:pt x="0" y="282"/>
                  </a:lnTo>
                  <a:lnTo>
                    <a:pt x="2" y="254"/>
                  </a:lnTo>
                  <a:lnTo>
                    <a:pt x="5" y="226"/>
                  </a:lnTo>
                  <a:lnTo>
                    <a:pt x="12" y="199"/>
                  </a:lnTo>
                  <a:lnTo>
                    <a:pt x="21" y="173"/>
                  </a:lnTo>
                  <a:lnTo>
                    <a:pt x="32" y="148"/>
                  </a:lnTo>
                  <a:lnTo>
                    <a:pt x="44" y="125"/>
                  </a:lnTo>
                  <a:lnTo>
                    <a:pt x="60" y="103"/>
                  </a:lnTo>
                  <a:lnTo>
                    <a:pt x="76" y="83"/>
                  </a:lnTo>
                  <a:lnTo>
                    <a:pt x="95" y="66"/>
                  </a:lnTo>
                  <a:lnTo>
                    <a:pt x="115" y="48"/>
                  </a:lnTo>
                  <a:lnTo>
                    <a:pt x="136" y="34"/>
                  </a:lnTo>
                  <a:lnTo>
                    <a:pt x="159" y="21"/>
                  </a:lnTo>
                  <a:lnTo>
                    <a:pt x="183" y="13"/>
                  </a:lnTo>
                  <a:lnTo>
                    <a:pt x="208" y="6"/>
                  </a:lnTo>
                  <a:lnTo>
                    <a:pt x="233" y="2"/>
                  </a:lnTo>
                  <a:lnTo>
                    <a:pt x="259" y="0"/>
                  </a:lnTo>
                  <a:lnTo>
                    <a:pt x="259" y="0"/>
                  </a:lnTo>
                  <a:lnTo>
                    <a:pt x="286" y="2"/>
                  </a:lnTo>
                  <a:lnTo>
                    <a:pt x="312" y="6"/>
                  </a:lnTo>
                  <a:lnTo>
                    <a:pt x="337" y="13"/>
                  </a:lnTo>
                  <a:lnTo>
                    <a:pt x="361" y="21"/>
                  </a:lnTo>
                  <a:lnTo>
                    <a:pt x="383" y="34"/>
                  </a:lnTo>
                  <a:lnTo>
                    <a:pt x="405" y="48"/>
                  </a:lnTo>
                  <a:lnTo>
                    <a:pt x="425" y="66"/>
                  </a:lnTo>
                  <a:lnTo>
                    <a:pt x="442" y="83"/>
                  </a:lnTo>
                  <a:lnTo>
                    <a:pt x="460" y="103"/>
                  </a:lnTo>
                  <a:lnTo>
                    <a:pt x="474" y="125"/>
                  </a:lnTo>
                  <a:lnTo>
                    <a:pt x="488" y="148"/>
                  </a:lnTo>
                  <a:lnTo>
                    <a:pt x="499" y="173"/>
                  </a:lnTo>
                  <a:lnTo>
                    <a:pt x="508" y="199"/>
                  </a:lnTo>
                  <a:lnTo>
                    <a:pt x="513" y="226"/>
                  </a:lnTo>
                  <a:lnTo>
                    <a:pt x="518" y="254"/>
                  </a:lnTo>
                  <a:lnTo>
                    <a:pt x="518" y="282"/>
                  </a:lnTo>
                  <a:lnTo>
                    <a:pt x="518" y="28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sp>
          <p:nvSpPr>
            <p:cNvPr id="34" name="PA-任意多边形 885">
              <a:extLst>
                <a:ext uri="{FF2B5EF4-FFF2-40B4-BE49-F238E27FC236}">
                  <a16:creationId xmlns="" xmlns:a16="http://schemas.microsoft.com/office/drawing/2014/main" id="{BFEEE01E-BDC8-405C-8698-438B5A1E7CEC}"/>
                </a:ext>
              </a:extLst>
            </p:cNvPr>
            <p:cNvSpPr>
              <a:spLocks/>
            </p:cNvSpPr>
            <p:nvPr>
              <p:custDataLst>
                <p:tags r:id="rId32"/>
              </p:custDataLst>
            </p:nvPr>
          </p:nvSpPr>
          <p:spPr bwMode="auto">
            <a:xfrm>
              <a:off x="4881564" y="3540133"/>
              <a:ext cx="219075" cy="219075"/>
            </a:xfrm>
            <a:custGeom>
              <a:avLst/>
              <a:gdLst/>
              <a:ahLst/>
              <a:cxnLst>
                <a:cxn ang="0">
                  <a:pos x="275" y="137"/>
                </a:cxn>
                <a:cxn ang="0">
                  <a:pos x="273" y="164"/>
                </a:cxn>
                <a:cxn ang="0">
                  <a:pos x="264" y="190"/>
                </a:cxn>
                <a:cxn ang="0">
                  <a:pos x="252" y="213"/>
                </a:cxn>
                <a:cxn ang="0">
                  <a:pos x="236" y="234"/>
                </a:cxn>
                <a:cxn ang="0">
                  <a:pos x="215" y="250"/>
                </a:cxn>
                <a:cxn ang="0">
                  <a:pos x="192" y="262"/>
                </a:cxn>
                <a:cxn ang="0">
                  <a:pos x="165" y="271"/>
                </a:cxn>
                <a:cxn ang="0">
                  <a:pos x="137" y="275"/>
                </a:cxn>
                <a:cxn ang="0">
                  <a:pos x="123" y="273"/>
                </a:cxn>
                <a:cxn ang="0">
                  <a:pos x="97" y="268"/>
                </a:cxn>
                <a:cxn ang="0">
                  <a:pos x="72" y="257"/>
                </a:cxn>
                <a:cxn ang="0">
                  <a:pos x="51" y="243"/>
                </a:cxn>
                <a:cxn ang="0">
                  <a:pos x="31" y="224"/>
                </a:cxn>
                <a:cxn ang="0">
                  <a:pos x="17" y="203"/>
                </a:cxn>
                <a:cxn ang="0">
                  <a:pos x="7" y="178"/>
                </a:cxn>
                <a:cxn ang="0">
                  <a:pos x="1" y="151"/>
                </a:cxn>
                <a:cxn ang="0">
                  <a:pos x="0" y="137"/>
                </a:cxn>
                <a:cxn ang="0">
                  <a:pos x="3" y="109"/>
                </a:cxn>
                <a:cxn ang="0">
                  <a:pos x="10" y="83"/>
                </a:cxn>
                <a:cxn ang="0">
                  <a:pos x="24" y="60"/>
                </a:cxn>
                <a:cxn ang="0">
                  <a:pos x="40" y="39"/>
                </a:cxn>
                <a:cxn ang="0">
                  <a:pos x="61" y="23"/>
                </a:cxn>
                <a:cxn ang="0">
                  <a:pos x="84" y="10"/>
                </a:cxn>
                <a:cxn ang="0">
                  <a:pos x="111" y="2"/>
                </a:cxn>
                <a:cxn ang="0">
                  <a:pos x="137" y="0"/>
                </a:cxn>
                <a:cxn ang="0">
                  <a:pos x="151" y="0"/>
                </a:cxn>
                <a:cxn ang="0">
                  <a:pos x="179" y="5"/>
                </a:cxn>
                <a:cxn ang="0">
                  <a:pos x="204" y="16"/>
                </a:cxn>
                <a:cxn ang="0">
                  <a:pos x="225" y="30"/>
                </a:cxn>
                <a:cxn ang="0">
                  <a:pos x="245" y="49"/>
                </a:cxn>
                <a:cxn ang="0">
                  <a:pos x="259" y="70"/>
                </a:cxn>
                <a:cxn ang="0">
                  <a:pos x="269" y="95"/>
                </a:cxn>
                <a:cxn ang="0">
                  <a:pos x="275" y="123"/>
                </a:cxn>
                <a:cxn ang="0">
                  <a:pos x="275" y="137"/>
                </a:cxn>
              </a:cxnLst>
              <a:rect l="0" t="0" r="r" b="b"/>
              <a:pathLst>
                <a:path w="275" h="275">
                  <a:moveTo>
                    <a:pt x="275" y="137"/>
                  </a:moveTo>
                  <a:lnTo>
                    <a:pt x="275" y="137"/>
                  </a:lnTo>
                  <a:lnTo>
                    <a:pt x="275" y="151"/>
                  </a:lnTo>
                  <a:lnTo>
                    <a:pt x="273" y="164"/>
                  </a:lnTo>
                  <a:lnTo>
                    <a:pt x="269" y="178"/>
                  </a:lnTo>
                  <a:lnTo>
                    <a:pt x="264" y="190"/>
                  </a:lnTo>
                  <a:lnTo>
                    <a:pt x="259" y="203"/>
                  </a:lnTo>
                  <a:lnTo>
                    <a:pt x="252" y="213"/>
                  </a:lnTo>
                  <a:lnTo>
                    <a:pt x="245" y="224"/>
                  </a:lnTo>
                  <a:lnTo>
                    <a:pt x="236" y="234"/>
                  </a:lnTo>
                  <a:lnTo>
                    <a:pt x="225" y="243"/>
                  </a:lnTo>
                  <a:lnTo>
                    <a:pt x="215" y="250"/>
                  </a:lnTo>
                  <a:lnTo>
                    <a:pt x="204" y="257"/>
                  </a:lnTo>
                  <a:lnTo>
                    <a:pt x="192" y="262"/>
                  </a:lnTo>
                  <a:lnTo>
                    <a:pt x="179" y="268"/>
                  </a:lnTo>
                  <a:lnTo>
                    <a:pt x="165" y="271"/>
                  </a:lnTo>
                  <a:lnTo>
                    <a:pt x="151" y="273"/>
                  </a:lnTo>
                  <a:lnTo>
                    <a:pt x="137" y="275"/>
                  </a:lnTo>
                  <a:lnTo>
                    <a:pt x="137" y="275"/>
                  </a:lnTo>
                  <a:lnTo>
                    <a:pt x="123" y="273"/>
                  </a:lnTo>
                  <a:lnTo>
                    <a:pt x="111" y="271"/>
                  </a:lnTo>
                  <a:lnTo>
                    <a:pt x="97" y="268"/>
                  </a:lnTo>
                  <a:lnTo>
                    <a:pt x="84" y="262"/>
                  </a:lnTo>
                  <a:lnTo>
                    <a:pt x="72" y="257"/>
                  </a:lnTo>
                  <a:lnTo>
                    <a:pt x="61" y="250"/>
                  </a:lnTo>
                  <a:lnTo>
                    <a:pt x="51" y="243"/>
                  </a:lnTo>
                  <a:lnTo>
                    <a:pt x="40" y="234"/>
                  </a:lnTo>
                  <a:lnTo>
                    <a:pt x="31" y="224"/>
                  </a:lnTo>
                  <a:lnTo>
                    <a:pt x="24" y="213"/>
                  </a:lnTo>
                  <a:lnTo>
                    <a:pt x="17" y="203"/>
                  </a:lnTo>
                  <a:lnTo>
                    <a:pt x="10" y="190"/>
                  </a:lnTo>
                  <a:lnTo>
                    <a:pt x="7" y="178"/>
                  </a:lnTo>
                  <a:lnTo>
                    <a:pt x="3" y="164"/>
                  </a:lnTo>
                  <a:lnTo>
                    <a:pt x="1" y="151"/>
                  </a:lnTo>
                  <a:lnTo>
                    <a:pt x="0" y="137"/>
                  </a:lnTo>
                  <a:lnTo>
                    <a:pt x="0" y="137"/>
                  </a:lnTo>
                  <a:lnTo>
                    <a:pt x="1" y="123"/>
                  </a:lnTo>
                  <a:lnTo>
                    <a:pt x="3" y="109"/>
                  </a:lnTo>
                  <a:lnTo>
                    <a:pt x="7" y="95"/>
                  </a:lnTo>
                  <a:lnTo>
                    <a:pt x="10" y="83"/>
                  </a:lnTo>
                  <a:lnTo>
                    <a:pt x="17" y="70"/>
                  </a:lnTo>
                  <a:lnTo>
                    <a:pt x="24" y="60"/>
                  </a:lnTo>
                  <a:lnTo>
                    <a:pt x="31" y="49"/>
                  </a:lnTo>
                  <a:lnTo>
                    <a:pt x="40" y="39"/>
                  </a:lnTo>
                  <a:lnTo>
                    <a:pt x="51" y="30"/>
                  </a:lnTo>
                  <a:lnTo>
                    <a:pt x="61" y="23"/>
                  </a:lnTo>
                  <a:lnTo>
                    <a:pt x="72" y="16"/>
                  </a:lnTo>
                  <a:lnTo>
                    <a:pt x="84" y="10"/>
                  </a:lnTo>
                  <a:lnTo>
                    <a:pt x="97" y="5"/>
                  </a:lnTo>
                  <a:lnTo>
                    <a:pt x="111" y="2"/>
                  </a:lnTo>
                  <a:lnTo>
                    <a:pt x="123" y="0"/>
                  </a:lnTo>
                  <a:lnTo>
                    <a:pt x="137" y="0"/>
                  </a:lnTo>
                  <a:lnTo>
                    <a:pt x="137" y="0"/>
                  </a:lnTo>
                  <a:lnTo>
                    <a:pt x="151" y="0"/>
                  </a:lnTo>
                  <a:lnTo>
                    <a:pt x="165" y="2"/>
                  </a:lnTo>
                  <a:lnTo>
                    <a:pt x="179" y="5"/>
                  </a:lnTo>
                  <a:lnTo>
                    <a:pt x="192" y="10"/>
                  </a:lnTo>
                  <a:lnTo>
                    <a:pt x="204" y="16"/>
                  </a:lnTo>
                  <a:lnTo>
                    <a:pt x="215" y="23"/>
                  </a:lnTo>
                  <a:lnTo>
                    <a:pt x="225" y="30"/>
                  </a:lnTo>
                  <a:lnTo>
                    <a:pt x="236" y="39"/>
                  </a:lnTo>
                  <a:lnTo>
                    <a:pt x="245" y="49"/>
                  </a:lnTo>
                  <a:lnTo>
                    <a:pt x="252" y="60"/>
                  </a:lnTo>
                  <a:lnTo>
                    <a:pt x="259" y="70"/>
                  </a:lnTo>
                  <a:lnTo>
                    <a:pt x="264" y="83"/>
                  </a:lnTo>
                  <a:lnTo>
                    <a:pt x="269" y="95"/>
                  </a:lnTo>
                  <a:lnTo>
                    <a:pt x="273" y="109"/>
                  </a:lnTo>
                  <a:lnTo>
                    <a:pt x="275" y="123"/>
                  </a:lnTo>
                  <a:lnTo>
                    <a:pt x="275" y="137"/>
                  </a:lnTo>
                  <a:lnTo>
                    <a:pt x="275" y="1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3200"/>
            </a:p>
          </p:txBody>
        </p:sp>
      </p:grpSp>
      <p:grpSp>
        <p:nvGrpSpPr>
          <p:cNvPr id="35" name="PA-组合 54">
            <a:extLst>
              <a:ext uri="{FF2B5EF4-FFF2-40B4-BE49-F238E27FC236}">
                <a16:creationId xmlns="" xmlns:a16="http://schemas.microsoft.com/office/drawing/2014/main" id="{7DD1462E-782D-40AA-90F3-21559A2AB006}"/>
              </a:ext>
            </a:extLst>
          </p:cNvPr>
          <p:cNvGrpSpPr/>
          <p:nvPr>
            <p:custDataLst>
              <p:tags r:id="rId12"/>
            </p:custDataLst>
          </p:nvPr>
        </p:nvGrpSpPr>
        <p:grpSpPr>
          <a:xfrm>
            <a:off x="2077584" y="2464347"/>
            <a:ext cx="7761017" cy="461965"/>
            <a:chOff x="1500166" y="2715420"/>
            <a:chExt cx="6000792" cy="357190"/>
          </a:xfrm>
        </p:grpSpPr>
        <p:cxnSp>
          <p:nvCxnSpPr>
            <p:cNvPr id="36" name="PA-直接连接符 3">
              <a:extLst>
                <a:ext uri="{FF2B5EF4-FFF2-40B4-BE49-F238E27FC236}">
                  <a16:creationId xmlns="" xmlns:a16="http://schemas.microsoft.com/office/drawing/2014/main" id="{6B4418D9-B877-4643-9EEC-C4939639BA78}"/>
                </a:ext>
              </a:extLst>
            </p:cNvPr>
            <p:cNvCxnSpPr/>
            <p:nvPr>
              <p:custDataLst>
                <p:tags r:id="rId28"/>
              </p:custDataLst>
            </p:nvPr>
          </p:nvCxnSpPr>
          <p:spPr>
            <a:xfrm rot="5400000">
              <a:off x="4321967" y="2893221"/>
              <a:ext cx="357190" cy="158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7" name="PA-直接连接符 47">
              <a:extLst>
                <a:ext uri="{FF2B5EF4-FFF2-40B4-BE49-F238E27FC236}">
                  <a16:creationId xmlns="" xmlns:a16="http://schemas.microsoft.com/office/drawing/2014/main" id="{5FEE99BC-4915-4481-9D37-4828A6FF72A4}"/>
                </a:ext>
              </a:extLst>
            </p:cNvPr>
            <p:cNvCxnSpPr/>
            <p:nvPr>
              <p:custDataLst>
                <p:tags r:id="rId29"/>
              </p:custDataLst>
            </p:nvPr>
          </p:nvCxnSpPr>
          <p:spPr>
            <a:xfrm rot="10800000">
              <a:off x="1500166" y="2883692"/>
              <a:ext cx="3000396" cy="158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8" name="PA-直接连接符 48">
              <a:extLst>
                <a:ext uri="{FF2B5EF4-FFF2-40B4-BE49-F238E27FC236}">
                  <a16:creationId xmlns="" xmlns:a16="http://schemas.microsoft.com/office/drawing/2014/main" id="{E66DCDC4-DDFE-4152-97D8-92A135550530}"/>
                </a:ext>
              </a:extLst>
            </p:cNvPr>
            <p:cNvCxnSpPr/>
            <p:nvPr>
              <p:custDataLst>
                <p:tags r:id="rId30"/>
              </p:custDataLst>
            </p:nvPr>
          </p:nvCxnSpPr>
          <p:spPr>
            <a:xfrm rot="10800000">
              <a:off x="4500562" y="2883692"/>
              <a:ext cx="3000396" cy="1588"/>
            </a:xfrm>
            <a:prstGeom prst="line">
              <a:avLst/>
            </a:prstGeom>
            <a:ln>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39" name="PA-组合 38">
            <a:extLst>
              <a:ext uri="{FF2B5EF4-FFF2-40B4-BE49-F238E27FC236}">
                <a16:creationId xmlns="" xmlns:a16="http://schemas.microsoft.com/office/drawing/2014/main" id="{99BE03C9-6ABD-4754-B82E-F0BFA668BB21}"/>
              </a:ext>
            </a:extLst>
          </p:cNvPr>
          <p:cNvGrpSpPr/>
          <p:nvPr>
            <p:custDataLst>
              <p:tags r:id="rId13"/>
            </p:custDataLst>
          </p:nvPr>
        </p:nvGrpSpPr>
        <p:grpSpPr>
          <a:xfrm>
            <a:off x="845060" y="3130082"/>
            <a:ext cx="3687726" cy="1175351"/>
            <a:chOff x="1216751" y="4636038"/>
            <a:chExt cx="3352478" cy="1175351"/>
          </a:xfrm>
        </p:grpSpPr>
        <p:sp>
          <p:nvSpPr>
            <p:cNvPr id="40" name="PA-文本框 44">
              <a:extLst>
                <a:ext uri="{FF2B5EF4-FFF2-40B4-BE49-F238E27FC236}">
                  <a16:creationId xmlns="" xmlns:a16="http://schemas.microsoft.com/office/drawing/2014/main" id="{55DDA151-D6F9-4B16-8CF3-CB9FCE38F30A}"/>
                </a:ext>
              </a:extLst>
            </p:cNvPr>
            <p:cNvSpPr txBox="1">
              <a:spLocks/>
            </p:cNvSpPr>
            <p:nvPr>
              <p:custDataLst>
                <p:tags r:id="rId26"/>
              </p:custDataLst>
            </p:nvPr>
          </p:nvSpPr>
          <p:spPr bwMode="auto">
            <a:xfrm>
              <a:off x="1216751" y="4636038"/>
              <a:ext cx="335247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dirty="0">
                  <a:latin typeface="思源黑体 CN Heavy" panose="020B0A00000000000000" pitchFamily="34" charset="-122"/>
                  <a:ea typeface="思源黑体 CN Heavy" panose="020B0A00000000000000" pitchFamily="34" charset="-122"/>
                </a:rPr>
                <a:t>输入标题</a:t>
              </a:r>
            </a:p>
          </p:txBody>
        </p:sp>
        <p:sp>
          <p:nvSpPr>
            <p:cNvPr id="41" name="PA-文本框 53">
              <a:extLst>
                <a:ext uri="{FF2B5EF4-FFF2-40B4-BE49-F238E27FC236}">
                  <a16:creationId xmlns="" xmlns:a16="http://schemas.microsoft.com/office/drawing/2014/main" id="{1807E949-0D46-4699-A9F3-B902F7497105}"/>
                </a:ext>
              </a:extLst>
            </p:cNvPr>
            <p:cNvSpPr txBox="1">
              <a:spLocks/>
            </p:cNvSpPr>
            <p:nvPr>
              <p:custDataLst>
                <p:tags r:id="rId27"/>
              </p:custDataLst>
            </p:nvPr>
          </p:nvSpPr>
          <p:spPr bwMode="auto">
            <a:xfrm>
              <a:off x="1891718" y="4873809"/>
              <a:ext cx="2002544" cy="93758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1200" dirty="0">
                  <a:latin typeface="思源黑体 CN Medium" panose="020B0600000000000000" pitchFamily="34" charset="-122"/>
                  <a:ea typeface="思源黑体 CN Medium" panose="020B0600000000000000" pitchFamily="34" charset="-122"/>
                  <a:sym typeface="+mn-ea"/>
                </a:rPr>
                <a:t>您的内容打在这里您的内容打在这里您的内容打在这里您的内容打在这里</a:t>
              </a:r>
            </a:p>
          </p:txBody>
        </p:sp>
      </p:grpSp>
      <p:grpSp>
        <p:nvGrpSpPr>
          <p:cNvPr id="42" name="PA-组合 41">
            <a:extLst>
              <a:ext uri="{FF2B5EF4-FFF2-40B4-BE49-F238E27FC236}">
                <a16:creationId xmlns="" xmlns:a16="http://schemas.microsoft.com/office/drawing/2014/main" id="{A2FA2B08-384C-4162-9427-1EF241992109}"/>
              </a:ext>
            </a:extLst>
          </p:cNvPr>
          <p:cNvGrpSpPr/>
          <p:nvPr>
            <p:custDataLst>
              <p:tags r:id="rId14"/>
            </p:custDataLst>
          </p:nvPr>
        </p:nvGrpSpPr>
        <p:grpSpPr>
          <a:xfrm>
            <a:off x="4124838" y="3130082"/>
            <a:ext cx="3687726" cy="1175351"/>
            <a:chOff x="1216751" y="4636038"/>
            <a:chExt cx="3352478" cy="1175351"/>
          </a:xfrm>
        </p:grpSpPr>
        <p:sp>
          <p:nvSpPr>
            <p:cNvPr id="43" name="PA-文本框 44">
              <a:extLst>
                <a:ext uri="{FF2B5EF4-FFF2-40B4-BE49-F238E27FC236}">
                  <a16:creationId xmlns="" xmlns:a16="http://schemas.microsoft.com/office/drawing/2014/main" id="{6E04F439-E921-415A-9436-706D2FF65F4A}"/>
                </a:ext>
              </a:extLst>
            </p:cNvPr>
            <p:cNvSpPr txBox="1">
              <a:spLocks/>
            </p:cNvSpPr>
            <p:nvPr>
              <p:custDataLst>
                <p:tags r:id="rId24"/>
              </p:custDataLst>
            </p:nvPr>
          </p:nvSpPr>
          <p:spPr bwMode="auto">
            <a:xfrm>
              <a:off x="1216751" y="4636038"/>
              <a:ext cx="335247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dirty="0">
                  <a:latin typeface="思源黑体 CN Heavy" panose="020B0A00000000000000" pitchFamily="34" charset="-122"/>
                  <a:ea typeface="思源黑体 CN Heavy" panose="020B0A00000000000000" pitchFamily="34" charset="-122"/>
                </a:rPr>
                <a:t>输入标题</a:t>
              </a:r>
            </a:p>
          </p:txBody>
        </p:sp>
        <p:sp>
          <p:nvSpPr>
            <p:cNvPr id="44" name="PA-文本框 53">
              <a:extLst>
                <a:ext uri="{FF2B5EF4-FFF2-40B4-BE49-F238E27FC236}">
                  <a16:creationId xmlns="" xmlns:a16="http://schemas.microsoft.com/office/drawing/2014/main" id="{D2B02B0C-DEDC-4D3E-A6E2-67B1F159537C}"/>
                </a:ext>
              </a:extLst>
            </p:cNvPr>
            <p:cNvSpPr txBox="1">
              <a:spLocks/>
            </p:cNvSpPr>
            <p:nvPr>
              <p:custDataLst>
                <p:tags r:id="rId25"/>
              </p:custDataLst>
            </p:nvPr>
          </p:nvSpPr>
          <p:spPr bwMode="auto">
            <a:xfrm>
              <a:off x="1891718" y="4873809"/>
              <a:ext cx="2002544" cy="93758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1200" dirty="0">
                  <a:latin typeface="思源黑体 CN Medium" panose="020B0600000000000000" pitchFamily="34" charset="-122"/>
                  <a:ea typeface="思源黑体 CN Medium" panose="020B0600000000000000" pitchFamily="34" charset="-122"/>
                  <a:sym typeface="+mn-ea"/>
                </a:rPr>
                <a:t>您的内容打在这里您的内容打在这里您的内容打在这里您的内容打在这里</a:t>
              </a:r>
            </a:p>
          </p:txBody>
        </p:sp>
      </p:grpSp>
      <p:grpSp>
        <p:nvGrpSpPr>
          <p:cNvPr id="45" name="PA-组合 44">
            <a:extLst>
              <a:ext uri="{FF2B5EF4-FFF2-40B4-BE49-F238E27FC236}">
                <a16:creationId xmlns="" xmlns:a16="http://schemas.microsoft.com/office/drawing/2014/main" id="{53974132-D486-41B3-A586-6843B1FFB1ED}"/>
              </a:ext>
            </a:extLst>
          </p:cNvPr>
          <p:cNvGrpSpPr/>
          <p:nvPr>
            <p:custDataLst>
              <p:tags r:id="rId15"/>
            </p:custDataLst>
          </p:nvPr>
        </p:nvGrpSpPr>
        <p:grpSpPr>
          <a:xfrm>
            <a:off x="7404615" y="3130082"/>
            <a:ext cx="3687726" cy="1175351"/>
            <a:chOff x="1216751" y="4636038"/>
            <a:chExt cx="3352478" cy="1175351"/>
          </a:xfrm>
        </p:grpSpPr>
        <p:sp>
          <p:nvSpPr>
            <p:cNvPr id="46" name="PA-文本框 44">
              <a:extLst>
                <a:ext uri="{FF2B5EF4-FFF2-40B4-BE49-F238E27FC236}">
                  <a16:creationId xmlns="" xmlns:a16="http://schemas.microsoft.com/office/drawing/2014/main" id="{71D81D2E-2E17-46D5-8897-2231CD7AA00B}"/>
                </a:ext>
              </a:extLst>
            </p:cNvPr>
            <p:cNvSpPr txBox="1">
              <a:spLocks/>
            </p:cNvSpPr>
            <p:nvPr>
              <p:custDataLst>
                <p:tags r:id="rId22"/>
              </p:custDataLst>
            </p:nvPr>
          </p:nvSpPr>
          <p:spPr bwMode="auto">
            <a:xfrm>
              <a:off x="1216751" y="4636038"/>
              <a:ext cx="3352478" cy="237771"/>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dirty="0">
                  <a:latin typeface="思源黑体 CN Heavy" panose="020B0A00000000000000" pitchFamily="34" charset="-122"/>
                  <a:ea typeface="思源黑体 CN Heavy" panose="020B0A00000000000000" pitchFamily="34" charset="-122"/>
                </a:rPr>
                <a:t>输入标题</a:t>
              </a:r>
            </a:p>
          </p:txBody>
        </p:sp>
        <p:sp>
          <p:nvSpPr>
            <p:cNvPr id="47" name="PA-文本框 53">
              <a:extLst>
                <a:ext uri="{FF2B5EF4-FFF2-40B4-BE49-F238E27FC236}">
                  <a16:creationId xmlns="" xmlns:a16="http://schemas.microsoft.com/office/drawing/2014/main" id="{EBB8D65B-6F32-4EF9-BA3A-75CCA173519B}"/>
                </a:ext>
              </a:extLst>
            </p:cNvPr>
            <p:cNvSpPr txBox="1">
              <a:spLocks/>
            </p:cNvSpPr>
            <p:nvPr>
              <p:custDataLst>
                <p:tags r:id="rId23"/>
              </p:custDataLst>
            </p:nvPr>
          </p:nvSpPr>
          <p:spPr bwMode="auto">
            <a:xfrm>
              <a:off x="1891718" y="4873809"/>
              <a:ext cx="2002544" cy="937580"/>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algn="ctr">
                <a:lnSpc>
                  <a:spcPct val="150000"/>
                </a:lnSpc>
              </a:pPr>
              <a:r>
                <a:rPr lang="zh-CN" altLang="en-US" sz="1200" dirty="0">
                  <a:latin typeface="思源黑体 CN Medium" panose="020B0600000000000000" pitchFamily="34" charset="-122"/>
                  <a:ea typeface="思源黑体 CN Medium" panose="020B0600000000000000" pitchFamily="34" charset="-122"/>
                  <a:sym typeface="+mn-ea"/>
                </a:rPr>
                <a:t>您的内容打在这里您的内容打在这里您的内容打在这里您的内容打在这里</a:t>
              </a:r>
            </a:p>
          </p:txBody>
        </p:sp>
      </p:grpSp>
      <p:sp>
        <p:nvSpPr>
          <p:cNvPr id="49" name="PA-矩形 48">
            <a:extLst>
              <a:ext uri="{FF2B5EF4-FFF2-40B4-BE49-F238E27FC236}">
                <a16:creationId xmlns="" xmlns:a16="http://schemas.microsoft.com/office/drawing/2014/main" id="{FE249836-24EA-4729-B57A-AFAE76AF2657}"/>
              </a:ext>
            </a:extLst>
          </p:cNvPr>
          <p:cNvSpPr/>
          <p:nvPr>
            <p:custDataLst>
              <p:tags r:id="rId16"/>
            </p:custDataLst>
          </p:nvPr>
        </p:nvSpPr>
        <p:spPr>
          <a:xfrm>
            <a:off x="0" y="4796589"/>
            <a:ext cx="12192000" cy="2061411"/>
          </a:xfrm>
          <a:prstGeom prst="rect">
            <a:avLst/>
          </a:prstGeom>
          <a:solidFill>
            <a:srgbClr val="69C6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PA-12">
            <a:extLst>
              <a:ext uri="{FF2B5EF4-FFF2-40B4-BE49-F238E27FC236}">
                <a16:creationId xmlns="" xmlns:a16="http://schemas.microsoft.com/office/drawing/2014/main" id="{30F3DD94-26C7-417D-9D73-052169B000A1}"/>
              </a:ext>
            </a:extLst>
          </p:cNvPr>
          <p:cNvSpPr txBox="1"/>
          <p:nvPr>
            <p:custDataLst>
              <p:tags r:id="rId17"/>
            </p:custDataLst>
          </p:nvPr>
        </p:nvSpPr>
        <p:spPr>
          <a:xfrm>
            <a:off x="2759553" y="4811114"/>
            <a:ext cx="6071986"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buSzPct val="25000"/>
            </a:pPr>
            <a:r>
              <a:rPr lang="zh-CN" altLang="en-US" sz="2400" dirty="0">
                <a:latin typeface="思源黑体 CN Heavy" panose="020B0A00000000000000" pitchFamily="34" charset="-122"/>
                <a:ea typeface="思源黑体 CN Heavy" panose="020B0A00000000000000" pitchFamily="34" charset="-122"/>
              </a:rPr>
              <a:t>在这里输入文字</a:t>
            </a:r>
          </a:p>
        </p:txBody>
      </p:sp>
      <p:sp>
        <p:nvSpPr>
          <p:cNvPr id="51" name="PA-11">
            <a:extLst>
              <a:ext uri="{FF2B5EF4-FFF2-40B4-BE49-F238E27FC236}">
                <a16:creationId xmlns="" xmlns:a16="http://schemas.microsoft.com/office/drawing/2014/main" id="{F6BE910C-D7BC-4A3E-AB9C-7A95DDF4B438}"/>
              </a:ext>
            </a:extLst>
          </p:cNvPr>
          <p:cNvSpPr txBox="1"/>
          <p:nvPr>
            <p:custDataLst>
              <p:tags r:id="rId18"/>
            </p:custDataLst>
          </p:nvPr>
        </p:nvSpPr>
        <p:spPr>
          <a:xfrm>
            <a:off x="2331219" y="5623642"/>
            <a:ext cx="6928654" cy="831913"/>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buSzPct val="25000"/>
            </a:pPr>
            <a:r>
              <a:rPr lang="zh-CN" altLang="en-US" sz="1400" dirty="0">
                <a:latin typeface="思源黑体 CN Medium" panose="020B0600000000000000" pitchFamily="34" charset="-122"/>
                <a:ea typeface="思源黑体 CN Medium" panose="020B0600000000000000" pitchFamily="34" charset="-122"/>
              </a:rPr>
              <a:t>您的内容打在这里您的内容打在这里您的内容打在这里您的内容打在这里您的内容打在这里您的内容打在这里您的内容打在这里您的内容打在这里</a:t>
            </a:r>
          </a:p>
        </p:txBody>
      </p:sp>
      <p:pic>
        <p:nvPicPr>
          <p:cNvPr id="52" name="PA-图片 36">
            <a:extLst>
              <a:ext uri="{FF2B5EF4-FFF2-40B4-BE49-F238E27FC236}">
                <a16:creationId xmlns="" xmlns:a16="http://schemas.microsoft.com/office/drawing/2014/main" id="{31F1C680-36FF-4521-8BFE-8E15B7AA7475}"/>
              </a:ext>
            </a:extLst>
          </p:cNvPr>
          <p:cNvPicPr>
            <a:picLocks noChangeAspect="1"/>
          </p:cNvPicPr>
          <p:nvPr>
            <p:custDataLst>
              <p:tags r:id="rId19"/>
            </p:custDataLst>
          </p:nvPr>
        </p:nvPicPr>
        <p:blipFill>
          <a:blip r:embed="rId55" cstate="print">
            <a:extLst>
              <a:ext uri="{28A0092B-C50C-407E-A947-70E740481C1C}">
                <a14:useLocalDpi xmlns:a14="http://schemas.microsoft.com/office/drawing/2010/main" val="0"/>
              </a:ext>
            </a:extLst>
          </a:blip>
          <a:stretch>
            <a:fillRect/>
          </a:stretch>
        </p:blipFill>
        <p:spPr>
          <a:xfrm>
            <a:off x="11092341" y="1016912"/>
            <a:ext cx="1793647" cy="772525"/>
          </a:xfrm>
          <a:prstGeom prst="rect">
            <a:avLst/>
          </a:prstGeom>
        </p:spPr>
      </p:pic>
      <p:grpSp>
        <p:nvGrpSpPr>
          <p:cNvPr id="53" name="组合 52">
            <a:extLst>
              <a:ext uri="{FF2B5EF4-FFF2-40B4-BE49-F238E27FC236}">
                <a16:creationId xmlns="" xmlns:a16="http://schemas.microsoft.com/office/drawing/2014/main" id="{DE3C0372-566B-4B80-AEE4-688D6D051963}"/>
              </a:ext>
            </a:extLst>
          </p:cNvPr>
          <p:cNvGrpSpPr/>
          <p:nvPr/>
        </p:nvGrpSpPr>
        <p:grpSpPr>
          <a:xfrm>
            <a:off x="183645" y="362168"/>
            <a:ext cx="6858000" cy="485775"/>
            <a:chOff x="183645" y="362168"/>
            <a:chExt cx="6858000" cy="485775"/>
          </a:xfrm>
        </p:grpSpPr>
        <p:pic>
          <p:nvPicPr>
            <p:cNvPr id="54" name="PA-图片 12">
              <a:extLst>
                <a:ext uri="{FF2B5EF4-FFF2-40B4-BE49-F238E27FC236}">
                  <a16:creationId xmlns="" xmlns:a16="http://schemas.microsoft.com/office/drawing/2014/main" id="{976AB50C-AFE4-4B8A-86E0-0029CCB9AFAD}"/>
                </a:ext>
              </a:extLst>
            </p:cNvPr>
            <p:cNvPicPr>
              <a:picLocks noChangeAspect="1"/>
            </p:cNvPicPr>
            <p:nvPr>
              <p:custDataLst>
                <p:tags r:id="rId21"/>
              </p:custDataLst>
            </p:nvPr>
          </p:nvPicPr>
          <p:blipFill>
            <a:blip r:embed="rId56">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55" name="文本框 54">
              <a:extLst>
                <a:ext uri="{FF2B5EF4-FFF2-40B4-BE49-F238E27FC236}">
                  <a16:creationId xmlns="" xmlns:a16="http://schemas.microsoft.com/office/drawing/2014/main" id="{2B639458-4844-4DCE-B001-EC5077DEFCB8}"/>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56" name="PA-图片 6">
            <a:extLst>
              <a:ext uri="{FF2B5EF4-FFF2-40B4-BE49-F238E27FC236}">
                <a16:creationId xmlns="" xmlns:a16="http://schemas.microsoft.com/office/drawing/2014/main" id="{D0606104-1002-4727-B236-EB37526B024A}"/>
              </a:ext>
            </a:extLst>
          </p:cNvPr>
          <p:cNvPicPr>
            <a:picLocks noChangeAspect="1"/>
          </p:cNvPicPr>
          <p:nvPr>
            <p:custDataLst>
              <p:tags r:id="rId20"/>
            </p:custDataLst>
          </p:nvPr>
        </p:nvPicPr>
        <p:blipFill>
          <a:blip r:embed="rId57">
            <a:extLst>
              <a:ext uri="{28A0092B-C50C-407E-A947-70E740481C1C}">
                <a14:useLocalDpi xmlns:a14="http://schemas.microsoft.com/office/drawing/2010/main" val="0"/>
              </a:ext>
            </a:extLst>
          </a:blip>
          <a:stretch>
            <a:fillRect/>
          </a:stretch>
        </p:blipFill>
        <p:spPr>
          <a:xfrm rot="7515180">
            <a:off x="-1054957" y="3106117"/>
            <a:ext cx="1943100" cy="1809750"/>
          </a:xfrm>
          <a:prstGeom prst="rect">
            <a:avLst/>
          </a:prstGeom>
        </p:spPr>
      </p:pic>
    </p:spTree>
    <p:extLst>
      <p:ext uri="{BB962C8B-B14F-4D97-AF65-F5344CB8AC3E}">
        <p14:creationId xmlns:p14="http://schemas.microsoft.com/office/powerpoint/2010/main" val="133357469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500"/>
                                        <p:tgtEl>
                                          <p:spTgt spid="42"/>
                                        </p:tgtEl>
                                      </p:cBhvr>
                                    </p:animEffect>
                                  </p:childTnLst>
                                </p:cTn>
                              </p:par>
                              <p:par>
                                <p:cTn id="11" presetID="10" presetClass="entr" presetSubtype="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250"/>
                                        <p:tgtEl>
                                          <p:spTgt spid="50"/>
                                        </p:tgtEl>
                                      </p:cBhvr>
                                    </p:animEffect>
                                  </p:childTnLst>
                                </p:cTn>
                              </p:par>
                            </p:childTnLst>
                          </p:cTn>
                        </p:par>
                        <p:par>
                          <p:cTn id="18" fill="hold">
                            <p:stCondLst>
                              <p:cond delay="750"/>
                            </p:stCondLst>
                            <p:childTnLst>
                              <p:par>
                                <p:cTn id="19" presetID="10" presetClass="entr" presetSubtype="0"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250"/>
                                        <p:tgtEl>
                                          <p:spTgt spid="5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fade">
                                      <p:cBhvr>
                                        <p:cTn id="2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A-图片 42">
            <a:extLst>
              <a:ext uri="{FF2B5EF4-FFF2-40B4-BE49-F238E27FC236}">
                <a16:creationId xmlns="" xmlns:a16="http://schemas.microsoft.com/office/drawing/2014/main" id="{902C112D-CE4D-4672-8278-D7D24BDB66D7}"/>
              </a:ext>
            </a:extLst>
          </p:cNvPr>
          <p:cNvPicPr>
            <a:picLocks noChangeAspect="1"/>
          </p:cNvPicPr>
          <p:nvPr>
            <p:custDataLst>
              <p:tags r:id="rId1"/>
            </p:custDataLst>
          </p:nvPr>
        </p:nvPicPr>
        <p:blipFill>
          <a:blip r:embed="rId24">
            <a:extLst>
              <a:ext uri="{28A0092B-C50C-407E-A947-70E740481C1C}">
                <a14:useLocalDpi xmlns:a14="http://schemas.microsoft.com/office/drawing/2010/main" val="0"/>
              </a:ext>
            </a:extLst>
          </a:blip>
          <a:stretch>
            <a:fillRect/>
          </a:stretch>
        </p:blipFill>
        <p:spPr>
          <a:xfrm rot="11407528" flipH="1">
            <a:off x="991742" y="1029761"/>
            <a:ext cx="3194326" cy="3214208"/>
          </a:xfrm>
          <a:prstGeom prst="rect">
            <a:avLst/>
          </a:prstGeom>
        </p:spPr>
      </p:pic>
      <p:sp>
        <p:nvSpPr>
          <p:cNvPr id="16" name="PA-文本框 1">
            <a:extLst>
              <a:ext uri="{FF2B5EF4-FFF2-40B4-BE49-F238E27FC236}">
                <a16:creationId xmlns="" xmlns:a16="http://schemas.microsoft.com/office/drawing/2014/main" id="{B173B377-D95C-4D02-8170-2FAD8F5C352A}"/>
              </a:ext>
            </a:extLst>
          </p:cNvPr>
          <p:cNvSpPr txBox="1"/>
          <p:nvPr>
            <p:custDataLst>
              <p:tags r:id="rId2"/>
            </p:custDataLst>
          </p:nvPr>
        </p:nvSpPr>
        <p:spPr>
          <a:xfrm>
            <a:off x="1829873" y="2556117"/>
            <a:ext cx="2922994" cy="1446550"/>
          </a:xfrm>
          <a:prstGeom prst="rect">
            <a:avLst/>
          </a:prstGeom>
          <a:solidFill>
            <a:srgbClr val="F3F3F3"/>
          </a:solidFill>
        </p:spPr>
        <p:txBody>
          <a:bodyPr vert="horz" wrap="square" rtlCol="0">
            <a:spAutoFit/>
          </a:bodyPr>
          <a:lstStyle/>
          <a:p>
            <a:pPr algn="ctr"/>
            <a:r>
              <a:rPr lang="zh-CN" altLang="en-US" sz="8800" spc="600" dirty="0">
                <a:latin typeface="思源黑体 CN Medium" panose="020B0600000000000000" pitchFamily="34" charset="-122"/>
                <a:ea typeface="思源黑体 CN Medium" panose="020B0600000000000000" pitchFamily="34" charset="-122"/>
              </a:rPr>
              <a:t>目录</a:t>
            </a:r>
          </a:p>
        </p:txBody>
      </p:sp>
      <p:grpSp>
        <p:nvGrpSpPr>
          <p:cNvPr id="4" name="PA-组合 4">
            <a:extLst>
              <a:ext uri="{FF2B5EF4-FFF2-40B4-BE49-F238E27FC236}">
                <a16:creationId xmlns="" xmlns:a16="http://schemas.microsoft.com/office/drawing/2014/main" id="{89206298-DC6D-4F25-A0F0-2485A39F3D4C}"/>
              </a:ext>
            </a:extLst>
          </p:cNvPr>
          <p:cNvGrpSpPr/>
          <p:nvPr>
            <p:custDataLst>
              <p:tags r:id="rId3"/>
            </p:custDataLst>
          </p:nvPr>
        </p:nvGrpSpPr>
        <p:grpSpPr>
          <a:xfrm>
            <a:off x="6666329" y="1154216"/>
            <a:ext cx="3874135" cy="495300"/>
            <a:chOff x="6691729" y="1039916"/>
            <a:chExt cx="3874135" cy="495300"/>
          </a:xfrm>
        </p:grpSpPr>
        <p:sp>
          <p:nvSpPr>
            <p:cNvPr id="5" name="PA-椭圆 5">
              <a:extLst>
                <a:ext uri="{FF2B5EF4-FFF2-40B4-BE49-F238E27FC236}">
                  <a16:creationId xmlns="" xmlns:a16="http://schemas.microsoft.com/office/drawing/2014/main" id="{C77132E1-31AB-40C8-870D-E37C22E2E445}"/>
                </a:ext>
              </a:extLst>
            </p:cNvPr>
            <p:cNvSpPr/>
            <p:nvPr>
              <p:custDataLst>
                <p:tags r:id="rId21"/>
              </p:custDataLst>
            </p:nvPr>
          </p:nvSpPr>
          <p:spPr>
            <a:xfrm>
              <a:off x="6691729" y="1039916"/>
              <a:ext cx="495300" cy="495300"/>
            </a:xfrm>
            <a:prstGeom prst="ellipse">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Medium" panose="020B0600000000000000" pitchFamily="34" charset="-122"/>
                <a:ea typeface="思源黑体 CN Medium" panose="020B0600000000000000" pitchFamily="34" charset="-122"/>
              </a:endParaRPr>
            </a:p>
          </p:txBody>
        </p:sp>
        <p:sp>
          <p:nvSpPr>
            <p:cNvPr id="6" name="PA-文本框 6">
              <a:extLst>
                <a:ext uri="{FF2B5EF4-FFF2-40B4-BE49-F238E27FC236}">
                  <a16:creationId xmlns="" xmlns:a16="http://schemas.microsoft.com/office/drawing/2014/main" id="{8FFA1F36-61D9-4CFF-9269-43A851B519F0}"/>
                </a:ext>
              </a:extLst>
            </p:cNvPr>
            <p:cNvSpPr txBox="1"/>
            <p:nvPr>
              <p:custDataLst>
                <p:tags r:id="rId22"/>
              </p:custDataLst>
            </p:nvPr>
          </p:nvSpPr>
          <p:spPr>
            <a:xfrm>
              <a:off x="7405733" y="1063396"/>
              <a:ext cx="3160131" cy="461665"/>
            </a:xfrm>
            <a:prstGeom prst="rect">
              <a:avLst/>
            </a:prstGeom>
            <a:noFill/>
          </p:spPr>
          <p:txBody>
            <a:bodyPr wrap="square" rtlCol="0">
              <a:spAutoFit/>
            </a:bodyPr>
            <a:lstStyle/>
            <a:p>
              <a:pPr algn="dist"/>
              <a:r>
                <a:rPr lang="zh-CN" altLang="en-US" sz="2400" dirty="0">
                  <a:latin typeface="思源黑体 CN Medium" panose="020B0600000000000000" pitchFamily="34" charset="-122"/>
                  <a:ea typeface="思源黑体 CN Medium" panose="020B0600000000000000" pitchFamily="34" charset="-122"/>
                </a:rPr>
                <a:t>单击此处添加标题</a:t>
              </a:r>
            </a:p>
          </p:txBody>
        </p:sp>
      </p:grpSp>
      <p:grpSp>
        <p:nvGrpSpPr>
          <p:cNvPr id="7" name="PA-组合 7">
            <a:extLst>
              <a:ext uri="{FF2B5EF4-FFF2-40B4-BE49-F238E27FC236}">
                <a16:creationId xmlns="" xmlns:a16="http://schemas.microsoft.com/office/drawing/2014/main" id="{4F804868-08ED-459E-BAA6-844F086B5CAC}"/>
              </a:ext>
            </a:extLst>
          </p:cNvPr>
          <p:cNvGrpSpPr/>
          <p:nvPr>
            <p:custDataLst>
              <p:tags r:id="rId4"/>
            </p:custDataLst>
          </p:nvPr>
        </p:nvGrpSpPr>
        <p:grpSpPr>
          <a:xfrm>
            <a:off x="6666329" y="2571305"/>
            <a:ext cx="3874135" cy="495300"/>
            <a:chOff x="6691729" y="2298488"/>
            <a:chExt cx="3874135" cy="495300"/>
          </a:xfrm>
        </p:grpSpPr>
        <p:sp>
          <p:nvSpPr>
            <p:cNvPr id="8" name="PA-椭圆 8">
              <a:extLst>
                <a:ext uri="{FF2B5EF4-FFF2-40B4-BE49-F238E27FC236}">
                  <a16:creationId xmlns="" xmlns:a16="http://schemas.microsoft.com/office/drawing/2014/main" id="{BA115A66-E870-4CFB-A608-FC0C41A96664}"/>
                </a:ext>
              </a:extLst>
            </p:cNvPr>
            <p:cNvSpPr/>
            <p:nvPr>
              <p:custDataLst>
                <p:tags r:id="rId19"/>
              </p:custDataLst>
            </p:nvPr>
          </p:nvSpPr>
          <p:spPr>
            <a:xfrm>
              <a:off x="6691729" y="2298488"/>
              <a:ext cx="495300" cy="495300"/>
            </a:xfrm>
            <a:prstGeom prst="ellipse">
              <a:avLst/>
            </a:prstGeom>
            <a:solidFill>
              <a:srgbClr val="69C6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Medium" panose="020B0600000000000000" pitchFamily="34" charset="-122"/>
                <a:ea typeface="思源黑体 CN Medium" panose="020B0600000000000000" pitchFamily="34" charset="-122"/>
              </a:endParaRPr>
            </a:p>
          </p:txBody>
        </p:sp>
        <p:sp>
          <p:nvSpPr>
            <p:cNvPr id="9" name="PA-文本框 9">
              <a:extLst>
                <a:ext uri="{FF2B5EF4-FFF2-40B4-BE49-F238E27FC236}">
                  <a16:creationId xmlns="" xmlns:a16="http://schemas.microsoft.com/office/drawing/2014/main" id="{49B6E18A-D8F1-482F-9500-A61705AAE1E8}"/>
                </a:ext>
              </a:extLst>
            </p:cNvPr>
            <p:cNvSpPr txBox="1"/>
            <p:nvPr>
              <p:custDataLst>
                <p:tags r:id="rId20"/>
              </p:custDataLst>
            </p:nvPr>
          </p:nvSpPr>
          <p:spPr>
            <a:xfrm>
              <a:off x="7405733" y="2321968"/>
              <a:ext cx="3160131" cy="461665"/>
            </a:xfrm>
            <a:prstGeom prst="rect">
              <a:avLst/>
            </a:prstGeom>
            <a:noFill/>
          </p:spPr>
          <p:txBody>
            <a:bodyPr wrap="square" rtlCol="0">
              <a:spAutoFit/>
            </a:bodyPr>
            <a:lstStyle/>
            <a:p>
              <a:pPr algn="dist"/>
              <a:r>
                <a:rPr lang="zh-CN" altLang="en-US" sz="2400" dirty="0">
                  <a:latin typeface="思源黑体 CN Medium" panose="020B0600000000000000" pitchFamily="34" charset="-122"/>
                  <a:ea typeface="思源黑体 CN Medium" panose="020B0600000000000000" pitchFamily="34" charset="-122"/>
                </a:rPr>
                <a:t>单击此处添加标题</a:t>
              </a:r>
            </a:p>
          </p:txBody>
        </p:sp>
      </p:grpSp>
      <p:grpSp>
        <p:nvGrpSpPr>
          <p:cNvPr id="10" name="PA-组合 10">
            <a:extLst>
              <a:ext uri="{FF2B5EF4-FFF2-40B4-BE49-F238E27FC236}">
                <a16:creationId xmlns="" xmlns:a16="http://schemas.microsoft.com/office/drawing/2014/main" id="{7929CC79-3A93-4CD1-B48D-17EAEE2020C1}"/>
              </a:ext>
            </a:extLst>
          </p:cNvPr>
          <p:cNvGrpSpPr/>
          <p:nvPr>
            <p:custDataLst>
              <p:tags r:id="rId5"/>
            </p:custDataLst>
          </p:nvPr>
        </p:nvGrpSpPr>
        <p:grpSpPr>
          <a:xfrm>
            <a:off x="6666329" y="3988394"/>
            <a:ext cx="3874135" cy="495300"/>
            <a:chOff x="6691729" y="3809900"/>
            <a:chExt cx="3874135" cy="495300"/>
          </a:xfrm>
        </p:grpSpPr>
        <p:sp>
          <p:nvSpPr>
            <p:cNvPr id="11" name="PA-椭圆 11">
              <a:extLst>
                <a:ext uri="{FF2B5EF4-FFF2-40B4-BE49-F238E27FC236}">
                  <a16:creationId xmlns="" xmlns:a16="http://schemas.microsoft.com/office/drawing/2014/main" id="{C5E3E333-5263-4560-9933-AF9BB881643C}"/>
                </a:ext>
              </a:extLst>
            </p:cNvPr>
            <p:cNvSpPr/>
            <p:nvPr>
              <p:custDataLst>
                <p:tags r:id="rId17"/>
              </p:custDataLst>
            </p:nvPr>
          </p:nvSpPr>
          <p:spPr>
            <a:xfrm>
              <a:off x="6691729" y="3809900"/>
              <a:ext cx="495300" cy="495300"/>
            </a:xfrm>
            <a:prstGeom prst="ellipse">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Medium" panose="020B0600000000000000" pitchFamily="34" charset="-122"/>
                <a:ea typeface="思源黑体 CN Medium" panose="020B0600000000000000" pitchFamily="34" charset="-122"/>
              </a:endParaRPr>
            </a:p>
          </p:txBody>
        </p:sp>
        <p:sp>
          <p:nvSpPr>
            <p:cNvPr id="12" name="PA-文本框 12">
              <a:extLst>
                <a:ext uri="{FF2B5EF4-FFF2-40B4-BE49-F238E27FC236}">
                  <a16:creationId xmlns="" xmlns:a16="http://schemas.microsoft.com/office/drawing/2014/main" id="{FE76E12E-160D-48A2-B6D1-B8A4E42BFDC1}"/>
                </a:ext>
              </a:extLst>
            </p:cNvPr>
            <p:cNvSpPr txBox="1"/>
            <p:nvPr>
              <p:custDataLst>
                <p:tags r:id="rId18"/>
              </p:custDataLst>
            </p:nvPr>
          </p:nvSpPr>
          <p:spPr>
            <a:xfrm>
              <a:off x="7405733" y="3833380"/>
              <a:ext cx="3160131" cy="461665"/>
            </a:xfrm>
            <a:prstGeom prst="rect">
              <a:avLst/>
            </a:prstGeom>
            <a:noFill/>
          </p:spPr>
          <p:txBody>
            <a:bodyPr wrap="square" rtlCol="0">
              <a:spAutoFit/>
            </a:bodyPr>
            <a:lstStyle/>
            <a:p>
              <a:pPr algn="dist"/>
              <a:r>
                <a:rPr lang="zh-CN" altLang="en-US" sz="2400" dirty="0">
                  <a:latin typeface="思源黑体 CN Medium" panose="020B0600000000000000" pitchFamily="34" charset="-122"/>
                  <a:ea typeface="思源黑体 CN Medium" panose="020B0600000000000000" pitchFamily="34" charset="-122"/>
                </a:rPr>
                <a:t>单击此处添加标题</a:t>
              </a:r>
            </a:p>
          </p:txBody>
        </p:sp>
      </p:grpSp>
      <p:grpSp>
        <p:nvGrpSpPr>
          <p:cNvPr id="13" name="PA-组合 13">
            <a:extLst>
              <a:ext uri="{FF2B5EF4-FFF2-40B4-BE49-F238E27FC236}">
                <a16:creationId xmlns="" xmlns:a16="http://schemas.microsoft.com/office/drawing/2014/main" id="{09681B66-F3FA-4031-AD4B-8848CC8985EE}"/>
              </a:ext>
            </a:extLst>
          </p:cNvPr>
          <p:cNvGrpSpPr/>
          <p:nvPr>
            <p:custDataLst>
              <p:tags r:id="rId6"/>
            </p:custDataLst>
          </p:nvPr>
        </p:nvGrpSpPr>
        <p:grpSpPr>
          <a:xfrm>
            <a:off x="6666329" y="5405483"/>
            <a:ext cx="3874135" cy="495300"/>
            <a:chOff x="6691729" y="5291183"/>
            <a:chExt cx="3874135" cy="495300"/>
          </a:xfrm>
        </p:grpSpPr>
        <p:sp>
          <p:nvSpPr>
            <p:cNvPr id="14" name="PA-椭圆 14">
              <a:extLst>
                <a:ext uri="{FF2B5EF4-FFF2-40B4-BE49-F238E27FC236}">
                  <a16:creationId xmlns="" xmlns:a16="http://schemas.microsoft.com/office/drawing/2014/main" id="{972F5DB4-AA42-4D12-B200-5CD78988CAFF}"/>
                </a:ext>
              </a:extLst>
            </p:cNvPr>
            <p:cNvSpPr/>
            <p:nvPr>
              <p:custDataLst>
                <p:tags r:id="rId15"/>
              </p:custDataLst>
            </p:nvPr>
          </p:nvSpPr>
          <p:spPr>
            <a:xfrm>
              <a:off x="6691729" y="5291183"/>
              <a:ext cx="495300" cy="495300"/>
            </a:xfrm>
            <a:prstGeom prst="ellipse">
              <a:avLst/>
            </a:prstGeom>
            <a:solidFill>
              <a:srgbClr val="69C6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思源黑体 CN Medium" panose="020B0600000000000000" pitchFamily="34" charset="-122"/>
                <a:ea typeface="思源黑体 CN Medium" panose="020B0600000000000000" pitchFamily="34" charset="-122"/>
              </a:endParaRPr>
            </a:p>
          </p:txBody>
        </p:sp>
        <p:sp>
          <p:nvSpPr>
            <p:cNvPr id="15" name="PA-文本框 15">
              <a:extLst>
                <a:ext uri="{FF2B5EF4-FFF2-40B4-BE49-F238E27FC236}">
                  <a16:creationId xmlns="" xmlns:a16="http://schemas.microsoft.com/office/drawing/2014/main" id="{DC40C7A4-B58B-427B-9A2C-9E5651CC18F4}"/>
                </a:ext>
              </a:extLst>
            </p:cNvPr>
            <p:cNvSpPr txBox="1"/>
            <p:nvPr>
              <p:custDataLst>
                <p:tags r:id="rId16"/>
              </p:custDataLst>
            </p:nvPr>
          </p:nvSpPr>
          <p:spPr>
            <a:xfrm>
              <a:off x="7405733" y="5314663"/>
              <a:ext cx="3160131" cy="461665"/>
            </a:xfrm>
            <a:prstGeom prst="rect">
              <a:avLst/>
            </a:prstGeom>
            <a:noFill/>
          </p:spPr>
          <p:txBody>
            <a:bodyPr wrap="square" rtlCol="0">
              <a:spAutoFit/>
            </a:bodyPr>
            <a:lstStyle/>
            <a:p>
              <a:pPr algn="dist"/>
              <a:r>
                <a:rPr lang="zh-CN" altLang="en-US" sz="2400" dirty="0">
                  <a:latin typeface="思源黑体 CN Medium" panose="020B0600000000000000" pitchFamily="34" charset="-122"/>
                  <a:ea typeface="思源黑体 CN Medium" panose="020B0600000000000000" pitchFamily="34" charset="-122"/>
                </a:rPr>
                <a:t>单击此处添加标题</a:t>
              </a:r>
            </a:p>
          </p:txBody>
        </p:sp>
      </p:grpSp>
      <p:pic>
        <p:nvPicPr>
          <p:cNvPr id="27" name="PA-图片 38">
            <a:extLst>
              <a:ext uri="{FF2B5EF4-FFF2-40B4-BE49-F238E27FC236}">
                <a16:creationId xmlns="" xmlns:a16="http://schemas.microsoft.com/office/drawing/2014/main" id="{6A7C6F7F-703B-4B6C-9B69-BF0515EF3613}"/>
              </a:ext>
            </a:extLst>
          </p:cNvPr>
          <p:cNvPicPr>
            <a:picLocks noChangeAspect="1"/>
          </p:cNvPicPr>
          <p:nvPr>
            <p:custDataLst>
              <p:tags r:id="rId7"/>
            </p:custDataLst>
          </p:nvPr>
        </p:nvPicPr>
        <p:blipFill>
          <a:blip r:embed="rId25">
            <a:extLst>
              <a:ext uri="{28A0092B-C50C-407E-A947-70E740481C1C}">
                <a14:useLocalDpi xmlns:a14="http://schemas.microsoft.com/office/drawing/2010/main" val="0"/>
              </a:ext>
            </a:extLst>
          </a:blip>
          <a:stretch>
            <a:fillRect/>
          </a:stretch>
        </p:blipFill>
        <p:spPr>
          <a:xfrm rot="10800000">
            <a:off x="10131364" y="0"/>
            <a:ext cx="2101684" cy="2285123"/>
          </a:xfrm>
          <a:prstGeom prst="rect">
            <a:avLst/>
          </a:prstGeom>
        </p:spPr>
      </p:pic>
      <p:pic>
        <p:nvPicPr>
          <p:cNvPr id="28" name="PA-图片 6">
            <a:extLst>
              <a:ext uri="{FF2B5EF4-FFF2-40B4-BE49-F238E27FC236}">
                <a16:creationId xmlns="" xmlns:a16="http://schemas.microsoft.com/office/drawing/2014/main" id="{6F1617B6-A1C9-409C-9226-223392BC4E35}"/>
              </a:ext>
            </a:extLst>
          </p:cNvPr>
          <p:cNvPicPr>
            <a:picLocks noChangeAspect="1"/>
          </p:cNvPicPr>
          <p:nvPr>
            <p:custDataLst>
              <p:tags r:id="rId8"/>
            </p:custDataLst>
          </p:nvPr>
        </p:nvPicPr>
        <p:blipFill>
          <a:blip r:embed="rId26">
            <a:extLst>
              <a:ext uri="{28A0092B-C50C-407E-A947-70E740481C1C}">
                <a14:useLocalDpi xmlns:a14="http://schemas.microsoft.com/office/drawing/2010/main" val="0"/>
              </a:ext>
            </a:extLst>
          </a:blip>
          <a:stretch>
            <a:fillRect/>
          </a:stretch>
        </p:blipFill>
        <p:spPr>
          <a:xfrm rot="7515180">
            <a:off x="-774246" y="-871812"/>
            <a:ext cx="1943100" cy="1809750"/>
          </a:xfrm>
          <a:prstGeom prst="rect">
            <a:avLst/>
          </a:prstGeom>
        </p:spPr>
      </p:pic>
      <p:pic>
        <p:nvPicPr>
          <p:cNvPr id="29" name="PA-图片 9">
            <a:extLst>
              <a:ext uri="{FF2B5EF4-FFF2-40B4-BE49-F238E27FC236}">
                <a16:creationId xmlns="" xmlns:a16="http://schemas.microsoft.com/office/drawing/2014/main" id="{8CA70FD6-31D3-4608-9314-A01BBAA49B43}"/>
              </a:ext>
            </a:extLst>
          </p:cNvPr>
          <p:cNvPicPr>
            <a:picLocks noChangeAspect="1"/>
          </p:cNvPicPr>
          <p:nvPr>
            <p:custDataLst>
              <p:tags r:id="rId9"/>
            </p:custDataLst>
          </p:nvPr>
        </p:nvPicPr>
        <p:blipFill>
          <a:blip r:embed="rId27">
            <a:extLst>
              <a:ext uri="{28A0092B-C50C-407E-A947-70E740481C1C}">
                <a14:useLocalDpi xmlns:a14="http://schemas.microsoft.com/office/drawing/2010/main" val="0"/>
              </a:ext>
            </a:extLst>
          </a:blip>
          <a:stretch>
            <a:fillRect/>
          </a:stretch>
        </p:blipFill>
        <p:spPr>
          <a:xfrm>
            <a:off x="11496712" y="4705785"/>
            <a:ext cx="485775" cy="1914525"/>
          </a:xfrm>
          <a:prstGeom prst="rect">
            <a:avLst/>
          </a:prstGeom>
        </p:spPr>
      </p:pic>
      <p:pic>
        <p:nvPicPr>
          <p:cNvPr id="30" name="PA-图片 12">
            <a:extLst>
              <a:ext uri="{FF2B5EF4-FFF2-40B4-BE49-F238E27FC236}">
                <a16:creationId xmlns="" xmlns:a16="http://schemas.microsoft.com/office/drawing/2014/main" id="{9ECED16E-B7B2-4EB8-90A6-96AF8997A720}"/>
              </a:ext>
            </a:extLst>
          </p:cNvPr>
          <p:cNvPicPr>
            <a:picLocks noChangeAspect="1"/>
          </p:cNvPicPr>
          <p:nvPr>
            <p:custDataLst>
              <p:tags r:id="rId10"/>
            </p:custDataLst>
          </p:nvPr>
        </p:nvPicPr>
        <p:blipFill>
          <a:blip r:embed="rId28">
            <a:extLst>
              <a:ext uri="{28A0092B-C50C-407E-A947-70E740481C1C}">
                <a14:useLocalDpi xmlns:a14="http://schemas.microsoft.com/office/drawing/2010/main" val="0"/>
              </a:ext>
            </a:extLst>
          </a:blip>
          <a:stretch>
            <a:fillRect/>
          </a:stretch>
        </p:blipFill>
        <p:spPr>
          <a:xfrm rot="16200000">
            <a:off x="3672900" y="-2921326"/>
            <a:ext cx="371293" cy="6858000"/>
          </a:xfrm>
          <a:prstGeom prst="rect">
            <a:avLst/>
          </a:prstGeom>
        </p:spPr>
      </p:pic>
      <p:pic>
        <p:nvPicPr>
          <p:cNvPr id="31" name="PA-图片 20">
            <a:extLst>
              <a:ext uri="{FF2B5EF4-FFF2-40B4-BE49-F238E27FC236}">
                <a16:creationId xmlns="" xmlns:a16="http://schemas.microsoft.com/office/drawing/2014/main" id="{9EF4C9EB-48A5-4221-AB48-6F1A63EF1741}"/>
              </a:ext>
            </a:extLst>
          </p:cNvPr>
          <p:cNvPicPr>
            <a:picLocks noChangeAspect="1"/>
          </p:cNvPicPr>
          <p:nvPr>
            <p:custDataLst>
              <p:tags r:id="rId11"/>
            </p:custDataLst>
          </p:nvPr>
        </p:nvPicPr>
        <p:blipFill rotWithShape="1">
          <a:blip r:embed="rId29" cstate="print">
            <a:extLst>
              <a:ext uri="{28A0092B-C50C-407E-A947-70E740481C1C}">
                <a14:useLocalDpi xmlns:a14="http://schemas.microsoft.com/office/drawing/2010/main" val="0"/>
              </a:ext>
            </a:extLst>
          </a:blip>
          <a:srcRect t="20285" r="70836" b="65329"/>
          <a:stretch/>
        </p:blipFill>
        <p:spPr>
          <a:xfrm rot="15789256">
            <a:off x="2675889" y="5891355"/>
            <a:ext cx="1333354" cy="986615"/>
          </a:xfrm>
          <a:prstGeom prst="rect">
            <a:avLst/>
          </a:prstGeom>
        </p:spPr>
      </p:pic>
      <p:pic>
        <p:nvPicPr>
          <p:cNvPr id="33" name="PA-图片 36">
            <a:extLst>
              <a:ext uri="{FF2B5EF4-FFF2-40B4-BE49-F238E27FC236}">
                <a16:creationId xmlns="" xmlns:a16="http://schemas.microsoft.com/office/drawing/2014/main" id="{85BE06E2-1D41-4A21-A5C4-B7CDC39C1D0F}"/>
              </a:ext>
            </a:extLst>
          </p:cNvPr>
          <p:cNvPicPr>
            <a:picLocks noChangeAspect="1"/>
          </p:cNvPicPr>
          <p:nvPr>
            <p:custDataLst>
              <p:tags r:id="rId12"/>
            </p:custDataLst>
          </p:nvPr>
        </p:nvPicPr>
        <p:blipFill>
          <a:blip r:embed="rId30" cstate="print">
            <a:extLst>
              <a:ext uri="{28A0092B-C50C-407E-A947-70E740481C1C}">
                <a14:useLocalDpi xmlns:a14="http://schemas.microsoft.com/office/drawing/2010/main" val="0"/>
              </a:ext>
            </a:extLst>
          </a:blip>
          <a:stretch>
            <a:fillRect/>
          </a:stretch>
        </p:blipFill>
        <p:spPr>
          <a:xfrm>
            <a:off x="-931320" y="1476262"/>
            <a:ext cx="1793647" cy="772525"/>
          </a:xfrm>
          <a:prstGeom prst="rect">
            <a:avLst/>
          </a:prstGeom>
        </p:spPr>
      </p:pic>
      <p:pic>
        <p:nvPicPr>
          <p:cNvPr id="34" name="PA-图片 40">
            <a:extLst>
              <a:ext uri="{FF2B5EF4-FFF2-40B4-BE49-F238E27FC236}">
                <a16:creationId xmlns="" xmlns:a16="http://schemas.microsoft.com/office/drawing/2014/main" id="{175EB44B-5BF1-4FA4-BEED-0DB06AD5E239}"/>
              </a:ext>
            </a:extLst>
          </p:cNvPr>
          <p:cNvPicPr>
            <a:picLocks noChangeAspect="1"/>
          </p:cNvPicPr>
          <p:nvPr>
            <p:custDataLst>
              <p:tags r:id="rId13"/>
            </p:custDataLst>
          </p:nvPr>
        </p:nvPicPr>
        <p:blipFill>
          <a:blip r:embed="rId31" cstate="print">
            <a:extLst>
              <a:ext uri="{28A0092B-C50C-407E-A947-70E740481C1C}">
                <a14:useLocalDpi xmlns:a14="http://schemas.microsoft.com/office/drawing/2010/main" val="0"/>
              </a:ext>
            </a:extLst>
          </a:blip>
          <a:stretch>
            <a:fillRect/>
          </a:stretch>
        </p:blipFill>
        <p:spPr>
          <a:xfrm rot="16200000">
            <a:off x="8594673" y="3178658"/>
            <a:ext cx="179107" cy="6858000"/>
          </a:xfrm>
          <a:prstGeom prst="rect">
            <a:avLst/>
          </a:prstGeom>
        </p:spPr>
      </p:pic>
      <p:pic>
        <p:nvPicPr>
          <p:cNvPr id="40" name="PA-图片 34">
            <a:extLst>
              <a:ext uri="{FF2B5EF4-FFF2-40B4-BE49-F238E27FC236}">
                <a16:creationId xmlns="" xmlns:a16="http://schemas.microsoft.com/office/drawing/2014/main" id="{01B422C4-A86E-40E9-9278-64BD47298A00}"/>
              </a:ext>
            </a:extLst>
          </p:cNvPr>
          <p:cNvPicPr>
            <a:picLocks noChangeAspect="1"/>
          </p:cNvPicPr>
          <p:nvPr>
            <p:custDataLst>
              <p:tags r:id="rId14"/>
            </p:custDataLst>
          </p:nvPr>
        </p:nvPicPr>
        <p:blipFill rotWithShape="1">
          <a:blip r:embed="rId32" cstate="print">
            <a:extLst>
              <a:ext uri="{28A0092B-C50C-407E-A947-70E740481C1C}">
                <a14:useLocalDpi xmlns:a14="http://schemas.microsoft.com/office/drawing/2010/main" val="0"/>
              </a:ext>
            </a:extLst>
          </a:blip>
          <a:srcRect r="63589" b="24554"/>
          <a:stretch/>
        </p:blipFill>
        <p:spPr>
          <a:xfrm rot="16200000">
            <a:off x="-152997" y="4105699"/>
            <a:ext cx="1553182" cy="4080725"/>
          </a:xfrm>
          <a:prstGeom prst="rect">
            <a:avLst/>
          </a:prstGeom>
        </p:spPr>
      </p:pic>
    </p:spTree>
    <p:extLst>
      <p:ext uri="{BB962C8B-B14F-4D97-AF65-F5344CB8AC3E}">
        <p14:creationId xmlns:p14="http://schemas.microsoft.com/office/powerpoint/2010/main" val="322892601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2"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A-图片 34">
            <a:extLst>
              <a:ext uri="{FF2B5EF4-FFF2-40B4-BE49-F238E27FC236}">
                <a16:creationId xmlns="" xmlns:a16="http://schemas.microsoft.com/office/drawing/2014/main" id="{F9C4B4AE-BA68-4887-BE79-EF145E857AD2}"/>
              </a:ext>
            </a:extLst>
          </p:cNvPr>
          <p:cNvPicPr>
            <a:picLocks noChangeAspect="1"/>
          </p:cNvPicPr>
          <p:nvPr>
            <p:custDataLst>
              <p:tags r:id="rId1"/>
            </p:custDataLst>
          </p:nvPr>
        </p:nvPicPr>
        <p:blipFill rotWithShape="1">
          <a:blip r:embed="rId12" cstate="print">
            <a:extLst>
              <a:ext uri="{28A0092B-C50C-407E-A947-70E740481C1C}">
                <a14:useLocalDpi xmlns:a14="http://schemas.microsoft.com/office/drawing/2010/main" val="0"/>
              </a:ext>
            </a:extLst>
          </a:blip>
          <a:srcRect r="63589" b="24554"/>
          <a:stretch/>
        </p:blipFill>
        <p:spPr>
          <a:xfrm rot="16200000">
            <a:off x="9846418" y="4041046"/>
            <a:ext cx="1553182" cy="4080725"/>
          </a:xfrm>
          <a:prstGeom prst="rect">
            <a:avLst/>
          </a:prstGeom>
        </p:spPr>
      </p:pic>
      <p:pic>
        <p:nvPicPr>
          <p:cNvPr id="24" name="PA-Graphic 4" descr="瓢虫">
            <a:extLst>
              <a:ext uri="{FF2B5EF4-FFF2-40B4-BE49-F238E27FC236}">
                <a16:creationId xmlns="" xmlns:a16="http://schemas.microsoft.com/office/drawing/2014/main" id="{494B63CE-2296-41F4-AFF1-8DEAAA22917F}"/>
              </a:ext>
            </a:extLst>
          </p:cNvPr>
          <p:cNvPicPr>
            <a:picLocks noChangeAspect="1"/>
          </p:cNvPicPr>
          <p:nvPr>
            <p:custDataLst>
              <p:tags r:id="rId2"/>
            </p:custDataLst>
          </p:nvPr>
        </p:nvPicPr>
        <p:blipFill>
          <a:blip r:embed="rId13" cstate="print">
            <a:extLst>
              <a:ext uri="{28A0092B-C50C-407E-A947-70E740481C1C}">
                <a14:useLocalDpi xmlns:a14="http://schemas.microsoft.com/office/drawing/2010/main" val="0"/>
              </a:ext>
              <a:ext uri="{96DAC541-7B7A-43D3-8B79-37D633B846F1}">
                <asvg:svgBlip xmlns="" xmlns:asvg="http://schemas.microsoft.com/office/drawing/2016/SVG/main" r:embed="rId14"/>
              </a:ext>
            </a:extLst>
          </a:blip>
          <a:stretch>
            <a:fillRect/>
          </a:stretch>
        </p:blipFill>
        <p:spPr>
          <a:xfrm>
            <a:off x="188044" y="5517707"/>
            <a:ext cx="1128758" cy="1128758"/>
          </a:xfrm>
          <a:prstGeom prst="rect">
            <a:avLst/>
          </a:prstGeom>
        </p:spPr>
      </p:pic>
      <p:pic>
        <p:nvPicPr>
          <p:cNvPr id="25" name="PA-图片 38">
            <a:extLst>
              <a:ext uri="{FF2B5EF4-FFF2-40B4-BE49-F238E27FC236}">
                <a16:creationId xmlns="" xmlns:a16="http://schemas.microsoft.com/office/drawing/2014/main" id="{3DF65EEF-D81F-4D6E-A9DD-F65423A1A5F1}"/>
              </a:ext>
            </a:extLst>
          </p:cNvPr>
          <p:cNvPicPr>
            <a:picLocks noChangeAspect="1"/>
          </p:cNvPicPr>
          <p:nvPr>
            <p:custDataLst>
              <p:tags r:id="rId3"/>
            </p:custDataLst>
          </p:nvPr>
        </p:nvPicPr>
        <p:blipFill>
          <a:blip r:embed="rId15">
            <a:extLst>
              <a:ext uri="{28A0092B-C50C-407E-A947-70E740481C1C}">
                <a14:useLocalDpi xmlns:a14="http://schemas.microsoft.com/office/drawing/2010/main" val="0"/>
              </a:ext>
            </a:extLst>
          </a:blip>
          <a:stretch>
            <a:fillRect/>
          </a:stretch>
        </p:blipFill>
        <p:spPr>
          <a:xfrm rot="10800000">
            <a:off x="10131364" y="27568"/>
            <a:ext cx="2101684" cy="2285123"/>
          </a:xfrm>
          <a:prstGeom prst="rect">
            <a:avLst/>
          </a:prstGeom>
        </p:spPr>
      </p:pic>
      <p:pic>
        <p:nvPicPr>
          <p:cNvPr id="26" name="PA-图片 6">
            <a:extLst>
              <a:ext uri="{FF2B5EF4-FFF2-40B4-BE49-F238E27FC236}">
                <a16:creationId xmlns="" xmlns:a16="http://schemas.microsoft.com/office/drawing/2014/main" id="{2E8BFDBB-2697-47F5-95BE-008DF2ADE1F1}"/>
              </a:ext>
            </a:extLst>
          </p:cNvPr>
          <p:cNvPicPr>
            <a:picLocks noChangeAspect="1"/>
          </p:cNvPicPr>
          <p:nvPr>
            <p:custDataLst>
              <p:tags r:id="rId4"/>
            </p:custDataLst>
          </p:nvPr>
        </p:nvPicPr>
        <p:blipFill>
          <a:blip r:embed="rId16">
            <a:extLst>
              <a:ext uri="{28A0092B-C50C-407E-A947-70E740481C1C}">
                <a14:useLocalDpi xmlns:a14="http://schemas.microsoft.com/office/drawing/2010/main" val="0"/>
              </a:ext>
            </a:extLst>
          </a:blip>
          <a:stretch>
            <a:fillRect/>
          </a:stretch>
        </p:blipFill>
        <p:spPr>
          <a:xfrm rot="7515180">
            <a:off x="-774246" y="-844244"/>
            <a:ext cx="1943100" cy="1809750"/>
          </a:xfrm>
          <a:prstGeom prst="rect">
            <a:avLst/>
          </a:prstGeom>
        </p:spPr>
      </p:pic>
      <p:pic>
        <p:nvPicPr>
          <p:cNvPr id="27" name="PA-图片 12">
            <a:extLst>
              <a:ext uri="{FF2B5EF4-FFF2-40B4-BE49-F238E27FC236}">
                <a16:creationId xmlns="" xmlns:a16="http://schemas.microsoft.com/office/drawing/2014/main" id="{538920E3-B57B-4F9D-8513-F24A967C4BF3}"/>
              </a:ext>
            </a:extLst>
          </p:cNvPr>
          <p:cNvPicPr>
            <a:picLocks noChangeAspect="1"/>
          </p:cNvPicPr>
          <p:nvPr>
            <p:custDataLst>
              <p:tags r:id="rId5"/>
            </p:custDataLst>
          </p:nvPr>
        </p:nvPicPr>
        <p:blipFill>
          <a:blip r:embed="rId17">
            <a:extLst>
              <a:ext uri="{28A0092B-C50C-407E-A947-70E740481C1C}">
                <a14:useLocalDpi xmlns:a14="http://schemas.microsoft.com/office/drawing/2010/main" val="0"/>
              </a:ext>
            </a:extLst>
          </a:blip>
          <a:stretch>
            <a:fillRect/>
          </a:stretch>
        </p:blipFill>
        <p:spPr>
          <a:xfrm rot="16200000">
            <a:off x="3568073" y="-2746591"/>
            <a:ext cx="371293" cy="6858000"/>
          </a:xfrm>
          <a:prstGeom prst="rect">
            <a:avLst/>
          </a:prstGeom>
        </p:spPr>
      </p:pic>
      <p:pic>
        <p:nvPicPr>
          <p:cNvPr id="28" name="PA-图片 36">
            <a:extLst>
              <a:ext uri="{FF2B5EF4-FFF2-40B4-BE49-F238E27FC236}">
                <a16:creationId xmlns="" xmlns:a16="http://schemas.microsoft.com/office/drawing/2014/main" id="{CF3A547C-51D5-486B-80A6-3438F2541936}"/>
              </a:ext>
            </a:extLst>
          </p:cNvPr>
          <p:cNvPicPr>
            <a:picLocks noChangeAspect="1"/>
          </p:cNvPicPr>
          <p:nvPr>
            <p:custDataLst>
              <p:tags r:id="rId6"/>
            </p:custDataLst>
          </p:nvPr>
        </p:nvPicPr>
        <p:blipFill>
          <a:blip r:embed="rId18" cstate="print">
            <a:extLst>
              <a:ext uri="{28A0092B-C50C-407E-A947-70E740481C1C}">
                <a14:useLocalDpi xmlns:a14="http://schemas.microsoft.com/office/drawing/2010/main" val="0"/>
              </a:ext>
            </a:extLst>
          </a:blip>
          <a:stretch>
            <a:fillRect/>
          </a:stretch>
        </p:blipFill>
        <p:spPr>
          <a:xfrm>
            <a:off x="8907158" y="1686224"/>
            <a:ext cx="1793647" cy="772525"/>
          </a:xfrm>
          <a:prstGeom prst="rect">
            <a:avLst/>
          </a:prstGeom>
        </p:spPr>
      </p:pic>
      <p:sp>
        <p:nvSpPr>
          <p:cNvPr id="8" name="PA-矩形 7">
            <a:extLst>
              <a:ext uri="{FF2B5EF4-FFF2-40B4-BE49-F238E27FC236}">
                <a16:creationId xmlns="" xmlns:a16="http://schemas.microsoft.com/office/drawing/2014/main" id="{8FCAA841-7E13-4BD4-AD36-FEEEE92689D1}"/>
              </a:ext>
            </a:extLst>
          </p:cNvPr>
          <p:cNvSpPr/>
          <p:nvPr>
            <p:custDataLst>
              <p:tags r:id="rId7"/>
            </p:custDataLst>
          </p:nvPr>
        </p:nvSpPr>
        <p:spPr>
          <a:xfrm>
            <a:off x="2968935" y="1716966"/>
            <a:ext cx="3327094" cy="3327094"/>
          </a:xfrm>
          <a:prstGeom prst="rect">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文本框 8">
            <a:extLst>
              <a:ext uri="{FF2B5EF4-FFF2-40B4-BE49-F238E27FC236}">
                <a16:creationId xmlns="" xmlns:a16="http://schemas.microsoft.com/office/drawing/2014/main" id="{D1A47546-A36A-494C-8C74-B2CFD7F48E36}"/>
              </a:ext>
            </a:extLst>
          </p:cNvPr>
          <p:cNvSpPr txBox="1"/>
          <p:nvPr>
            <p:custDataLst>
              <p:tags r:id="rId8"/>
            </p:custDataLst>
          </p:nvPr>
        </p:nvSpPr>
        <p:spPr>
          <a:xfrm>
            <a:off x="3538317" y="3818195"/>
            <a:ext cx="3529713" cy="923330"/>
          </a:xfrm>
          <a:prstGeom prst="rect">
            <a:avLst/>
          </a:prstGeom>
          <a:solidFill>
            <a:srgbClr val="F9D3D3"/>
          </a:solidFill>
        </p:spPr>
        <p:txBody>
          <a:bodyPr wrap="square" rtlCol="0">
            <a:spAutoFit/>
          </a:bodyPr>
          <a:lstStyle/>
          <a:p>
            <a:pPr algn="ctr"/>
            <a:r>
              <a:rPr lang="en-US" altLang="zh-CN" sz="5400" spc="600" dirty="0">
                <a:latin typeface="思源黑体 CN Light" panose="020B0300000000000000" pitchFamily="34" charset="-122"/>
                <a:ea typeface="思源黑体 CN Light" panose="020B0300000000000000" pitchFamily="34" charset="-122"/>
              </a:rPr>
              <a:t>PART</a:t>
            </a:r>
            <a:endParaRPr lang="zh-CN" altLang="en-US" sz="5400" spc="600" dirty="0">
              <a:latin typeface="思源黑体 CN Light" panose="020B0300000000000000" pitchFamily="34" charset="-122"/>
              <a:ea typeface="思源黑体 CN Light" panose="020B0300000000000000" pitchFamily="34" charset="-122"/>
            </a:endParaRPr>
          </a:p>
        </p:txBody>
      </p:sp>
      <p:sp>
        <p:nvSpPr>
          <p:cNvPr id="10" name="PA-文本框 9">
            <a:extLst>
              <a:ext uri="{FF2B5EF4-FFF2-40B4-BE49-F238E27FC236}">
                <a16:creationId xmlns="" xmlns:a16="http://schemas.microsoft.com/office/drawing/2014/main" id="{49D4BFDC-5EEC-4429-8444-0BDBB41E4C56}"/>
              </a:ext>
            </a:extLst>
          </p:cNvPr>
          <p:cNvSpPr txBox="1"/>
          <p:nvPr>
            <p:custDataLst>
              <p:tags r:id="rId9"/>
            </p:custDataLst>
          </p:nvPr>
        </p:nvSpPr>
        <p:spPr>
          <a:xfrm>
            <a:off x="3538317" y="2158508"/>
            <a:ext cx="877163" cy="1569660"/>
          </a:xfrm>
          <a:prstGeom prst="rect">
            <a:avLst/>
          </a:prstGeom>
          <a:noFill/>
        </p:spPr>
        <p:txBody>
          <a:bodyPr wrap="none" rtlCol="0">
            <a:spAutoFit/>
          </a:bodyPr>
          <a:lstStyle/>
          <a:p>
            <a:r>
              <a:rPr lang="en-US" altLang="zh-CN" sz="9600" spc="600" dirty="0">
                <a:latin typeface="Impact" panose="020B0806030902050204" pitchFamily="34" charset="0"/>
                <a:ea typeface="思源黑体 CN Medium" panose="020B0600000000000000" pitchFamily="34" charset="-122"/>
              </a:rPr>
              <a:t>4</a:t>
            </a:r>
            <a:endParaRPr lang="zh-CN" altLang="en-US" sz="9600" spc="600" dirty="0">
              <a:latin typeface="Impact" panose="020B0806030902050204" pitchFamily="34" charset="0"/>
              <a:ea typeface="思源黑体 CN Light" panose="020B0300000000000000" pitchFamily="34" charset="-122"/>
            </a:endParaRPr>
          </a:p>
        </p:txBody>
      </p:sp>
      <p:sp>
        <p:nvSpPr>
          <p:cNvPr id="21" name="PA-3">
            <a:extLst>
              <a:ext uri="{FF2B5EF4-FFF2-40B4-BE49-F238E27FC236}">
                <a16:creationId xmlns="" xmlns:a16="http://schemas.microsoft.com/office/drawing/2014/main" id="{3CE93533-5AB1-4E4B-8B8D-1939C5CE3DFA}"/>
              </a:ext>
            </a:extLst>
          </p:cNvPr>
          <p:cNvSpPr txBox="1"/>
          <p:nvPr>
            <p:custDataLst>
              <p:tags r:id="rId10"/>
            </p:custDataLst>
          </p:nvPr>
        </p:nvSpPr>
        <p:spPr>
          <a:xfrm>
            <a:off x="5546654" y="4278217"/>
            <a:ext cx="6071986"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rPr>
              <a:t>在这里输入文字</a:t>
            </a:r>
          </a:p>
        </p:txBody>
      </p:sp>
    </p:spTree>
    <p:extLst>
      <p:ext uri="{BB962C8B-B14F-4D97-AF65-F5344CB8AC3E}">
        <p14:creationId xmlns:p14="http://schemas.microsoft.com/office/powerpoint/2010/main" val="406386140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A-图片 6">
            <a:extLst>
              <a:ext uri="{FF2B5EF4-FFF2-40B4-BE49-F238E27FC236}">
                <a16:creationId xmlns="" xmlns:a16="http://schemas.microsoft.com/office/drawing/2014/main" id="{97EAF721-AF24-432B-8657-E2A918898D2E}"/>
              </a:ext>
            </a:extLst>
          </p:cNvPr>
          <p:cNvPicPr>
            <a:picLocks noChangeAspect="1"/>
          </p:cNvPicPr>
          <p:nvPr>
            <p:custDataLst>
              <p:tags r:id="rId1"/>
            </p:custDataLst>
          </p:nvPr>
        </p:nvPicPr>
        <p:blipFill>
          <a:blip r:embed="rId39">
            <a:extLst>
              <a:ext uri="{28A0092B-C50C-407E-A947-70E740481C1C}">
                <a14:useLocalDpi xmlns:a14="http://schemas.microsoft.com/office/drawing/2010/main" val="0"/>
              </a:ext>
            </a:extLst>
          </a:blip>
          <a:stretch>
            <a:fillRect/>
          </a:stretch>
        </p:blipFill>
        <p:spPr>
          <a:xfrm rot="18581759">
            <a:off x="10688851" y="5209301"/>
            <a:ext cx="1943100" cy="1809750"/>
          </a:xfrm>
          <a:prstGeom prst="rect">
            <a:avLst/>
          </a:prstGeom>
        </p:spPr>
      </p:pic>
      <p:grpSp>
        <p:nvGrpSpPr>
          <p:cNvPr id="4" name="PA-组合 19">
            <a:extLst>
              <a:ext uri="{FF2B5EF4-FFF2-40B4-BE49-F238E27FC236}">
                <a16:creationId xmlns="" xmlns:a16="http://schemas.microsoft.com/office/drawing/2014/main" id="{C4701FF8-A7E7-4048-B064-AC47E61E6520}"/>
              </a:ext>
            </a:extLst>
          </p:cNvPr>
          <p:cNvGrpSpPr/>
          <p:nvPr>
            <p:custDataLst>
              <p:tags r:id="rId2"/>
            </p:custDataLst>
          </p:nvPr>
        </p:nvGrpSpPr>
        <p:grpSpPr>
          <a:xfrm rot="10800000">
            <a:off x="3283081" y="4525145"/>
            <a:ext cx="230044" cy="901741"/>
            <a:chOff x="4514393" y="1036303"/>
            <a:chExt cx="115214" cy="1487365"/>
          </a:xfrm>
          <a:solidFill>
            <a:srgbClr val="EB6363"/>
          </a:solidFill>
        </p:grpSpPr>
        <p:cxnSp>
          <p:nvCxnSpPr>
            <p:cNvPr id="5" name="PA-直接连接符 20">
              <a:extLst>
                <a:ext uri="{FF2B5EF4-FFF2-40B4-BE49-F238E27FC236}">
                  <a16:creationId xmlns="" xmlns:a16="http://schemas.microsoft.com/office/drawing/2014/main" id="{631C04F4-84F0-4166-AC95-DD8B227052A9}"/>
                </a:ext>
              </a:extLst>
            </p:cNvPr>
            <p:cNvCxnSpPr/>
            <p:nvPr>
              <p:custDataLst>
                <p:tags r:id="rId35"/>
              </p:custDataLst>
            </p:nvPr>
          </p:nvCxnSpPr>
          <p:spPr>
            <a:xfrm flipV="1">
              <a:off x="4629607" y="1041066"/>
              <a:ext cx="0" cy="1482602"/>
            </a:xfrm>
            <a:prstGeom prst="line">
              <a:avLst/>
            </a:prstGeom>
            <a:grpFill/>
            <a:ln w="38100" cap="rnd">
              <a:solidFill>
                <a:schemeClr val="tx1"/>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6" name="PA-直接连接符 21">
              <a:extLst>
                <a:ext uri="{FF2B5EF4-FFF2-40B4-BE49-F238E27FC236}">
                  <a16:creationId xmlns="" xmlns:a16="http://schemas.microsoft.com/office/drawing/2014/main" id="{9A7553C0-9AC8-4DAD-9CAF-5BE820D6FD3D}"/>
                </a:ext>
              </a:extLst>
            </p:cNvPr>
            <p:cNvCxnSpPr/>
            <p:nvPr>
              <p:custDataLst>
                <p:tags r:id="rId36"/>
              </p:custDataLst>
            </p:nvPr>
          </p:nvCxnSpPr>
          <p:spPr>
            <a:xfrm flipH="1">
              <a:off x="4514393" y="1036303"/>
              <a:ext cx="115214" cy="0"/>
            </a:xfrm>
            <a:prstGeom prst="line">
              <a:avLst/>
            </a:prstGeom>
            <a:grpFill/>
            <a:ln w="381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 name="PA-直接连接符 22">
              <a:extLst>
                <a:ext uri="{FF2B5EF4-FFF2-40B4-BE49-F238E27FC236}">
                  <a16:creationId xmlns="" xmlns:a16="http://schemas.microsoft.com/office/drawing/2014/main" id="{9B43F6E8-A58B-4679-89A5-CA8A089C0ABD}"/>
                </a:ext>
              </a:extLst>
            </p:cNvPr>
            <p:cNvCxnSpPr/>
            <p:nvPr>
              <p:custDataLst>
                <p:tags r:id="rId37"/>
              </p:custDataLst>
            </p:nvPr>
          </p:nvCxnSpPr>
          <p:spPr>
            <a:xfrm flipH="1">
              <a:off x="4514393" y="2523668"/>
              <a:ext cx="115214" cy="0"/>
            </a:xfrm>
            <a:prstGeom prst="line">
              <a:avLst/>
            </a:prstGeom>
            <a:grpFill/>
            <a:ln w="381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8" name="PA-组合 23">
            <a:extLst>
              <a:ext uri="{FF2B5EF4-FFF2-40B4-BE49-F238E27FC236}">
                <a16:creationId xmlns="" xmlns:a16="http://schemas.microsoft.com/office/drawing/2014/main" id="{01D22244-4D2E-4342-AB9A-6DC5BDA0EC1A}"/>
              </a:ext>
            </a:extLst>
          </p:cNvPr>
          <p:cNvGrpSpPr/>
          <p:nvPr>
            <p:custDataLst>
              <p:tags r:id="rId3"/>
            </p:custDataLst>
          </p:nvPr>
        </p:nvGrpSpPr>
        <p:grpSpPr>
          <a:xfrm rot="10800000">
            <a:off x="3283081" y="3243256"/>
            <a:ext cx="230044" cy="901741"/>
            <a:chOff x="4514393" y="1036303"/>
            <a:chExt cx="115214" cy="1487365"/>
          </a:xfrm>
        </p:grpSpPr>
        <p:cxnSp>
          <p:nvCxnSpPr>
            <p:cNvPr id="9" name="PA-直接连接符 24">
              <a:extLst>
                <a:ext uri="{FF2B5EF4-FFF2-40B4-BE49-F238E27FC236}">
                  <a16:creationId xmlns="" xmlns:a16="http://schemas.microsoft.com/office/drawing/2014/main" id="{EF4E66A8-50D0-4399-B3DA-6C8CEA74F982}"/>
                </a:ext>
              </a:extLst>
            </p:cNvPr>
            <p:cNvCxnSpPr/>
            <p:nvPr>
              <p:custDataLst>
                <p:tags r:id="rId32"/>
              </p:custDataLst>
            </p:nvPr>
          </p:nvCxnSpPr>
          <p:spPr>
            <a:xfrm flipV="1">
              <a:off x="4629607" y="1041066"/>
              <a:ext cx="0" cy="1482602"/>
            </a:xfrm>
            <a:prstGeom prst="line">
              <a:avLst/>
            </a:prstGeom>
            <a:ln w="38100" cap="rnd">
              <a:solidFill>
                <a:schemeClr val="tx1"/>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PA-直接连接符 25">
              <a:extLst>
                <a:ext uri="{FF2B5EF4-FFF2-40B4-BE49-F238E27FC236}">
                  <a16:creationId xmlns="" xmlns:a16="http://schemas.microsoft.com/office/drawing/2014/main" id="{77DCDD25-25E5-42C1-A538-355AC3B9ACB9}"/>
                </a:ext>
              </a:extLst>
            </p:cNvPr>
            <p:cNvCxnSpPr/>
            <p:nvPr>
              <p:custDataLst>
                <p:tags r:id="rId33"/>
              </p:custDataLst>
            </p:nvPr>
          </p:nvCxnSpPr>
          <p:spPr>
            <a:xfrm flipH="1">
              <a:off x="4514393" y="1036303"/>
              <a:ext cx="115214" cy="0"/>
            </a:xfrm>
            <a:prstGeom prst="line">
              <a:avLst/>
            </a:prstGeom>
            <a:ln w="381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 name="PA-直接连接符 26">
              <a:extLst>
                <a:ext uri="{FF2B5EF4-FFF2-40B4-BE49-F238E27FC236}">
                  <a16:creationId xmlns="" xmlns:a16="http://schemas.microsoft.com/office/drawing/2014/main" id="{EC57F873-55CC-49E5-A330-EAB0D97AC6C3}"/>
                </a:ext>
              </a:extLst>
            </p:cNvPr>
            <p:cNvCxnSpPr/>
            <p:nvPr>
              <p:custDataLst>
                <p:tags r:id="rId34"/>
              </p:custDataLst>
            </p:nvPr>
          </p:nvCxnSpPr>
          <p:spPr>
            <a:xfrm flipH="1">
              <a:off x="4514393" y="2523668"/>
              <a:ext cx="115214" cy="0"/>
            </a:xfrm>
            <a:prstGeom prst="line">
              <a:avLst/>
            </a:prstGeom>
            <a:ln w="381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2" name="PA-组合 27">
            <a:extLst>
              <a:ext uri="{FF2B5EF4-FFF2-40B4-BE49-F238E27FC236}">
                <a16:creationId xmlns="" xmlns:a16="http://schemas.microsoft.com/office/drawing/2014/main" id="{FEF7E563-8E4A-4190-A811-E6D23D24D86B}"/>
              </a:ext>
            </a:extLst>
          </p:cNvPr>
          <p:cNvGrpSpPr/>
          <p:nvPr>
            <p:custDataLst>
              <p:tags r:id="rId4"/>
            </p:custDataLst>
          </p:nvPr>
        </p:nvGrpSpPr>
        <p:grpSpPr>
          <a:xfrm rot="10800000">
            <a:off x="3283081" y="1830850"/>
            <a:ext cx="230044" cy="901741"/>
            <a:chOff x="4514393" y="1036303"/>
            <a:chExt cx="115214" cy="1487365"/>
          </a:xfrm>
          <a:solidFill>
            <a:srgbClr val="EB6363"/>
          </a:solidFill>
        </p:grpSpPr>
        <p:cxnSp>
          <p:nvCxnSpPr>
            <p:cNvPr id="13" name="PA-直接连接符 28">
              <a:extLst>
                <a:ext uri="{FF2B5EF4-FFF2-40B4-BE49-F238E27FC236}">
                  <a16:creationId xmlns="" xmlns:a16="http://schemas.microsoft.com/office/drawing/2014/main" id="{F39B76E3-64CF-400B-A06A-D792EC3FE58B}"/>
                </a:ext>
              </a:extLst>
            </p:cNvPr>
            <p:cNvCxnSpPr/>
            <p:nvPr>
              <p:custDataLst>
                <p:tags r:id="rId29"/>
              </p:custDataLst>
            </p:nvPr>
          </p:nvCxnSpPr>
          <p:spPr>
            <a:xfrm flipV="1">
              <a:off x="4629607" y="1041066"/>
              <a:ext cx="0" cy="1482602"/>
            </a:xfrm>
            <a:prstGeom prst="line">
              <a:avLst/>
            </a:prstGeom>
            <a:grpFill/>
            <a:ln w="38100" cap="rnd">
              <a:solidFill>
                <a:schemeClr val="tx1"/>
              </a:solidFill>
              <a:prstDash val="solid"/>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PA-直接连接符 30">
              <a:extLst>
                <a:ext uri="{FF2B5EF4-FFF2-40B4-BE49-F238E27FC236}">
                  <a16:creationId xmlns="" xmlns:a16="http://schemas.microsoft.com/office/drawing/2014/main" id="{AC25CB99-3565-4A5E-8FF6-06C3340B1FD7}"/>
                </a:ext>
              </a:extLst>
            </p:cNvPr>
            <p:cNvCxnSpPr/>
            <p:nvPr>
              <p:custDataLst>
                <p:tags r:id="rId30"/>
              </p:custDataLst>
            </p:nvPr>
          </p:nvCxnSpPr>
          <p:spPr>
            <a:xfrm flipH="1">
              <a:off x="4514393" y="1036303"/>
              <a:ext cx="115214" cy="0"/>
            </a:xfrm>
            <a:prstGeom prst="line">
              <a:avLst/>
            </a:prstGeom>
            <a:grpFill/>
            <a:ln w="381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5" name="PA-直接连接符 31">
              <a:extLst>
                <a:ext uri="{FF2B5EF4-FFF2-40B4-BE49-F238E27FC236}">
                  <a16:creationId xmlns="" xmlns:a16="http://schemas.microsoft.com/office/drawing/2014/main" id="{3C5F1DBE-65B0-4259-87E3-0491FCCC93A1}"/>
                </a:ext>
              </a:extLst>
            </p:cNvPr>
            <p:cNvCxnSpPr/>
            <p:nvPr>
              <p:custDataLst>
                <p:tags r:id="rId31"/>
              </p:custDataLst>
            </p:nvPr>
          </p:nvCxnSpPr>
          <p:spPr>
            <a:xfrm flipH="1">
              <a:off x="4514393" y="2523668"/>
              <a:ext cx="115214" cy="0"/>
            </a:xfrm>
            <a:prstGeom prst="line">
              <a:avLst/>
            </a:prstGeom>
            <a:grpFill/>
            <a:ln w="38100" cap="rnd">
              <a:solidFill>
                <a:schemeClr val="tx1"/>
              </a:solidFill>
              <a:prstDash val="solid"/>
            </a:ln>
          </p:spPr>
          <p:style>
            <a:lnRef idx="1">
              <a:schemeClr val="accent1"/>
            </a:lnRef>
            <a:fillRef idx="0">
              <a:schemeClr val="accent1"/>
            </a:fillRef>
            <a:effectRef idx="0">
              <a:schemeClr val="accent1"/>
            </a:effectRef>
            <a:fontRef idx="minor">
              <a:schemeClr val="tx1"/>
            </a:fontRef>
          </p:style>
        </p:cxnSp>
      </p:grpSp>
      <p:cxnSp>
        <p:nvCxnSpPr>
          <p:cNvPr id="16" name="PA-直接连接符 32">
            <a:extLst>
              <a:ext uri="{FF2B5EF4-FFF2-40B4-BE49-F238E27FC236}">
                <a16:creationId xmlns="" xmlns:a16="http://schemas.microsoft.com/office/drawing/2014/main" id="{DCA89EC1-8F29-4507-BED4-CE226E9518D8}"/>
              </a:ext>
            </a:extLst>
          </p:cNvPr>
          <p:cNvCxnSpPr/>
          <p:nvPr>
            <p:custDataLst>
              <p:tags r:id="rId5"/>
            </p:custDataLst>
          </p:nvPr>
        </p:nvCxnSpPr>
        <p:spPr>
          <a:xfrm>
            <a:off x="115666" y="2263777"/>
            <a:ext cx="3167440" cy="0"/>
          </a:xfrm>
          <a:prstGeom prst="line">
            <a:avLst/>
          </a:prstGeom>
          <a:ln w="38100">
            <a:solidFill>
              <a:schemeClr val="tx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7" name="PA-ElbowConnector 33">
            <a:extLst>
              <a:ext uri="{FF2B5EF4-FFF2-40B4-BE49-F238E27FC236}">
                <a16:creationId xmlns="" xmlns:a16="http://schemas.microsoft.com/office/drawing/2014/main" id="{D8C435F0-2EE9-4C50-A988-4902B0E75301}"/>
              </a:ext>
            </a:extLst>
          </p:cNvPr>
          <p:cNvCxnSpPr/>
          <p:nvPr>
            <p:custDataLst>
              <p:tags r:id="rId6"/>
            </p:custDataLst>
          </p:nvPr>
        </p:nvCxnSpPr>
        <p:spPr>
          <a:xfrm>
            <a:off x="115245" y="2678103"/>
            <a:ext cx="3167866" cy="1017466"/>
          </a:xfrm>
          <a:prstGeom prst="bentConnector3">
            <a:avLst>
              <a:gd name="adj1" fmla="val 79927"/>
            </a:avLst>
          </a:prstGeom>
          <a:ln w="38100" cmpd="sng">
            <a:solidFill>
              <a:schemeClr val="tx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8" name="PA-ElbowConnector 34">
            <a:extLst>
              <a:ext uri="{FF2B5EF4-FFF2-40B4-BE49-F238E27FC236}">
                <a16:creationId xmlns="" xmlns:a16="http://schemas.microsoft.com/office/drawing/2014/main" id="{38500997-216C-4C87-8862-1C0B9899674F}"/>
              </a:ext>
            </a:extLst>
          </p:cNvPr>
          <p:cNvCxnSpPr/>
          <p:nvPr>
            <p:custDataLst>
              <p:tags r:id="rId7"/>
            </p:custDataLst>
          </p:nvPr>
        </p:nvCxnSpPr>
        <p:spPr>
          <a:xfrm>
            <a:off x="115666" y="3127520"/>
            <a:ext cx="3167440" cy="1863000"/>
          </a:xfrm>
          <a:prstGeom prst="bentConnector3">
            <a:avLst>
              <a:gd name="adj1" fmla="val 65448"/>
            </a:avLst>
          </a:prstGeom>
          <a:ln w="38100" cmpd="sng">
            <a:solidFill>
              <a:schemeClr val="tx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nvGrpSpPr>
          <p:cNvPr id="19" name="PA-组合 179">
            <a:extLst>
              <a:ext uri="{FF2B5EF4-FFF2-40B4-BE49-F238E27FC236}">
                <a16:creationId xmlns="" xmlns:a16="http://schemas.microsoft.com/office/drawing/2014/main" id="{62BC8EF3-2735-4F3B-984A-954049F345CB}"/>
              </a:ext>
            </a:extLst>
          </p:cNvPr>
          <p:cNvGrpSpPr/>
          <p:nvPr>
            <p:custDataLst>
              <p:tags r:id="rId8"/>
            </p:custDataLst>
          </p:nvPr>
        </p:nvGrpSpPr>
        <p:grpSpPr>
          <a:xfrm>
            <a:off x="3748247" y="1841018"/>
            <a:ext cx="321232" cy="822287"/>
            <a:chOff x="5054600" y="1652588"/>
            <a:chExt cx="187325" cy="479424"/>
          </a:xfrm>
          <a:solidFill>
            <a:schemeClr val="tx1"/>
          </a:solidFill>
        </p:grpSpPr>
        <p:sp>
          <p:nvSpPr>
            <p:cNvPr id="20" name="PA-任意多边形 96">
              <a:extLst>
                <a:ext uri="{FF2B5EF4-FFF2-40B4-BE49-F238E27FC236}">
                  <a16:creationId xmlns="" xmlns:a16="http://schemas.microsoft.com/office/drawing/2014/main" id="{420F32AC-EEFC-4BBE-AAA0-9C2735806CAB}"/>
                </a:ext>
              </a:extLst>
            </p:cNvPr>
            <p:cNvSpPr>
              <a:spLocks/>
            </p:cNvSpPr>
            <p:nvPr>
              <p:custDataLst>
                <p:tags r:id="rId27"/>
              </p:custDataLst>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32265" tIns="66133" rIns="132265" bIns="66133" numCol="1" anchor="t" anchorCtr="0" compatLnSpc="1">
              <a:prstTxWarp prst="textNoShape">
                <a:avLst/>
              </a:prstTxWarp>
            </a:bodyPr>
            <a:lstStyle/>
            <a:p>
              <a:pPr>
                <a:lnSpc>
                  <a:spcPct val="120000"/>
                </a:lnSpc>
              </a:pPr>
              <a:endParaRPr lang="en-US" sz="2266"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PA-椭圆 97">
              <a:extLst>
                <a:ext uri="{FF2B5EF4-FFF2-40B4-BE49-F238E27FC236}">
                  <a16:creationId xmlns="" xmlns:a16="http://schemas.microsoft.com/office/drawing/2014/main" id="{AB9645C4-6929-4B36-ACAB-F89E796598B7}"/>
                </a:ext>
              </a:extLst>
            </p:cNvPr>
            <p:cNvSpPr>
              <a:spLocks noChangeArrowheads="1"/>
            </p:cNvSpPr>
            <p:nvPr>
              <p:custDataLst>
                <p:tags r:id="rId28"/>
              </p:custDataLst>
            </p:nvPr>
          </p:nvSpPr>
          <p:spPr bwMode="auto">
            <a:xfrm>
              <a:off x="5110163" y="1652588"/>
              <a:ext cx="74613" cy="76200"/>
            </a:xfrm>
            <a:prstGeom prst="ellipse">
              <a:avLst/>
            </a:prstGeom>
            <a:grpFill/>
            <a:ln w="9525">
              <a:noFill/>
              <a:round/>
              <a:headEnd/>
              <a:tailEnd/>
            </a:ln>
          </p:spPr>
          <p:txBody>
            <a:bodyPr vert="horz" wrap="square" lIns="132265" tIns="66133" rIns="132265" bIns="66133" numCol="1" anchor="t" anchorCtr="0" compatLnSpc="1">
              <a:prstTxWarp prst="textNoShape">
                <a:avLst/>
              </a:prstTxWarp>
            </a:bodyPr>
            <a:lstStyle/>
            <a:p>
              <a:pPr>
                <a:lnSpc>
                  <a:spcPct val="120000"/>
                </a:lnSpc>
              </a:pPr>
              <a:endParaRPr lang="en-US" sz="2266"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PA-组合 259">
            <a:extLst>
              <a:ext uri="{FF2B5EF4-FFF2-40B4-BE49-F238E27FC236}">
                <a16:creationId xmlns="" xmlns:a16="http://schemas.microsoft.com/office/drawing/2014/main" id="{CE4C3A87-D8E8-4ACD-BC29-278017C04E1D}"/>
              </a:ext>
            </a:extLst>
          </p:cNvPr>
          <p:cNvGrpSpPr/>
          <p:nvPr>
            <p:custDataLst>
              <p:tags r:id="rId9"/>
            </p:custDataLst>
          </p:nvPr>
        </p:nvGrpSpPr>
        <p:grpSpPr>
          <a:xfrm>
            <a:off x="3701266" y="3201810"/>
            <a:ext cx="415255" cy="891657"/>
            <a:chOff x="6913466" y="1930294"/>
            <a:chExt cx="328336" cy="704884"/>
          </a:xfrm>
          <a:solidFill>
            <a:schemeClr val="tx1"/>
          </a:solidFill>
        </p:grpSpPr>
        <p:sp>
          <p:nvSpPr>
            <p:cNvPr id="23" name="PA-椭圆 98">
              <a:extLst>
                <a:ext uri="{FF2B5EF4-FFF2-40B4-BE49-F238E27FC236}">
                  <a16:creationId xmlns="" xmlns:a16="http://schemas.microsoft.com/office/drawing/2014/main" id="{A45DD9FF-AB81-4E1A-98DB-BCC77DCFF2BA}"/>
                </a:ext>
              </a:extLst>
            </p:cNvPr>
            <p:cNvSpPr>
              <a:spLocks noChangeArrowheads="1"/>
            </p:cNvSpPr>
            <p:nvPr>
              <p:custDataLst>
                <p:tags r:id="rId25"/>
              </p:custDataLst>
            </p:nvPr>
          </p:nvSpPr>
          <p:spPr bwMode="auto">
            <a:xfrm>
              <a:off x="7025973" y="1930294"/>
              <a:ext cx="105618" cy="105618"/>
            </a:xfrm>
            <a:prstGeom prst="ellipse">
              <a:avLst/>
            </a:prstGeom>
            <a:grpFill/>
            <a:ln w="9525">
              <a:noFill/>
              <a:round/>
              <a:headEnd/>
              <a:tailEnd/>
            </a:ln>
          </p:spPr>
          <p:txBody>
            <a:bodyPr vert="horz" wrap="square" lIns="132265" tIns="66133" rIns="132265" bIns="66133" numCol="1" anchor="t" anchorCtr="0" compatLnSpc="1">
              <a:prstTxWarp prst="textNoShape">
                <a:avLst/>
              </a:prstTxWarp>
            </a:bodyPr>
            <a:lstStyle/>
            <a:p>
              <a:pPr>
                <a:lnSpc>
                  <a:spcPct val="120000"/>
                </a:lnSpc>
              </a:pPr>
              <a:endParaRPr lang="en-US" sz="2266"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PA-任意多边形 99">
              <a:extLst>
                <a:ext uri="{FF2B5EF4-FFF2-40B4-BE49-F238E27FC236}">
                  <a16:creationId xmlns="" xmlns:a16="http://schemas.microsoft.com/office/drawing/2014/main" id="{147FC52E-C5E7-4AAD-96DF-EB68FE48B401}"/>
                </a:ext>
              </a:extLst>
            </p:cNvPr>
            <p:cNvSpPr>
              <a:spLocks/>
            </p:cNvSpPr>
            <p:nvPr>
              <p:custDataLst>
                <p:tags r:id="rId26"/>
              </p:custDataLst>
            </p:nvPr>
          </p:nvSpPr>
          <p:spPr bwMode="auto">
            <a:xfrm>
              <a:off x="6913466" y="2058872"/>
              <a:ext cx="328336" cy="576306"/>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32265" tIns="66133" rIns="132265" bIns="66133" numCol="1" anchor="t" anchorCtr="0" compatLnSpc="1">
              <a:prstTxWarp prst="textNoShape">
                <a:avLst/>
              </a:prstTxWarp>
            </a:bodyPr>
            <a:lstStyle/>
            <a:p>
              <a:pPr>
                <a:lnSpc>
                  <a:spcPct val="120000"/>
                </a:lnSpc>
              </a:pPr>
              <a:endParaRPr lang="en-US" sz="2266"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 name="PA-组合 179">
            <a:extLst>
              <a:ext uri="{FF2B5EF4-FFF2-40B4-BE49-F238E27FC236}">
                <a16:creationId xmlns="" xmlns:a16="http://schemas.microsoft.com/office/drawing/2014/main" id="{54368409-270A-4DE3-9FDD-3E27BB8DCF34}"/>
              </a:ext>
            </a:extLst>
          </p:cNvPr>
          <p:cNvGrpSpPr/>
          <p:nvPr>
            <p:custDataLst>
              <p:tags r:id="rId10"/>
            </p:custDataLst>
          </p:nvPr>
        </p:nvGrpSpPr>
        <p:grpSpPr>
          <a:xfrm>
            <a:off x="3797902" y="4725090"/>
            <a:ext cx="221897" cy="568014"/>
            <a:chOff x="5054600" y="1652588"/>
            <a:chExt cx="187325" cy="479424"/>
          </a:xfrm>
          <a:solidFill>
            <a:schemeClr val="tx1"/>
          </a:solidFill>
        </p:grpSpPr>
        <p:sp>
          <p:nvSpPr>
            <p:cNvPr id="26" name="PA-任意多边形 96">
              <a:extLst>
                <a:ext uri="{FF2B5EF4-FFF2-40B4-BE49-F238E27FC236}">
                  <a16:creationId xmlns="" xmlns:a16="http://schemas.microsoft.com/office/drawing/2014/main" id="{047FE80C-0A4A-481F-98A2-77EFA4EE4D2C}"/>
                </a:ext>
              </a:extLst>
            </p:cNvPr>
            <p:cNvSpPr>
              <a:spLocks/>
            </p:cNvSpPr>
            <p:nvPr>
              <p:custDataLst>
                <p:tags r:id="rId23"/>
              </p:custDataLst>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32265" tIns="66133" rIns="132265" bIns="66133" numCol="1" anchor="t" anchorCtr="0" compatLnSpc="1">
              <a:prstTxWarp prst="textNoShape">
                <a:avLst/>
              </a:prstTxWarp>
            </a:bodyPr>
            <a:lstStyle/>
            <a:p>
              <a:pPr>
                <a:lnSpc>
                  <a:spcPct val="120000"/>
                </a:lnSpc>
              </a:pPr>
              <a:endParaRPr lang="en-US" sz="2266"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PA-椭圆 97">
              <a:extLst>
                <a:ext uri="{FF2B5EF4-FFF2-40B4-BE49-F238E27FC236}">
                  <a16:creationId xmlns="" xmlns:a16="http://schemas.microsoft.com/office/drawing/2014/main" id="{7CF94099-4C2D-40CA-98F0-F608D16EB724}"/>
                </a:ext>
              </a:extLst>
            </p:cNvPr>
            <p:cNvSpPr>
              <a:spLocks noChangeArrowheads="1"/>
            </p:cNvSpPr>
            <p:nvPr>
              <p:custDataLst>
                <p:tags r:id="rId24"/>
              </p:custDataLst>
            </p:nvPr>
          </p:nvSpPr>
          <p:spPr bwMode="auto">
            <a:xfrm>
              <a:off x="5110163" y="1652588"/>
              <a:ext cx="74613" cy="76200"/>
            </a:xfrm>
            <a:prstGeom prst="ellipse">
              <a:avLst/>
            </a:prstGeom>
            <a:grpFill/>
            <a:ln w="9525">
              <a:noFill/>
              <a:round/>
              <a:headEnd/>
              <a:tailEnd/>
            </a:ln>
          </p:spPr>
          <p:txBody>
            <a:bodyPr vert="horz" wrap="square" lIns="132265" tIns="66133" rIns="132265" bIns="66133" numCol="1" anchor="t" anchorCtr="0" compatLnSpc="1">
              <a:prstTxWarp prst="textNoShape">
                <a:avLst/>
              </a:prstTxWarp>
            </a:bodyPr>
            <a:lstStyle/>
            <a:p>
              <a:pPr>
                <a:lnSpc>
                  <a:spcPct val="120000"/>
                </a:lnSpc>
              </a:pPr>
              <a:endParaRPr lang="en-US" sz="2266"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8" name="PA-TextPlaceholder 3">
            <a:extLst>
              <a:ext uri="{FF2B5EF4-FFF2-40B4-BE49-F238E27FC236}">
                <a16:creationId xmlns="" xmlns:a16="http://schemas.microsoft.com/office/drawing/2014/main" id="{60C38089-30EF-46B1-9C12-B6C0D09AFA1B}"/>
              </a:ext>
            </a:extLst>
          </p:cNvPr>
          <p:cNvSpPr txBox="1">
            <a:spLocks/>
          </p:cNvSpPr>
          <p:nvPr>
            <p:custDataLst>
              <p:tags r:id="rId11"/>
            </p:custDataLst>
          </p:nvPr>
        </p:nvSpPr>
        <p:spPr>
          <a:xfrm>
            <a:off x="4204922" y="1937661"/>
            <a:ext cx="910506" cy="59708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40574">
              <a:lnSpc>
                <a:spcPct val="120000"/>
              </a:lnSpc>
              <a:spcBef>
                <a:spcPct val="20000"/>
              </a:spcBef>
              <a:defRPr/>
            </a:pPr>
            <a:r>
              <a:rPr lang="en-US" sz="3466" dirty="0">
                <a:solidFill>
                  <a:schemeClr val="tx1"/>
                </a:solidFill>
                <a:latin typeface="思源黑体 CN Light" panose="020B0300000000000000" pitchFamily="34" charset="-122"/>
                <a:ea typeface="思源黑体 CN Light" panose="020B0300000000000000" pitchFamily="34" charset="-122"/>
                <a:cs typeface="+mn-ea"/>
                <a:sym typeface="Arial" panose="020B0604020202020204" pitchFamily="34" charset="0"/>
              </a:rPr>
              <a:t>35%</a:t>
            </a:r>
          </a:p>
        </p:txBody>
      </p:sp>
      <p:sp>
        <p:nvSpPr>
          <p:cNvPr id="29" name="PA-TextPlaceholder 3">
            <a:extLst>
              <a:ext uri="{FF2B5EF4-FFF2-40B4-BE49-F238E27FC236}">
                <a16:creationId xmlns="" xmlns:a16="http://schemas.microsoft.com/office/drawing/2014/main" id="{96B0E8F8-3B3A-4C07-A970-3155ABDFC1A7}"/>
              </a:ext>
            </a:extLst>
          </p:cNvPr>
          <p:cNvSpPr txBox="1">
            <a:spLocks/>
          </p:cNvSpPr>
          <p:nvPr>
            <p:custDataLst>
              <p:tags r:id="rId12"/>
            </p:custDataLst>
          </p:nvPr>
        </p:nvSpPr>
        <p:spPr>
          <a:xfrm>
            <a:off x="4204922" y="3314340"/>
            <a:ext cx="910506" cy="59708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40574">
              <a:lnSpc>
                <a:spcPct val="120000"/>
              </a:lnSpc>
              <a:spcBef>
                <a:spcPct val="20000"/>
              </a:spcBef>
              <a:defRPr/>
            </a:pPr>
            <a:r>
              <a:rPr lang="en-US" sz="3466" dirty="0">
                <a:solidFill>
                  <a:schemeClr val="tx1"/>
                </a:solidFill>
                <a:latin typeface="思源黑体 CN Light" panose="020B0300000000000000" pitchFamily="34" charset="-122"/>
                <a:ea typeface="思源黑体 CN Light" panose="020B0300000000000000" pitchFamily="34" charset="-122"/>
                <a:cs typeface="+mn-ea"/>
                <a:sym typeface="Arial" panose="020B0604020202020204" pitchFamily="34" charset="0"/>
              </a:rPr>
              <a:t>50%</a:t>
            </a:r>
          </a:p>
        </p:txBody>
      </p:sp>
      <p:sp>
        <p:nvSpPr>
          <p:cNvPr id="30" name="PA-TextPlaceholder 3">
            <a:extLst>
              <a:ext uri="{FF2B5EF4-FFF2-40B4-BE49-F238E27FC236}">
                <a16:creationId xmlns="" xmlns:a16="http://schemas.microsoft.com/office/drawing/2014/main" id="{1230A101-4309-47D2-9132-9260C304415E}"/>
              </a:ext>
            </a:extLst>
          </p:cNvPr>
          <p:cNvSpPr txBox="1">
            <a:spLocks/>
          </p:cNvSpPr>
          <p:nvPr>
            <p:custDataLst>
              <p:tags r:id="rId13"/>
            </p:custDataLst>
          </p:nvPr>
        </p:nvSpPr>
        <p:spPr>
          <a:xfrm>
            <a:off x="4204922" y="4692639"/>
            <a:ext cx="910506" cy="597087"/>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40574">
              <a:lnSpc>
                <a:spcPct val="120000"/>
              </a:lnSpc>
              <a:spcBef>
                <a:spcPct val="20000"/>
              </a:spcBef>
              <a:defRPr/>
            </a:pPr>
            <a:r>
              <a:rPr lang="en-US" sz="3466" dirty="0">
                <a:solidFill>
                  <a:schemeClr val="tx1"/>
                </a:solidFill>
                <a:latin typeface="思源黑体 CN Light" panose="020B0300000000000000" pitchFamily="34" charset="-122"/>
                <a:ea typeface="思源黑体 CN Light" panose="020B0300000000000000" pitchFamily="34" charset="-122"/>
                <a:cs typeface="+mn-ea"/>
                <a:sym typeface="Arial" panose="020B0604020202020204" pitchFamily="34" charset="0"/>
              </a:rPr>
              <a:t>15%</a:t>
            </a:r>
          </a:p>
        </p:txBody>
      </p:sp>
      <p:sp>
        <p:nvSpPr>
          <p:cNvPr id="31" name="PA-文本框 30">
            <a:extLst>
              <a:ext uri="{FF2B5EF4-FFF2-40B4-BE49-F238E27FC236}">
                <a16:creationId xmlns="" xmlns:a16="http://schemas.microsoft.com/office/drawing/2014/main" id="{BC5207E3-6693-4B5D-A669-7D9C45A0A185}"/>
              </a:ext>
            </a:extLst>
          </p:cNvPr>
          <p:cNvSpPr txBox="1"/>
          <p:nvPr>
            <p:custDataLst>
              <p:tags r:id="rId14"/>
            </p:custDataLst>
          </p:nvPr>
        </p:nvSpPr>
        <p:spPr>
          <a:xfrm flipH="1">
            <a:off x="6250741" y="2731106"/>
            <a:ext cx="3470765" cy="880306"/>
          </a:xfrm>
          <a:prstGeom prst="rect">
            <a:avLst/>
          </a:prstGeom>
          <a:noFill/>
        </p:spPr>
        <p:txBody>
          <a:bodyPr wrap="square" rtlCol="0">
            <a:spAutoFit/>
          </a:bodyPr>
          <a:lstStyle/>
          <a:p>
            <a:pPr>
              <a:lnSpc>
                <a:spcPct val="150000"/>
              </a:lnSpc>
            </a:pPr>
            <a:r>
              <a:rPr lang="zh-CN" altLang="en-US" dirty="0">
                <a:latin typeface="思源黑体 CN Normal" panose="020B0400000000000000" pitchFamily="34" charset="-122"/>
                <a:ea typeface="思源黑体 CN Normal" panose="020B0400000000000000" pitchFamily="34" charset="-122"/>
                <a:sym typeface="+mn-ea"/>
              </a:rPr>
              <a:t>您的内容打在这里您的内容打在这里您的内容打在这里</a:t>
            </a:r>
          </a:p>
        </p:txBody>
      </p:sp>
      <p:sp>
        <p:nvSpPr>
          <p:cNvPr id="32" name="PA-文本框 31">
            <a:extLst>
              <a:ext uri="{FF2B5EF4-FFF2-40B4-BE49-F238E27FC236}">
                <a16:creationId xmlns="" xmlns:a16="http://schemas.microsoft.com/office/drawing/2014/main" id="{B383A656-DC13-4F37-A83A-50D50A2DFA95}"/>
              </a:ext>
            </a:extLst>
          </p:cNvPr>
          <p:cNvSpPr txBox="1"/>
          <p:nvPr>
            <p:custDataLst>
              <p:tags r:id="rId15"/>
            </p:custDataLst>
          </p:nvPr>
        </p:nvSpPr>
        <p:spPr>
          <a:xfrm flipH="1">
            <a:off x="6224339" y="2368924"/>
            <a:ext cx="3403233" cy="461665"/>
          </a:xfrm>
          <a:prstGeom prst="rect">
            <a:avLst/>
          </a:prstGeom>
          <a:noFill/>
        </p:spPr>
        <p:txBody>
          <a:bodyPr wrap="square" rtlCol="0">
            <a:spAutoFit/>
          </a:bodyPr>
          <a:lstStyle/>
          <a:p>
            <a:pPr>
              <a:buClr>
                <a:srgbClr val="35C6F3"/>
              </a:buClr>
            </a:pPr>
            <a:r>
              <a:rPr lang="zh-CN" altLang="en-US" sz="2400" dirty="0">
                <a:latin typeface="思源黑体 CN Bold" panose="020B0800000000000000" pitchFamily="34" charset="-122"/>
                <a:ea typeface="思源黑体 CN Bold" panose="020B0800000000000000" pitchFamily="34" charset="-122"/>
              </a:rPr>
              <a:t>输入标题</a:t>
            </a:r>
            <a:endParaRPr lang="en-US" altLang="zh-CN" sz="2400" dirty="0">
              <a:latin typeface="思源黑体 CN Bold" panose="020B0800000000000000" pitchFamily="34" charset="-122"/>
              <a:ea typeface="思源黑体 CN Bold" panose="020B0800000000000000" pitchFamily="34" charset="-122"/>
            </a:endParaRPr>
          </a:p>
        </p:txBody>
      </p:sp>
      <p:sp>
        <p:nvSpPr>
          <p:cNvPr id="34" name="PA-文本框 33">
            <a:extLst>
              <a:ext uri="{FF2B5EF4-FFF2-40B4-BE49-F238E27FC236}">
                <a16:creationId xmlns="" xmlns:a16="http://schemas.microsoft.com/office/drawing/2014/main" id="{DC454BAA-C8BC-45BE-9E84-98EBB356B248}"/>
              </a:ext>
            </a:extLst>
          </p:cNvPr>
          <p:cNvSpPr txBox="1"/>
          <p:nvPr>
            <p:custDataLst>
              <p:tags r:id="rId16"/>
            </p:custDataLst>
          </p:nvPr>
        </p:nvSpPr>
        <p:spPr>
          <a:xfrm flipH="1">
            <a:off x="6250741" y="4463761"/>
            <a:ext cx="3470765" cy="880306"/>
          </a:xfrm>
          <a:prstGeom prst="rect">
            <a:avLst/>
          </a:prstGeom>
          <a:noFill/>
        </p:spPr>
        <p:txBody>
          <a:bodyPr wrap="square" rtlCol="0">
            <a:spAutoFit/>
          </a:bodyPr>
          <a:lstStyle/>
          <a:p>
            <a:pPr>
              <a:lnSpc>
                <a:spcPct val="150000"/>
              </a:lnSpc>
              <a:spcBef>
                <a:spcPts val="1600"/>
              </a:spcBef>
              <a:buClr>
                <a:srgbClr val="963B22"/>
              </a:buClr>
              <a:buSzPct val="60000"/>
              <a:buNone/>
            </a:pPr>
            <a:r>
              <a:rPr lang="zh-CN" altLang="en-US" dirty="0">
                <a:latin typeface="思源黑体 CN Normal" panose="020B0400000000000000" pitchFamily="34" charset="-122"/>
                <a:ea typeface="思源黑体 CN Normal" panose="020B0400000000000000" pitchFamily="34" charset="-122"/>
              </a:rPr>
              <a:t>您的内容打在这里您的内容打在这里您的内容打在这里</a:t>
            </a:r>
          </a:p>
        </p:txBody>
      </p:sp>
      <p:sp>
        <p:nvSpPr>
          <p:cNvPr id="35" name="PA-文本框 34">
            <a:extLst>
              <a:ext uri="{FF2B5EF4-FFF2-40B4-BE49-F238E27FC236}">
                <a16:creationId xmlns="" xmlns:a16="http://schemas.microsoft.com/office/drawing/2014/main" id="{809EC19D-6218-4D30-8A2F-98B035213C4C}"/>
              </a:ext>
            </a:extLst>
          </p:cNvPr>
          <p:cNvSpPr txBox="1"/>
          <p:nvPr>
            <p:custDataLst>
              <p:tags r:id="rId17"/>
            </p:custDataLst>
          </p:nvPr>
        </p:nvSpPr>
        <p:spPr>
          <a:xfrm flipH="1">
            <a:off x="6224339" y="4097148"/>
            <a:ext cx="3403233" cy="461665"/>
          </a:xfrm>
          <a:prstGeom prst="rect">
            <a:avLst/>
          </a:prstGeom>
          <a:noFill/>
        </p:spPr>
        <p:txBody>
          <a:bodyPr wrap="square" rtlCol="0">
            <a:spAutoFit/>
          </a:bodyPr>
          <a:lstStyle/>
          <a:p>
            <a:pPr>
              <a:buClr>
                <a:srgbClr val="35C6F3"/>
              </a:buClr>
            </a:pPr>
            <a:r>
              <a:rPr lang="zh-CN" altLang="en-US" sz="2400" dirty="0">
                <a:latin typeface="思源黑体 CN Bold" panose="020B0800000000000000" pitchFamily="34" charset="-122"/>
                <a:ea typeface="思源黑体 CN Bold" panose="020B0800000000000000" pitchFamily="34" charset="-122"/>
              </a:rPr>
              <a:t>输入标题</a:t>
            </a:r>
          </a:p>
        </p:txBody>
      </p:sp>
      <p:pic>
        <p:nvPicPr>
          <p:cNvPr id="37" name="PA-Graphic 4" descr="瓢虫">
            <a:extLst>
              <a:ext uri="{FF2B5EF4-FFF2-40B4-BE49-F238E27FC236}">
                <a16:creationId xmlns="" xmlns:a16="http://schemas.microsoft.com/office/drawing/2014/main" id="{60F59B0B-44FB-493E-B63B-B1CC19350B3F}"/>
              </a:ext>
            </a:extLst>
          </p:cNvPr>
          <p:cNvPicPr>
            <a:picLocks noChangeAspect="1"/>
          </p:cNvPicPr>
          <p:nvPr>
            <p:custDataLst>
              <p:tags r:id="rId18"/>
            </p:custDataLst>
          </p:nvPr>
        </p:nvPicPr>
        <p:blipFill>
          <a:blip r:embed="rId40" cstate="print">
            <a:extLst>
              <a:ext uri="{28A0092B-C50C-407E-A947-70E740481C1C}">
                <a14:useLocalDpi xmlns:a14="http://schemas.microsoft.com/office/drawing/2010/main" val="0"/>
              </a:ext>
              <a:ext uri="{96DAC541-7B7A-43D3-8B79-37D633B846F1}">
                <asvg:svgBlip xmlns="" xmlns:asvg="http://schemas.microsoft.com/office/drawing/2016/SVG/main" r:embed="rId41"/>
              </a:ext>
            </a:extLst>
          </a:blip>
          <a:stretch>
            <a:fillRect/>
          </a:stretch>
        </p:blipFill>
        <p:spPr>
          <a:xfrm>
            <a:off x="10744626" y="5423998"/>
            <a:ext cx="1128758" cy="1128758"/>
          </a:xfrm>
          <a:prstGeom prst="rect">
            <a:avLst/>
          </a:prstGeom>
        </p:spPr>
      </p:pic>
      <p:grpSp>
        <p:nvGrpSpPr>
          <p:cNvPr id="38" name="组合 37">
            <a:extLst>
              <a:ext uri="{FF2B5EF4-FFF2-40B4-BE49-F238E27FC236}">
                <a16:creationId xmlns="" xmlns:a16="http://schemas.microsoft.com/office/drawing/2014/main" id="{C575E55B-3DA4-4543-BF94-7C6C785FEAB1}"/>
              </a:ext>
            </a:extLst>
          </p:cNvPr>
          <p:cNvGrpSpPr/>
          <p:nvPr/>
        </p:nvGrpSpPr>
        <p:grpSpPr>
          <a:xfrm>
            <a:off x="183645" y="362168"/>
            <a:ext cx="6858000" cy="485775"/>
            <a:chOff x="183645" y="362168"/>
            <a:chExt cx="6858000" cy="485775"/>
          </a:xfrm>
        </p:grpSpPr>
        <p:pic>
          <p:nvPicPr>
            <p:cNvPr id="39" name="PA-图片 12">
              <a:extLst>
                <a:ext uri="{FF2B5EF4-FFF2-40B4-BE49-F238E27FC236}">
                  <a16:creationId xmlns="" xmlns:a16="http://schemas.microsoft.com/office/drawing/2014/main" id="{A5672D21-CFD0-41B3-8DD8-C24ED82613DE}"/>
                </a:ext>
              </a:extLst>
            </p:cNvPr>
            <p:cNvPicPr>
              <a:picLocks noChangeAspect="1"/>
            </p:cNvPicPr>
            <p:nvPr>
              <p:custDataLst>
                <p:tags r:id="rId22"/>
              </p:custDataLst>
            </p:nvPr>
          </p:nvPicPr>
          <p:blipFill>
            <a:blip r:embed="rId42">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40" name="文本框 39">
              <a:extLst>
                <a:ext uri="{FF2B5EF4-FFF2-40B4-BE49-F238E27FC236}">
                  <a16:creationId xmlns="" xmlns:a16="http://schemas.microsoft.com/office/drawing/2014/main" id="{D5910E98-310A-455C-A56E-D9377AEA9D2B}"/>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41" name="PA-图片 36">
            <a:extLst>
              <a:ext uri="{FF2B5EF4-FFF2-40B4-BE49-F238E27FC236}">
                <a16:creationId xmlns="" xmlns:a16="http://schemas.microsoft.com/office/drawing/2014/main" id="{232EA77C-F763-421E-B9E2-848BF60981F1}"/>
              </a:ext>
            </a:extLst>
          </p:cNvPr>
          <p:cNvPicPr>
            <a:picLocks noChangeAspect="1"/>
          </p:cNvPicPr>
          <p:nvPr>
            <p:custDataLst>
              <p:tags r:id="rId19"/>
            </p:custDataLst>
          </p:nvPr>
        </p:nvPicPr>
        <p:blipFill>
          <a:blip r:embed="rId43" cstate="print">
            <a:extLst>
              <a:ext uri="{28A0092B-C50C-407E-A947-70E740481C1C}">
                <a14:useLocalDpi xmlns:a14="http://schemas.microsoft.com/office/drawing/2010/main" val="0"/>
              </a:ext>
            </a:extLst>
          </a:blip>
          <a:stretch>
            <a:fillRect/>
          </a:stretch>
        </p:blipFill>
        <p:spPr>
          <a:xfrm>
            <a:off x="11309005" y="731500"/>
            <a:ext cx="1793647" cy="772525"/>
          </a:xfrm>
          <a:prstGeom prst="rect">
            <a:avLst/>
          </a:prstGeom>
        </p:spPr>
      </p:pic>
      <p:pic>
        <p:nvPicPr>
          <p:cNvPr id="42" name="PA-图片 38">
            <a:extLst>
              <a:ext uri="{FF2B5EF4-FFF2-40B4-BE49-F238E27FC236}">
                <a16:creationId xmlns="" xmlns:a16="http://schemas.microsoft.com/office/drawing/2014/main" id="{7F6D5002-C1E9-4691-9C8A-A5B6C663FCBC}"/>
              </a:ext>
            </a:extLst>
          </p:cNvPr>
          <p:cNvPicPr>
            <a:picLocks noChangeAspect="1"/>
          </p:cNvPicPr>
          <p:nvPr>
            <p:custDataLst>
              <p:tags r:id="rId20"/>
            </p:custDataLst>
          </p:nvPr>
        </p:nvPicPr>
        <p:blipFill>
          <a:blip r:embed="rId44">
            <a:extLst>
              <a:ext uri="{28A0092B-C50C-407E-A947-70E740481C1C}">
                <a14:useLocalDpi xmlns:a14="http://schemas.microsoft.com/office/drawing/2010/main" val="0"/>
              </a:ext>
            </a:extLst>
          </a:blip>
          <a:stretch>
            <a:fillRect/>
          </a:stretch>
        </p:blipFill>
        <p:spPr>
          <a:xfrm rot="10800000" flipH="1" flipV="1">
            <a:off x="-36364" y="4607168"/>
            <a:ext cx="2101684" cy="2285123"/>
          </a:xfrm>
          <a:prstGeom prst="rect">
            <a:avLst/>
          </a:prstGeom>
        </p:spPr>
      </p:pic>
      <p:pic>
        <p:nvPicPr>
          <p:cNvPr id="44" name="PA-图片 40">
            <a:extLst>
              <a:ext uri="{FF2B5EF4-FFF2-40B4-BE49-F238E27FC236}">
                <a16:creationId xmlns="" xmlns:a16="http://schemas.microsoft.com/office/drawing/2014/main" id="{D30556CD-F113-4DAE-A2AD-22731BDC9E53}"/>
              </a:ext>
            </a:extLst>
          </p:cNvPr>
          <p:cNvPicPr>
            <a:picLocks noChangeAspect="1"/>
          </p:cNvPicPr>
          <p:nvPr>
            <p:custDataLst>
              <p:tags r:id="rId21"/>
            </p:custDataLst>
          </p:nvPr>
        </p:nvPicPr>
        <p:blipFill>
          <a:blip r:embed="rId45" cstate="print">
            <a:extLst>
              <a:ext uri="{28A0092B-C50C-407E-A947-70E740481C1C}">
                <a14:useLocalDpi xmlns:a14="http://schemas.microsoft.com/office/drawing/2010/main" val="0"/>
              </a:ext>
            </a:extLst>
          </a:blip>
          <a:stretch>
            <a:fillRect/>
          </a:stretch>
        </p:blipFill>
        <p:spPr>
          <a:xfrm rot="5400000" flipH="1">
            <a:off x="3862548" y="3041903"/>
            <a:ext cx="179107" cy="6858000"/>
          </a:xfrm>
          <a:prstGeom prst="rect">
            <a:avLst/>
          </a:prstGeom>
        </p:spPr>
      </p:pic>
    </p:spTree>
    <p:extLst>
      <p:ext uri="{BB962C8B-B14F-4D97-AF65-F5344CB8AC3E}">
        <p14:creationId xmlns:p14="http://schemas.microsoft.com/office/powerpoint/2010/main" val="144198715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left)">
                                      <p:cBhvr>
                                        <p:cTn id="10" dur="500"/>
                                        <p:tgtEl>
                                          <p:spTgt spid="3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left)">
                                      <p:cBhvr>
                                        <p:cTn id="13" dur="500"/>
                                        <p:tgtEl>
                                          <p:spTgt spid="3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fade">
                                      <p:cBhvr>
                                        <p:cTn id="2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709C4443-7218-4081-8BD5-D9CB9F9D91BD}"/>
              </a:ext>
            </a:extLst>
          </p:cNvPr>
          <p:cNvGrpSpPr/>
          <p:nvPr/>
        </p:nvGrpSpPr>
        <p:grpSpPr>
          <a:xfrm>
            <a:off x="1016090" y="3175144"/>
            <a:ext cx="9895661" cy="2705071"/>
            <a:chOff x="764577" y="922548"/>
            <a:chExt cx="7555043" cy="2065241"/>
          </a:xfrm>
        </p:grpSpPr>
        <p:sp>
          <p:nvSpPr>
            <p:cNvPr id="6" name="iS1ide-Freeform: Shape 2">
              <a:extLst>
                <a:ext uri="{FF2B5EF4-FFF2-40B4-BE49-F238E27FC236}">
                  <a16:creationId xmlns="" xmlns:a16="http://schemas.microsoft.com/office/drawing/2014/main" id="{23CEBAC0-DE16-489C-B3C5-6B50C9427398}"/>
                </a:ext>
              </a:extLst>
            </p:cNvPr>
            <p:cNvSpPr>
              <a:spLocks/>
            </p:cNvSpPr>
            <p:nvPr/>
          </p:nvSpPr>
          <p:spPr bwMode="auto">
            <a:xfrm>
              <a:off x="764577" y="2605742"/>
              <a:ext cx="1917213" cy="382046"/>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E48987"/>
            </a:solidFill>
            <a:ln>
              <a:noFill/>
            </a:ln>
          </p:spPr>
          <p:txBody>
            <a:bodyPr anchor="ctr"/>
            <a:lstStyle/>
            <a:p>
              <a:pPr algn="ctr"/>
              <a:endParaRPr>
                <a:solidFill>
                  <a:schemeClr val="tx1">
                    <a:lumMod val="65000"/>
                    <a:lumOff val="35000"/>
                  </a:schemeClr>
                </a:solidFill>
                <a:latin typeface="Impact" panose="020B0806030902050204" pitchFamily="34" charset="0"/>
                <a:ea typeface="Source Han Sans CN" panose="020B0500000000000000" pitchFamily="34" charset="-128"/>
              </a:endParaRPr>
            </a:p>
          </p:txBody>
        </p:sp>
        <p:sp>
          <p:nvSpPr>
            <p:cNvPr id="7" name="iS1ide-TextBox 7">
              <a:extLst>
                <a:ext uri="{FF2B5EF4-FFF2-40B4-BE49-F238E27FC236}">
                  <a16:creationId xmlns="" xmlns:a16="http://schemas.microsoft.com/office/drawing/2014/main" id="{11E2FF4F-997D-414D-B5CC-D0A94B7DF120}"/>
                </a:ext>
              </a:extLst>
            </p:cNvPr>
            <p:cNvSpPr txBox="1">
              <a:spLocks/>
            </p:cNvSpPr>
            <p:nvPr/>
          </p:nvSpPr>
          <p:spPr bwMode="auto">
            <a:xfrm>
              <a:off x="1566891" y="2176990"/>
              <a:ext cx="312586" cy="276999"/>
            </a:xfrm>
            <a:prstGeom prst="rect">
              <a:avLst/>
            </a:prstGeom>
            <a:noFill/>
            <a:ln w="9525">
              <a:noFill/>
              <a:miter lim="800000"/>
              <a:headEnd/>
              <a:tailEnd/>
            </a:ln>
          </p:spPr>
          <p:txBody>
            <a:bodyPr wrap="none" lIns="0" tIns="0" rIns="0" bIns="0" anchor="t" anchorCtr="0">
              <a:normAutofit lnSpcReduction="10000"/>
              <a:scene3d>
                <a:camera prst="orthographicFront"/>
                <a:lightRig rig="threePt" dir="t"/>
              </a:scene3d>
              <a:sp3d>
                <a:bevelT w="0" h="0"/>
              </a:sp3d>
            </a:bodyPr>
            <a:lstStyle/>
            <a:p>
              <a:pPr marL="0" lvl="1" algn="ctr"/>
              <a:r>
                <a:rPr lang="en-US" altLang="ko-KR" sz="2400">
                  <a:solidFill>
                    <a:schemeClr val="tx1">
                      <a:lumMod val="65000"/>
                      <a:lumOff val="35000"/>
                    </a:schemeClr>
                  </a:solidFill>
                  <a:latin typeface="Impact" panose="020B0806030902050204" pitchFamily="34" charset="0"/>
                  <a:ea typeface="Source Han Sans CN" panose="020B0500000000000000" pitchFamily="34" charset="-128"/>
                </a:rPr>
                <a:t>20%</a:t>
              </a:r>
            </a:p>
          </p:txBody>
        </p:sp>
        <p:sp>
          <p:nvSpPr>
            <p:cNvPr id="8" name="iS1ide-Freeform: Shape 3">
              <a:extLst>
                <a:ext uri="{FF2B5EF4-FFF2-40B4-BE49-F238E27FC236}">
                  <a16:creationId xmlns="" xmlns:a16="http://schemas.microsoft.com/office/drawing/2014/main" id="{12E8CC72-A8DC-4EAC-B931-B6118511DB62}"/>
                </a:ext>
              </a:extLst>
            </p:cNvPr>
            <p:cNvSpPr>
              <a:spLocks/>
            </p:cNvSpPr>
            <p:nvPr/>
          </p:nvSpPr>
          <p:spPr bwMode="auto">
            <a:xfrm>
              <a:off x="2174035" y="1841645"/>
              <a:ext cx="1917213" cy="1146143"/>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69C6D9"/>
            </a:solidFill>
            <a:ln>
              <a:noFill/>
            </a:ln>
          </p:spPr>
          <p:txBody>
            <a:bodyPr anchor="ctr"/>
            <a:lstStyle/>
            <a:p>
              <a:pPr algn="ctr"/>
              <a:endParaRPr>
                <a:solidFill>
                  <a:schemeClr val="tx1">
                    <a:lumMod val="65000"/>
                    <a:lumOff val="35000"/>
                  </a:schemeClr>
                </a:solidFill>
                <a:latin typeface="Impact" panose="020B0806030902050204" pitchFamily="34" charset="0"/>
                <a:ea typeface="Source Han Sans CN" panose="020B0500000000000000" pitchFamily="34" charset="-128"/>
              </a:endParaRPr>
            </a:p>
          </p:txBody>
        </p:sp>
        <p:sp>
          <p:nvSpPr>
            <p:cNvPr id="9" name="iS1ide-TextBox 8">
              <a:extLst>
                <a:ext uri="{FF2B5EF4-FFF2-40B4-BE49-F238E27FC236}">
                  <a16:creationId xmlns="" xmlns:a16="http://schemas.microsoft.com/office/drawing/2014/main" id="{B25FD64D-3AA8-4D1F-A603-4B5AFE506FC7}"/>
                </a:ext>
              </a:extLst>
            </p:cNvPr>
            <p:cNvSpPr txBox="1">
              <a:spLocks/>
            </p:cNvSpPr>
            <p:nvPr/>
          </p:nvSpPr>
          <p:spPr bwMode="auto">
            <a:xfrm>
              <a:off x="2971540" y="1450167"/>
              <a:ext cx="322204" cy="276999"/>
            </a:xfrm>
            <a:prstGeom prst="rect">
              <a:avLst/>
            </a:prstGeom>
            <a:noFill/>
            <a:ln w="9525">
              <a:noFill/>
              <a:miter lim="800000"/>
              <a:headEnd/>
              <a:tailEnd/>
            </a:ln>
          </p:spPr>
          <p:txBody>
            <a:bodyPr wrap="none" lIns="0" tIns="0" rIns="0" bIns="0" anchor="t" anchorCtr="0">
              <a:normAutofit lnSpcReduction="10000"/>
              <a:scene3d>
                <a:camera prst="orthographicFront"/>
                <a:lightRig rig="threePt" dir="t"/>
              </a:scene3d>
              <a:sp3d>
                <a:bevelT w="0" h="0"/>
              </a:sp3d>
            </a:bodyPr>
            <a:lstStyle/>
            <a:p>
              <a:pPr marL="0" lvl="1" algn="ctr"/>
              <a:r>
                <a:rPr lang="en-US" altLang="ko-KR" sz="2400">
                  <a:solidFill>
                    <a:schemeClr val="tx1">
                      <a:lumMod val="65000"/>
                      <a:lumOff val="35000"/>
                    </a:schemeClr>
                  </a:solidFill>
                  <a:latin typeface="Impact" panose="020B0806030902050204" pitchFamily="34" charset="0"/>
                  <a:ea typeface="Source Han Sans CN" panose="020B0500000000000000" pitchFamily="34" charset="-128"/>
                </a:rPr>
                <a:t>60%</a:t>
              </a:r>
            </a:p>
          </p:txBody>
        </p:sp>
        <p:sp>
          <p:nvSpPr>
            <p:cNvPr id="10" name="íṡľíḍè-Freeform: Shape 4">
              <a:extLst>
                <a:ext uri="{FF2B5EF4-FFF2-40B4-BE49-F238E27FC236}">
                  <a16:creationId xmlns="" xmlns:a16="http://schemas.microsoft.com/office/drawing/2014/main" id="{FA7BC15A-7502-482C-BE10-2A014663CF7C}"/>
                </a:ext>
              </a:extLst>
            </p:cNvPr>
            <p:cNvSpPr>
              <a:spLocks/>
            </p:cNvSpPr>
            <p:nvPr/>
          </p:nvSpPr>
          <p:spPr bwMode="auto">
            <a:xfrm>
              <a:off x="3583492" y="2030120"/>
              <a:ext cx="1917213" cy="957668"/>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E48987"/>
            </a:solidFill>
            <a:ln>
              <a:noFill/>
            </a:ln>
          </p:spPr>
          <p:txBody>
            <a:bodyPr anchor="ctr"/>
            <a:lstStyle/>
            <a:p>
              <a:pPr algn="ctr"/>
              <a:endParaRPr>
                <a:solidFill>
                  <a:schemeClr val="tx1">
                    <a:lumMod val="65000"/>
                    <a:lumOff val="35000"/>
                  </a:schemeClr>
                </a:solidFill>
                <a:latin typeface="Impact" panose="020B0806030902050204" pitchFamily="34" charset="0"/>
                <a:ea typeface="Source Han Sans CN" panose="020B0500000000000000" pitchFamily="34" charset="-128"/>
              </a:endParaRPr>
            </a:p>
          </p:txBody>
        </p:sp>
        <p:sp>
          <p:nvSpPr>
            <p:cNvPr id="11" name="íṡľíḍè-TextBox 9">
              <a:extLst>
                <a:ext uri="{FF2B5EF4-FFF2-40B4-BE49-F238E27FC236}">
                  <a16:creationId xmlns="" xmlns:a16="http://schemas.microsoft.com/office/drawing/2014/main" id="{4DBC40C0-5E0E-48E9-BB9F-1D50B9070FC3}"/>
                </a:ext>
              </a:extLst>
            </p:cNvPr>
            <p:cNvSpPr txBox="1">
              <a:spLocks/>
            </p:cNvSpPr>
            <p:nvPr/>
          </p:nvSpPr>
          <p:spPr bwMode="auto">
            <a:xfrm>
              <a:off x="4381596" y="1655943"/>
              <a:ext cx="321001" cy="276999"/>
            </a:xfrm>
            <a:prstGeom prst="rect">
              <a:avLst/>
            </a:prstGeom>
            <a:noFill/>
            <a:ln w="9525">
              <a:noFill/>
              <a:miter lim="800000"/>
              <a:headEnd/>
              <a:tailEnd/>
            </a:ln>
          </p:spPr>
          <p:txBody>
            <a:bodyPr wrap="none" lIns="0" tIns="0" rIns="0" bIns="0" anchor="t" anchorCtr="0">
              <a:normAutofit lnSpcReduction="10000"/>
              <a:scene3d>
                <a:camera prst="orthographicFront"/>
                <a:lightRig rig="threePt" dir="t"/>
              </a:scene3d>
              <a:sp3d>
                <a:bevelT w="0" h="0"/>
              </a:sp3d>
            </a:bodyPr>
            <a:lstStyle/>
            <a:p>
              <a:pPr marL="0" lvl="1" algn="ctr"/>
              <a:r>
                <a:rPr lang="en-US" altLang="ko-KR" sz="2400">
                  <a:solidFill>
                    <a:schemeClr val="tx1">
                      <a:lumMod val="65000"/>
                      <a:lumOff val="35000"/>
                    </a:schemeClr>
                  </a:solidFill>
                  <a:latin typeface="Impact" panose="020B0806030902050204" pitchFamily="34" charset="0"/>
                  <a:ea typeface="Source Han Sans CN" panose="020B0500000000000000" pitchFamily="34" charset="-128"/>
                </a:rPr>
                <a:t>50%</a:t>
              </a:r>
            </a:p>
          </p:txBody>
        </p:sp>
        <p:sp>
          <p:nvSpPr>
            <p:cNvPr id="12" name="íṡľíḍè-Freeform: Shape 5">
              <a:extLst>
                <a:ext uri="{FF2B5EF4-FFF2-40B4-BE49-F238E27FC236}">
                  <a16:creationId xmlns="" xmlns:a16="http://schemas.microsoft.com/office/drawing/2014/main" id="{9DFC54F9-35AE-462B-BE7E-C0780523286D}"/>
                </a:ext>
              </a:extLst>
            </p:cNvPr>
            <p:cNvSpPr>
              <a:spLocks/>
            </p:cNvSpPr>
            <p:nvPr/>
          </p:nvSpPr>
          <p:spPr bwMode="auto">
            <a:xfrm>
              <a:off x="4992950" y="1284100"/>
              <a:ext cx="1917213" cy="1703687"/>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69C6D9"/>
            </a:solidFill>
            <a:ln>
              <a:noFill/>
            </a:ln>
          </p:spPr>
          <p:txBody>
            <a:bodyPr anchor="ctr"/>
            <a:lstStyle/>
            <a:p>
              <a:pPr algn="ctr"/>
              <a:endParaRPr>
                <a:solidFill>
                  <a:schemeClr val="tx1">
                    <a:lumMod val="65000"/>
                    <a:lumOff val="35000"/>
                  </a:schemeClr>
                </a:solidFill>
                <a:latin typeface="Impact" panose="020B0806030902050204" pitchFamily="34" charset="0"/>
                <a:ea typeface="Source Han Sans CN" panose="020B0500000000000000" pitchFamily="34" charset="-128"/>
              </a:endParaRPr>
            </a:p>
          </p:txBody>
        </p:sp>
        <p:sp>
          <p:nvSpPr>
            <p:cNvPr id="13" name="íṡľíḍè-TextBox 10">
              <a:extLst>
                <a:ext uri="{FF2B5EF4-FFF2-40B4-BE49-F238E27FC236}">
                  <a16:creationId xmlns="" xmlns:a16="http://schemas.microsoft.com/office/drawing/2014/main" id="{54A88494-E395-4EDA-8290-FDD0BD273CFB}"/>
                </a:ext>
              </a:extLst>
            </p:cNvPr>
            <p:cNvSpPr txBox="1">
              <a:spLocks/>
            </p:cNvSpPr>
            <p:nvPr/>
          </p:nvSpPr>
          <p:spPr bwMode="auto">
            <a:xfrm>
              <a:off x="5790454" y="922548"/>
              <a:ext cx="322204" cy="276999"/>
            </a:xfrm>
            <a:prstGeom prst="rect">
              <a:avLst/>
            </a:prstGeom>
            <a:noFill/>
            <a:ln w="9525">
              <a:noFill/>
              <a:miter lim="800000"/>
              <a:headEnd/>
              <a:tailEnd/>
            </a:ln>
          </p:spPr>
          <p:txBody>
            <a:bodyPr wrap="none" lIns="0" tIns="0" rIns="0" bIns="0" anchor="t" anchorCtr="0">
              <a:normAutofit lnSpcReduction="10000"/>
              <a:scene3d>
                <a:camera prst="orthographicFront"/>
                <a:lightRig rig="threePt" dir="t"/>
              </a:scene3d>
              <a:sp3d>
                <a:bevelT w="0" h="0"/>
              </a:sp3d>
            </a:bodyPr>
            <a:lstStyle/>
            <a:p>
              <a:pPr marL="0" lvl="1" algn="ctr"/>
              <a:r>
                <a:rPr lang="en-US" altLang="ko-KR" sz="2400">
                  <a:solidFill>
                    <a:schemeClr val="tx1">
                      <a:lumMod val="65000"/>
                      <a:lumOff val="35000"/>
                    </a:schemeClr>
                  </a:solidFill>
                  <a:latin typeface="Impact" panose="020B0806030902050204" pitchFamily="34" charset="0"/>
                  <a:ea typeface="Source Han Sans CN" panose="020B0500000000000000" pitchFamily="34" charset="-128"/>
                </a:rPr>
                <a:t>90%</a:t>
              </a:r>
            </a:p>
          </p:txBody>
        </p:sp>
        <p:sp>
          <p:nvSpPr>
            <p:cNvPr id="14" name="íṡľíḍè-Freeform: Shape 6">
              <a:extLst>
                <a:ext uri="{FF2B5EF4-FFF2-40B4-BE49-F238E27FC236}">
                  <a16:creationId xmlns="" xmlns:a16="http://schemas.microsoft.com/office/drawing/2014/main" id="{1F4F30EC-7AE2-4294-90E1-5BC34C7CB774}"/>
                </a:ext>
              </a:extLst>
            </p:cNvPr>
            <p:cNvSpPr>
              <a:spLocks/>
            </p:cNvSpPr>
            <p:nvPr/>
          </p:nvSpPr>
          <p:spPr bwMode="auto">
            <a:xfrm>
              <a:off x="6402407" y="1652770"/>
              <a:ext cx="1917213" cy="1335019"/>
            </a:xfrm>
            <a:custGeom>
              <a:avLst/>
              <a:gdLst>
                <a:gd name="T0" fmla="*/ 5715 w 5760"/>
                <a:gd name="T1" fmla="*/ 3576 h 3576"/>
                <a:gd name="T2" fmla="*/ 5551 w 5760"/>
                <a:gd name="T3" fmla="*/ 3566 h 3576"/>
                <a:gd name="T4" fmla="*/ 5360 w 5760"/>
                <a:gd name="T5" fmla="*/ 3536 h 3576"/>
                <a:gd name="T6" fmla="*/ 5138 w 5760"/>
                <a:gd name="T7" fmla="*/ 3476 h 3576"/>
                <a:gd name="T8" fmla="*/ 4992 w 5760"/>
                <a:gd name="T9" fmla="*/ 3417 h 3576"/>
                <a:gd name="T10" fmla="*/ 4875 w 5760"/>
                <a:gd name="T11" fmla="*/ 3357 h 3576"/>
                <a:gd name="T12" fmla="*/ 4762 w 5760"/>
                <a:gd name="T13" fmla="*/ 3282 h 3576"/>
                <a:gd name="T14" fmla="*/ 4653 w 5760"/>
                <a:gd name="T15" fmla="*/ 3192 h 3576"/>
                <a:gd name="T16" fmla="*/ 4553 w 5760"/>
                <a:gd name="T17" fmla="*/ 3087 h 3576"/>
                <a:gd name="T18" fmla="*/ 4463 w 5760"/>
                <a:gd name="T19" fmla="*/ 2962 h 3576"/>
                <a:gd name="T20" fmla="*/ 4387 w 5760"/>
                <a:gd name="T21" fmla="*/ 2820 h 3576"/>
                <a:gd name="T22" fmla="*/ 4338 w 5760"/>
                <a:gd name="T23" fmla="*/ 2699 h 3576"/>
                <a:gd name="T24" fmla="*/ 4249 w 5760"/>
                <a:gd name="T25" fmla="*/ 2419 h 3576"/>
                <a:gd name="T26" fmla="*/ 4139 w 5760"/>
                <a:gd name="T27" fmla="*/ 1990 h 3576"/>
                <a:gd name="T28" fmla="*/ 3995 w 5760"/>
                <a:gd name="T29" fmla="*/ 1414 h 3576"/>
                <a:gd name="T30" fmla="*/ 3892 w 5760"/>
                <a:gd name="T31" fmla="*/ 1074 h 3576"/>
                <a:gd name="T32" fmla="*/ 3814 w 5760"/>
                <a:gd name="T33" fmla="*/ 859 h 3576"/>
                <a:gd name="T34" fmla="*/ 3725 w 5760"/>
                <a:gd name="T35" fmla="*/ 658 h 3576"/>
                <a:gd name="T36" fmla="*/ 3625 w 5760"/>
                <a:gd name="T37" fmla="*/ 475 h 3576"/>
                <a:gd name="T38" fmla="*/ 3510 w 5760"/>
                <a:gd name="T39" fmla="*/ 317 h 3576"/>
                <a:gd name="T40" fmla="*/ 3381 w 5760"/>
                <a:gd name="T41" fmla="*/ 185 h 3576"/>
                <a:gd name="T42" fmla="*/ 3234 w 5760"/>
                <a:gd name="T43" fmla="*/ 85 h 3576"/>
                <a:gd name="T44" fmla="*/ 3153 w 5760"/>
                <a:gd name="T45" fmla="*/ 49 h 3576"/>
                <a:gd name="T46" fmla="*/ 3067 w 5760"/>
                <a:gd name="T47" fmla="*/ 23 h 3576"/>
                <a:gd name="T48" fmla="*/ 2977 w 5760"/>
                <a:gd name="T49" fmla="*/ 6 h 3576"/>
                <a:gd name="T50" fmla="*/ 2881 w 5760"/>
                <a:gd name="T51" fmla="*/ 0 h 3576"/>
                <a:gd name="T52" fmla="*/ 2807 w 5760"/>
                <a:gd name="T53" fmla="*/ 3 h 3576"/>
                <a:gd name="T54" fmla="*/ 2715 w 5760"/>
                <a:gd name="T55" fmla="*/ 17 h 3576"/>
                <a:gd name="T56" fmla="*/ 2628 w 5760"/>
                <a:gd name="T57" fmla="*/ 41 h 3576"/>
                <a:gd name="T58" fmla="*/ 2546 w 5760"/>
                <a:gd name="T59" fmla="*/ 76 h 3576"/>
                <a:gd name="T60" fmla="*/ 2414 w 5760"/>
                <a:gd name="T61" fmla="*/ 157 h 3576"/>
                <a:gd name="T62" fmla="*/ 2280 w 5760"/>
                <a:gd name="T63" fmla="*/ 281 h 3576"/>
                <a:gd name="T64" fmla="*/ 2162 w 5760"/>
                <a:gd name="T65" fmla="*/ 433 h 3576"/>
                <a:gd name="T66" fmla="*/ 2059 w 5760"/>
                <a:gd name="T67" fmla="*/ 610 h 3576"/>
                <a:gd name="T68" fmla="*/ 1968 w 5760"/>
                <a:gd name="T69" fmla="*/ 807 h 3576"/>
                <a:gd name="T70" fmla="*/ 1888 w 5760"/>
                <a:gd name="T71" fmla="*/ 1019 h 3576"/>
                <a:gd name="T72" fmla="*/ 1799 w 5760"/>
                <a:gd name="T73" fmla="*/ 1300 h 3576"/>
                <a:gd name="T74" fmla="*/ 1677 w 5760"/>
                <a:gd name="T75" fmla="*/ 1762 h 3576"/>
                <a:gd name="T76" fmla="*/ 1539 w 5760"/>
                <a:gd name="T77" fmla="*/ 2316 h 3576"/>
                <a:gd name="T78" fmla="*/ 1438 w 5760"/>
                <a:gd name="T79" fmla="*/ 2656 h 3576"/>
                <a:gd name="T80" fmla="*/ 1391 w 5760"/>
                <a:gd name="T81" fmla="*/ 2781 h 3576"/>
                <a:gd name="T82" fmla="*/ 1318 w 5760"/>
                <a:gd name="T83" fmla="*/ 2929 h 3576"/>
                <a:gd name="T84" fmla="*/ 1231 w 5760"/>
                <a:gd name="T85" fmla="*/ 3057 h 3576"/>
                <a:gd name="T86" fmla="*/ 1133 w 5760"/>
                <a:gd name="T87" fmla="*/ 3168 h 3576"/>
                <a:gd name="T88" fmla="*/ 1026 w 5760"/>
                <a:gd name="T89" fmla="*/ 3261 h 3576"/>
                <a:gd name="T90" fmla="*/ 914 w 5760"/>
                <a:gd name="T91" fmla="*/ 3339 h 3576"/>
                <a:gd name="T92" fmla="*/ 798 w 5760"/>
                <a:gd name="T93" fmla="*/ 3403 h 3576"/>
                <a:gd name="T94" fmla="*/ 681 w 5760"/>
                <a:gd name="T95" fmla="*/ 3454 h 3576"/>
                <a:gd name="T96" fmla="*/ 454 w 5760"/>
                <a:gd name="T97" fmla="*/ 3524 h 3576"/>
                <a:gd name="T98" fmla="*/ 253 w 5760"/>
                <a:gd name="T99" fmla="*/ 3561 h 3576"/>
                <a:gd name="T100" fmla="*/ 98 w 5760"/>
                <a:gd name="T101" fmla="*/ 3574 h 3576"/>
                <a:gd name="T102" fmla="*/ 5760 w 5760"/>
                <a:gd name="T103" fmla="*/ 3575 h 3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60" h="3576">
                  <a:moveTo>
                    <a:pt x="5760" y="3575"/>
                  </a:moveTo>
                  <a:lnTo>
                    <a:pt x="5760" y="3575"/>
                  </a:lnTo>
                  <a:lnTo>
                    <a:pt x="5748" y="3575"/>
                  </a:lnTo>
                  <a:lnTo>
                    <a:pt x="5715" y="3576"/>
                  </a:lnTo>
                  <a:lnTo>
                    <a:pt x="5662" y="3574"/>
                  </a:lnTo>
                  <a:lnTo>
                    <a:pt x="5628" y="3573"/>
                  </a:lnTo>
                  <a:lnTo>
                    <a:pt x="5591" y="3570"/>
                  </a:lnTo>
                  <a:lnTo>
                    <a:pt x="5551" y="3566"/>
                  </a:lnTo>
                  <a:lnTo>
                    <a:pt x="5507" y="3561"/>
                  </a:lnTo>
                  <a:lnTo>
                    <a:pt x="5461" y="3554"/>
                  </a:lnTo>
                  <a:lnTo>
                    <a:pt x="5412" y="3546"/>
                  </a:lnTo>
                  <a:lnTo>
                    <a:pt x="5360" y="3536"/>
                  </a:lnTo>
                  <a:lnTo>
                    <a:pt x="5306" y="3524"/>
                  </a:lnTo>
                  <a:lnTo>
                    <a:pt x="5251" y="3511"/>
                  </a:lnTo>
                  <a:lnTo>
                    <a:pt x="5195" y="3494"/>
                  </a:lnTo>
                  <a:lnTo>
                    <a:pt x="5138" y="3476"/>
                  </a:lnTo>
                  <a:lnTo>
                    <a:pt x="5079" y="3454"/>
                  </a:lnTo>
                  <a:lnTo>
                    <a:pt x="5050" y="3443"/>
                  </a:lnTo>
                  <a:lnTo>
                    <a:pt x="5021" y="3430"/>
                  </a:lnTo>
                  <a:lnTo>
                    <a:pt x="4992" y="3417"/>
                  </a:lnTo>
                  <a:lnTo>
                    <a:pt x="4963" y="3403"/>
                  </a:lnTo>
                  <a:lnTo>
                    <a:pt x="4933" y="3388"/>
                  </a:lnTo>
                  <a:lnTo>
                    <a:pt x="4904" y="3373"/>
                  </a:lnTo>
                  <a:lnTo>
                    <a:pt x="4875" y="3357"/>
                  </a:lnTo>
                  <a:lnTo>
                    <a:pt x="4846" y="3339"/>
                  </a:lnTo>
                  <a:lnTo>
                    <a:pt x="4818" y="3321"/>
                  </a:lnTo>
                  <a:lnTo>
                    <a:pt x="4790" y="3302"/>
                  </a:lnTo>
                  <a:lnTo>
                    <a:pt x="4762" y="3282"/>
                  </a:lnTo>
                  <a:lnTo>
                    <a:pt x="4734" y="3261"/>
                  </a:lnTo>
                  <a:lnTo>
                    <a:pt x="4707" y="3239"/>
                  </a:lnTo>
                  <a:lnTo>
                    <a:pt x="4680" y="3216"/>
                  </a:lnTo>
                  <a:lnTo>
                    <a:pt x="4653" y="3192"/>
                  </a:lnTo>
                  <a:lnTo>
                    <a:pt x="4627" y="3168"/>
                  </a:lnTo>
                  <a:lnTo>
                    <a:pt x="4602" y="3142"/>
                  </a:lnTo>
                  <a:lnTo>
                    <a:pt x="4577" y="3115"/>
                  </a:lnTo>
                  <a:lnTo>
                    <a:pt x="4553" y="3087"/>
                  </a:lnTo>
                  <a:lnTo>
                    <a:pt x="4529" y="3057"/>
                  </a:lnTo>
                  <a:lnTo>
                    <a:pt x="4507" y="3027"/>
                  </a:lnTo>
                  <a:lnTo>
                    <a:pt x="4484" y="2996"/>
                  </a:lnTo>
                  <a:lnTo>
                    <a:pt x="4463" y="2962"/>
                  </a:lnTo>
                  <a:lnTo>
                    <a:pt x="4443" y="2929"/>
                  </a:lnTo>
                  <a:lnTo>
                    <a:pt x="4423" y="2893"/>
                  </a:lnTo>
                  <a:lnTo>
                    <a:pt x="4404" y="2858"/>
                  </a:lnTo>
                  <a:lnTo>
                    <a:pt x="4387" y="2820"/>
                  </a:lnTo>
                  <a:lnTo>
                    <a:pt x="4369" y="2781"/>
                  </a:lnTo>
                  <a:lnTo>
                    <a:pt x="4369" y="2781"/>
                  </a:lnTo>
                  <a:lnTo>
                    <a:pt x="4353" y="2741"/>
                  </a:lnTo>
                  <a:lnTo>
                    <a:pt x="4338" y="2699"/>
                  </a:lnTo>
                  <a:lnTo>
                    <a:pt x="4322" y="2656"/>
                  </a:lnTo>
                  <a:lnTo>
                    <a:pt x="4308" y="2610"/>
                  </a:lnTo>
                  <a:lnTo>
                    <a:pt x="4278" y="2517"/>
                  </a:lnTo>
                  <a:lnTo>
                    <a:pt x="4249" y="2419"/>
                  </a:lnTo>
                  <a:lnTo>
                    <a:pt x="4221" y="2316"/>
                  </a:lnTo>
                  <a:lnTo>
                    <a:pt x="4194" y="2210"/>
                  </a:lnTo>
                  <a:lnTo>
                    <a:pt x="4166" y="2101"/>
                  </a:lnTo>
                  <a:lnTo>
                    <a:pt x="4139" y="1990"/>
                  </a:lnTo>
                  <a:lnTo>
                    <a:pt x="4083" y="1762"/>
                  </a:lnTo>
                  <a:lnTo>
                    <a:pt x="4055" y="1646"/>
                  </a:lnTo>
                  <a:lnTo>
                    <a:pt x="4025" y="1530"/>
                  </a:lnTo>
                  <a:lnTo>
                    <a:pt x="3995" y="1414"/>
                  </a:lnTo>
                  <a:lnTo>
                    <a:pt x="3962" y="1300"/>
                  </a:lnTo>
                  <a:lnTo>
                    <a:pt x="3928" y="1186"/>
                  </a:lnTo>
                  <a:lnTo>
                    <a:pt x="3910" y="1130"/>
                  </a:lnTo>
                  <a:lnTo>
                    <a:pt x="3892" y="1074"/>
                  </a:lnTo>
                  <a:lnTo>
                    <a:pt x="3873" y="1019"/>
                  </a:lnTo>
                  <a:lnTo>
                    <a:pt x="3854" y="965"/>
                  </a:lnTo>
                  <a:lnTo>
                    <a:pt x="3834" y="912"/>
                  </a:lnTo>
                  <a:lnTo>
                    <a:pt x="3814" y="859"/>
                  </a:lnTo>
                  <a:lnTo>
                    <a:pt x="3792" y="807"/>
                  </a:lnTo>
                  <a:lnTo>
                    <a:pt x="3771" y="756"/>
                  </a:lnTo>
                  <a:lnTo>
                    <a:pt x="3748" y="707"/>
                  </a:lnTo>
                  <a:lnTo>
                    <a:pt x="3725" y="658"/>
                  </a:lnTo>
                  <a:lnTo>
                    <a:pt x="3702" y="610"/>
                  </a:lnTo>
                  <a:lnTo>
                    <a:pt x="3677" y="564"/>
                  </a:lnTo>
                  <a:lnTo>
                    <a:pt x="3651" y="519"/>
                  </a:lnTo>
                  <a:lnTo>
                    <a:pt x="3625" y="475"/>
                  </a:lnTo>
                  <a:lnTo>
                    <a:pt x="3598" y="433"/>
                  </a:lnTo>
                  <a:lnTo>
                    <a:pt x="3570" y="392"/>
                  </a:lnTo>
                  <a:lnTo>
                    <a:pt x="3541" y="353"/>
                  </a:lnTo>
                  <a:lnTo>
                    <a:pt x="3510" y="317"/>
                  </a:lnTo>
                  <a:lnTo>
                    <a:pt x="3480" y="281"/>
                  </a:lnTo>
                  <a:lnTo>
                    <a:pt x="3448" y="246"/>
                  </a:lnTo>
                  <a:lnTo>
                    <a:pt x="3415" y="215"/>
                  </a:lnTo>
                  <a:lnTo>
                    <a:pt x="3381" y="185"/>
                  </a:lnTo>
                  <a:lnTo>
                    <a:pt x="3346" y="157"/>
                  </a:lnTo>
                  <a:lnTo>
                    <a:pt x="3309" y="131"/>
                  </a:lnTo>
                  <a:lnTo>
                    <a:pt x="3273" y="107"/>
                  </a:lnTo>
                  <a:lnTo>
                    <a:pt x="3234" y="85"/>
                  </a:lnTo>
                  <a:lnTo>
                    <a:pt x="3214" y="76"/>
                  </a:lnTo>
                  <a:lnTo>
                    <a:pt x="3194" y="66"/>
                  </a:lnTo>
                  <a:lnTo>
                    <a:pt x="3174" y="57"/>
                  </a:lnTo>
                  <a:lnTo>
                    <a:pt x="3153" y="49"/>
                  </a:lnTo>
                  <a:lnTo>
                    <a:pt x="3132" y="41"/>
                  </a:lnTo>
                  <a:lnTo>
                    <a:pt x="3111" y="35"/>
                  </a:lnTo>
                  <a:lnTo>
                    <a:pt x="3089" y="28"/>
                  </a:lnTo>
                  <a:lnTo>
                    <a:pt x="3067" y="23"/>
                  </a:lnTo>
                  <a:lnTo>
                    <a:pt x="3046" y="17"/>
                  </a:lnTo>
                  <a:lnTo>
                    <a:pt x="3023" y="13"/>
                  </a:lnTo>
                  <a:lnTo>
                    <a:pt x="2999" y="10"/>
                  </a:lnTo>
                  <a:lnTo>
                    <a:pt x="2977" y="6"/>
                  </a:lnTo>
                  <a:lnTo>
                    <a:pt x="2953" y="3"/>
                  </a:lnTo>
                  <a:lnTo>
                    <a:pt x="2929" y="2"/>
                  </a:lnTo>
                  <a:lnTo>
                    <a:pt x="2904" y="1"/>
                  </a:lnTo>
                  <a:lnTo>
                    <a:pt x="2881" y="0"/>
                  </a:lnTo>
                  <a:lnTo>
                    <a:pt x="2881" y="0"/>
                  </a:lnTo>
                  <a:lnTo>
                    <a:pt x="2856" y="1"/>
                  </a:lnTo>
                  <a:lnTo>
                    <a:pt x="2831" y="2"/>
                  </a:lnTo>
                  <a:lnTo>
                    <a:pt x="2807" y="3"/>
                  </a:lnTo>
                  <a:lnTo>
                    <a:pt x="2783" y="6"/>
                  </a:lnTo>
                  <a:lnTo>
                    <a:pt x="2761" y="10"/>
                  </a:lnTo>
                  <a:lnTo>
                    <a:pt x="2738" y="13"/>
                  </a:lnTo>
                  <a:lnTo>
                    <a:pt x="2715" y="17"/>
                  </a:lnTo>
                  <a:lnTo>
                    <a:pt x="2693" y="23"/>
                  </a:lnTo>
                  <a:lnTo>
                    <a:pt x="2671" y="28"/>
                  </a:lnTo>
                  <a:lnTo>
                    <a:pt x="2649" y="35"/>
                  </a:lnTo>
                  <a:lnTo>
                    <a:pt x="2628" y="41"/>
                  </a:lnTo>
                  <a:lnTo>
                    <a:pt x="2607" y="49"/>
                  </a:lnTo>
                  <a:lnTo>
                    <a:pt x="2587" y="57"/>
                  </a:lnTo>
                  <a:lnTo>
                    <a:pt x="2566" y="66"/>
                  </a:lnTo>
                  <a:lnTo>
                    <a:pt x="2546" y="76"/>
                  </a:lnTo>
                  <a:lnTo>
                    <a:pt x="2526" y="85"/>
                  </a:lnTo>
                  <a:lnTo>
                    <a:pt x="2487" y="107"/>
                  </a:lnTo>
                  <a:lnTo>
                    <a:pt x="2451" y="131"/>
                  </a:lnTo>
                  <a:lnTo>
                    <a:pt x="2414" y="157"/>
                  </a:lnTo>
                  <a:lnTo>
                    <a:pt x="2379" y="185"/>
                  </a:lnTo>
                  <a:lnTo>
                    <a:pt x="2345" y="215"/>
                  </a:lnTo>
                  <a:lnTo>
                    <a:pt x="2312" y="246"/>
                  </a:lnTo>
                  <a:lnTo>
                    <a:pt x="2280" y="281"/>
                  </a:lnTo>
                  <a:lnTo>
                    <a:pt x="2250" y="317"/>
                  </a:lnTo>
                  <a:lnTo>
                    <a:pt x="2219" y="353"/>
                  </a:lnTo>
                  <a:lnTo>
                    <a:pt x="2190" y="392"/>
                  </a:lnTo>
                  <a:lnTo>
                    <a:pt x="2162" y="433"/>
                  </a:lnTo>
                  <a:lnTo>
                    <a:pt x="2135" y="475"/>
                  </a:lnTo>
                  <a:lnTo>
                    <a:pt x="2109" y="519"/>
                  </a:lnTo>
                  <a:lnTo>
                    <a:pt x="2083" y="564"/>
                  </a:lnTo>
                  <a:lnTo>
                    <a:pt x="2059" y="610"/>
                  </a:lnTo>
                  <a:lnTo>
                    <a:pt x="2035" y="658"/>
                  </a:lnTo>
                  <a:lnTo>
                    <a:pt x="2012" y="707"/>
                  </a:lnTo>
                  <a:lnTo>
                    <a:pt x="1989" y="756"/>
                  </a:lnTo>
                  <a:lnTo>
                    <a:pt x="1968" y="807"/>
                  </a:lnTo>
                  <a:lnTo>
                    <a:pt x="1947" y="859"/>
                  </a:lnTo>
                  <a:lnTo>
                    <a:pt x="1926" y="912"/>
                  </a:lnTo>
                  <a:lnTo>
                    <a:pt x="1906" y="965"/>
                  </a:lnTo>
                  <a:lnTo>
                    <a:pt x="1888" y="1019"/>
                  </a:lnTo>
                  <a:lnTo>
                    <a:pt x="1868" y="1074"/>
                  </a:lnTo>
                  <a:lnTo>
                    <a:pt x="1850" y="1130"/>
                  </a:lnTo>
                  <a:lnTo>
                    <a:pt x="1832" y="1186"/>
                  </a:lnTo>
                  <a:lnTo>
                    <a:pt x="1799" y="1300"/>
                  </a:lnTo>
                  <a:lnTo>
                    <a:pt x="1767" y="1414"/>
                  </a:lnTo>
                  <a:lnTo>
                    <a:pt x="1735" y="1530"/>
                  </a:lnTo>
                  <a:lnTo>
                    <a:pt x="1706" y="1646"/>
                  </a:lnTo>
                  <a:lnTo>
                    <a:pt x="1677" y="1762"/>
                  </a:lnTo>
                  <a:lnTo>
                    <a:pt x="1621" y="1990"/>
                  </a:lnTo>
                  <a:lnTo>
                    <a:pt x="1594" y="2101"/>
                  </a:lnTo>
                  <a:lnTo>
                    <a:pt x="1567" y="2210"/>
                  </a:lnTo>
                  <a:lnTo>
                    <a:pt x="1539" y="2316"/>
                  </a:lnTo>
                  <a:lnTo>
                    <a:pt x="1511" y="2419"/>
                  </a:lnTo>
                  <a:lnTo>
                    <a:pt x="1482" y="2517"/>
                  </a:lnTo>
                  <a:lnTo>
                    <a:pt x="1453" y="2610"/>
                  </a:lnTo>
                  <a:lnTo>
                    <a:pt x="1438" y="2656"/>
                  </a:lnTo>
                  <a:lnTo>
                    <a:pt x="1422" y="2699"/>
                  </a:lnTo>
                  <a:lnTo>
                    <a:pt x="1407" y="2741"/>
                  </a:lnTo>
                  <a:lnTo>
                    <a:pt x="1391" y="2781"/>
                  </a:lnTo>
                  <a:lnTo>
                    <a:pt x="1391" y="2781"/>
                  </a:lnTo>
                  <a:lnTo>
                    <a:pt x="1373" y="2820"/>
                  </a:lnTo>
                  <a:lnTo>
                    <a:pt x="1356" y="2858"/>
                  </a:lnTo>
                  <a:lnTo>
                    <a:pt x="1338" y="2893"/>
                  </a:lnTo>
                  <a:lnTo>
                    <a:pt x="1318" y="2929"/>
                  </a:lnTo>
                  <a:lnTo>
                    <a:pt x="1298" y="2962"/>
                  </a:lnTo>
                  <a:lnTo>
                    <a:pt x="1276" y="2996"/>
                  </a:lnTo>
                  <a:lnTo>
                    <a:pt x="1253" y="3027"/>
                  </a:lnTo>
                  <a:lnTo>
                    <a:pt x="1231" y="3057"/>
                  </a:lnTo>
                  <a:lnTo>
                    <a:pt x="1208" y="3087"/>
                  </a:lnTo>
                  <a:lnTo>
                    <a:pt x="1183" y="3115"/>
                  </a:lnTo>
                  <a:lnTo>
                    <a:pt x="1158" y="3142"/>
                  </a:lnTo>
                  <a:lnTo>
                    <a:pt x="1133" y="3168"/>
                  </a:lnTo>
                  <a:lnTo>
                    <a:pt x="1107" y="3192"/>
                  </a:lnTo>
                  <a:lnTo>
                    <a:pt x="1080" y="3216"/>
                  </a:lnTo>
                  <a:lnTo>
                    <a:pt x="1055" y="3239"/>
                  </a:lnTo>
                  <a:lnTo>
                    <a:pt x="1026" y="3261"/>
                  </a:lnTo>
                  <a:lnTo>
                    <a:pt x="999" y="3282"/>
                  </a:lnTo>
                  <a:lnTo>
                    <a:pt x="971" y="3302"/>
                  </a:lnTo>
                  <a:lnTo>
                    <a:pt x="942" y="3321"/>
                  </a:lnTo>
                  <a:lnTo>
                    <a:pt x="914" y="3339"/>
                  </a:lnTo>
                  <a:lnTo>
                    <a:pt x="885" y="3357"/>
                  </a:lnTo>
                  <a:lnTo>
                    <a:pt x="857" y="3373"/>
                  </a:lnTo>
                  <a:lnTo>
                    <a:pt x="828" y="3388"/>
                  </a:lnTo>
                  <a:lnTo>
                    <a:pt x="798" y="3403"/>
                  </a:lnTo>
                  <a:lnTo>
                    <a:pt x="768" y="3417"/>
                  </a:lnTo>
                  <a:lnTo>
                    <a:pt x="739" y="3430"/>
                  </a:lnTo>
                  <a:lnTo>
                    <a:pt x="710" y="3443"/>
                  </a:lnTo>
                  <a:lnTo>
                    <a:pt x="681" y="3454"/>
                  </a:lnTo>
                  <a:lnTo>
                    <a:pt x="622" y="3476"/>
                  </a:lnTo>
                  <a:lnTo>
                    <a:pt x="565" y="3494"/>
                  </a:lnTo>
                  <a:lnTo>
                    <a:pt x="509" y="3511"/>
                  </a:lnTo>
                  <a:lnTo>
                    <a:pt x="454" y="3524"/>
                  </a:lnTo>
                  <a:lnTo>
                    <a:pt x="400" y="3536"/>
                  </a:lnTo>
                  <a:lnTo>
                    <a:pt x="349" y="3546"/>
                  </a:lnTo>
                  <a:lnTo>
                    <a:pt x="299" y="3554"/>
                  </a:lnTo>
                  <a:lnTo>
                    <a:pt x="253" y="3561"/>
                  </a:lnTo>
                  <a:lnTo>
                    <a:pt x="210" y="3566"/>
                  </a:lnTo>
                  <a:lnTo>
                    <a:pt x="169" y="3570"/>
                  </a:lnTo>
                  <a:lnTo>
                    <a:pt x="132" y="3573"/>
                  </a:lnTo>
                  <a:lnTo>
                    <a:pt x="98" y="3574"/>
                  </a:lnTo>
                  <a:lnTo>
                    <a:pt x="45" y="3576"/>
                  </a:lnTo>
                  <a:lnTo>
                    <a:pt x="12" y="3575"/>
                  </a:lnTo>
                  <a:lnTo>
                    <a:pt x="0" y="3575"/>
                  </a:lnTo>
                  <a:lnTo>
                    <a:pt x="5760" y="3575"/>
                  </a:lnTo>
                  <a:close/>
                </a:path>
              </a:pathLst>
            </a:custGeom>
            <a:solidFill>
              <a:srgbClr val="E48987"/>
            </a:solidFill>
            <a:ln>
              <a:noFill/>
            </a:ln>
          </p:spPr>
          <p:txBody>
            <a:bodyPr anchor="ctr"/>
            <a:lstStyle/>
            <a:p>
              <a:pPr algn="ctr"/>
              <a:endParaRPr>
                <a:solidFill>
                  <a:schemeClr val="tx1">
                    <a:lumMod val="65000"/>
                    <a:lumOff val="35000"/>
                  </a:schemeClr>
                </a:solidFill>
                <a:latin typeface="Impact" panose="020B0806030902050204" pitchFamily="34" charset="0"/>
                <a:ea typeface="Source Han Sans CN" panose="020B0500000000000000" pitchFamily="34" charset="-128"/>
              </a:endParaRPr>
            </a:p>
          </p:txBody>
        </p:sp>
        <p:sp>
          <p:nvSpPr>
            <p:cNvPr id="15" name="íṡľíḍè-TextBox 11">
              <a:extLst>
                <a:ext uri="{FF2B5EF4-FFF2-40B4-BE49-F238E27FC236}">
                  <a16:creationId xmlns="" xmlns:a16="http://schemas.microsoft.com/office/drawing/2014/main" id="{F2468FA2-5AAC-48B3-87EB-A5139D72E12E}"/>
                </a:ext>
              </a:extLst>
            </p:cNvPr>
            <p:cNvSpPr txBox="1">
              <a:spLocks/>
            </p:cNvSpPr>
            <p:nvPr/>
          </p:nvSpPr>
          <p:spPr bwMode="auto">
            <a:xfrm>
              <a:off x="7217344" y="1273895"/>
              <a:ext cx="287338" cy="276999"/>
            </a:xfrm>
            <a:prstGeom prst="rect">
              <a:avLst/>
            </a:prstGeom>
            <a:noFill/>
            <a:ln w="9525">
              <a:noFill/>
              <a:miter lim="800000"/>
              <a:headEnd/>
              <a:tailEnd/>
            </a:ln>
          </p:spPr>
          <p:txBody>
            <a:bodyPr wrap="none" lIns="0" tIns="0" rIns="0" bIns="0" anchor="t" anchorCtr="0">
              <a:normAutofit lnSpcReduction="10000"/>
              <a:scene3d>
                <a:camera prst="orthographicFront"/>
                <a:lightRig rig="threePt" dir="t"/>
              </a:scene3d>
              <a:sp3d>
                <a:bevelT w="0" h="0"/>
              </a:sp3d>
            </a:bodyPr>
            <a:lstStyle/>
            <a:p>
              <a:pPr marL="0" lvl="1" algn="ctr"/>
              <a:r>
                <a:rPr lang="en-US" altLang="ko-KR" sz="2400">
                  <a:solidFill>
                    <a:schemeClr val="tx1">
                      <a:lumMod val="65000"/>
                      <a:lumOff val="35000"/>
                    </a:schemeClr>
                  </a:solidFill>
                  <a:latin typeface="Impact" panose="020B0806030902050204" pitchFamily="34" charset="0"/>
                  <a:ea typeface="Source Han Sans CN" panose="020B0500000000000000" pitchFamily="34" charset="-128"/>
                </a:rPr>
                <a:t>70%</a:t>
              </a:r>
            </a:p>
          </p:txBody>
        </p:sp>
      </p:grpSp>
      <p:grpSp>
        <p:nvGrpSpPr>
          <p:cNvPr id="16" name="组合 15">
            <a:extLst>
              <a:ext uri="{FF2B5EF4-FFF2-40B4-BE49-F238E27FC236}">
                <a16:creationId xmlns="" xmlns:a16="http://schemas.microsoft.com/office/drawing/2014/main" id="{3CC650FB-8534-487A-9E3B-52E97F092FDC}"/>
              </a:ext>
            </a:extLst>
          </p:cNvPr>
          <p:cNvGrpSpPr/>
          <p:nvPr/>
        </p:nvGrpSpPr>
        <p:grpSpPr>
          <a:xfrm>
            <a:off x="1472890" y="1775905"/>
            <a:ext cx="8982061" cy="995502"/>
            <a:chOff x="1383688" y="1784812"/>
            <a:chExt cx="6582526" cy="1095052"/>
          </a:xfrm>
        </p:grpSpPr>
        <p:sp>
          <p:nvSpPr>
            <p:cNvPr id="17" name="矩形 16">
              <a:extLst>
                <a:ext uri="{FF2B5EF4-FFF2-40B4-BE49-F238E27FC236}">
                  <a16:creationId xmlns="" xmlns:a16="http://schemas.microsoft.com/office/drawing/2014/main" id="{F5951FC9-8C5C-4992-A01A-B5076979AC27}"/>
                </a:ext>
              </a:extLst>
            </p:cNvPr>
            <p:cNvSpPr/>
            <p:nvPr/>
          </p:nvSpPr>
          <p:spPr>
            <a:xfrm>
              <a:off x="3423976" y="1784812"/>
              <a:ext cx="2501951" cy="43997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latin typeface="Century Gothic" panose="020B0502020202020204" pitchFamily="34" charset="0"/>
                  <a:ea typeface="思源黑体 CN Medium" panose="020B0600000000000000" pitchFamily="34" charset="-122"/>
                  <a:sym typeface="Century Gothic" panose="020B0502020202020204" pitchFamily="34" charset="0"/>
                </a:rPr>
                <a:t>标题文字添加</a:t>
              </a:r>
            </a:p>
          </p:txBody>
        </p:sp>
        <p:sp>
          <p:nvSpPr>
            <p:cNvPr id="18" name="文本框 17">
              <a:extLst>
                <a:ext uri="{FF2B5EF4-FFF2-40B4-BE49-F238E27FC236}">
                  <a16:creationId xmlns="" xmlns:a16="http://schemas.microsoft.com/office/drawing/2014/main" id="{24958773-C644-4FF8-939A-8B43EAE925F4}"/>
                </a:ext>
              </a:extLst>
            </p:cNvPr>
            <p:cNvSpPr txBox="1"/>
            <p:nvPr/>
          </p:nvSpPr>
          <p:spPr>
            <a:xfrm>
              <a:off x="1383688" y="2194645"/>
              <a:ext cx="6582526" cy="685219"/>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en-US" altLang="zh-CN" sz="800" dirty="0">
                  <a:solidFill>
                    <a:schemeClr val="bg1">
                      <a:lumMod val="50000"/>
                    </a:schemeClr>
                  </a:solidFill>
                  <a:latin typeface="Century Gothic" panose="020B0502020202020204" pitchFamily="34" charset="0"/>
                  <a:ea typeface="思源黑体 CN Medium" panose="020B0600000000000000" pitchFamily="34" charset="-122"/>
                  <a:sym typeface="Century Gothic" panose="020B0502020202020204" pitchFamily="34" charset="0"/>
                </a:rPr>
                <a:t>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 The user can demonstrate on a projector or computer, or print the presentation and make it into a film to be used in a wider field. Using PowerPoint,</a:t>
              </a:r>
            </a:p>
          </p:txBody>
        </p:sp>
      </p:grpSp>
      <p:grpSp>
        <p:nvGrpSpPr>
          <p:cNvPr id="19" name="组合 18">
            <a:extLst>
              <a:ext uri="{FF2B5EF4-FFF2-40B4-BE49-F238E27FC236}">
                <a16:creationId xmlns="" xmlns:a16="http://schemas.microsoft.com/office/drawing/2014/main" id="{80B4295C-C126-4CFB-98DB-11BD7079C3E6}"/>
              </a:ext>
            </a:extLst>
          </p:cNvPr>
          <p:cNvGrpSpPr/>
          <p:nvPr/>
        </p:nvGrpSpPr>
        <p:grpSpPr>
          <a:xfrm>
            <a:off x="183645" y="362168"/>
            <a:ext cx="6858000" cy="485775"/>
            <a:chOff x="183645" y="362168"/>
            <a:chExt cx="6858000" cy="485775"/>
          </a:xfrm>
        </p:grpSpPr>
        <p:pic>
          <p:nvPicPr>
            <p:cNvPr id="20" name="PA-图片 12">
              <a:extLst>
                <a:ext uri="{FF2B5EF4-FFF2-40B4-BE49-F238E27FC236}">
                  <a16:creationId xmlns="" xmlns:a16="http://schemas.microsoft.com/office/drawing/2014/main" id="{3DF1E872-0879-4EEE-8616-E4705DF8E4C7}"/>
                </a:ext>
              </a:extLst>
            </p:cNvPr>
            <p:cNvPicPr>
              <a:picLocks noChangeAspect="1"/>
            </p:cNvPicPr>
            <p:nvPr>
              <p:custDataLst>
                <p:tags r:id="rId2"/>
              </p:custDataLst>
            </p:nvPr>
          </p:nvPicPr>
          <p:blipFill>
            <a:blip r:embed="rId4">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21" name="文本框 20">
              <a:extLst>
                <a:ext uri="{FF2B5EF4-FFF2-40B4-BE49-F238E27FC236}">
                  <a16:creationId xmlns="" xmlns:a16="http://schemas.microsoft.com/office/drawing/2014/main" id="{202F63B9-A962-4798-A79C-51E058120175}"/>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22" name="PA-图片 40">
            <a:extLst>
              <a:ext uri="{FF2B5EF4-FFF2-40B4-BE49-F238E27FC236}">
                <a16:creationId xmlns="" xmlns:a16="http://schemas.microsoft.com/office/drawing/2014/main" id="{4C5E57C8-96C2-49D8-893B-8A923DCA7B19}"/>
              </a:ext>
            </a:extLst>
          </p:cNvPr>
          <p:cNvPicPr>
            <a:picLocks noChangeAspect="1"/>
          </p:cNvPicPr>
          <p:nvPr>
            <p:custDataLst>
              <p:tags r:id="rId1"/>
            </p:custDataLst>
          </p:nvPr>
        </p:nvPicPr>
        <p:blipFill>
          <a:blip r:embed="rId5" cstate="print">
            <a:extLst>
              <a:ext uri="{28A0092B-C50C-407E-A947-70E740481C1C}">
                <a14:useLocalDpi xmlns:a14="http://schemas.microsoft.com/office/drawing/2010/main" val="0"/>
              </a:ext>
            </a:extLst>
          </a:blip>
          <a:stretch>
            <a:fillRect/>
          </a:stretch>
        </p:blipFill>
        <p:spPr>
          <a:xfrm rot="16200000">
            <a:off x="8590391" y="3107513"/>
            <a:ext cx="179107" cy="6858000"/>
          </a:xfrm>
          <a:prstGeom prst="rect">
            <a:avLst/>
          </a:prstGeom>
        </p:spPr>
      </p:pic>
    </p:spTree>
    <p:extLst>
      <p:ext uri="{BB962C8B-B14F-4D97-AF65-F5344CB8AC3E}">
        <p14:creationId xmlns:p14="http://schemas.microsoft.com/office/powerpoint/2010/main" val="222783029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A-图片 1">
            <a:extLst>
              <a:ext uri="{FF2B5EF4-FFF2-40B4-BE49-F238E27FC236}">
                <a16:creationId xmlns="" xmlns:a16="http://schemas.microsoft.com/office/drawing/2014/main" id="{42005E2F-6783-40EA-B335-BD669801273E}"/>
              </a:ext>
            </a:extLst>
          </p:cNvPr>
          <p:cNvPicPr>
            <a:picLocks noChangeAspect="1"/>
          </p:cNvPicPr>
          <p:nvPr>
            <p:custDataLst>
              <p:tags r:id="rId1"/>
            </p:custDataLst>
          </p:nvPr>
        </p:nvPicPr>
        <p:blipFill>
          <a:blip r:embed="rId19">
            <a:extLst>
              <a:ext uri="{28A0092B-C50C-407E-A947-70E740481C1C}">
                <a14:useLocalDpi xmlns:a14="http://schemas.microsoft.com/office/drawing/2010/main" val="0"/>
              </a:ext>
            </a:extLst>
          </a:blip>
          <a:stretch>
            <a:fillRect/>
          </a:stretch>
        </p:blipFill>
        <p:spPr>
          <a:xfrm>
            <a:off x="4527406" y="0"/>
            <a:ext cx="9171653" cy="9171653"/>
          </a:xfrm>
          <a:prstGeom prst="rect">
            <a:avLst/>
          </a:prstGeom>
          <a:effectLst/>
        </p:spPr>
      </p:pic>
      <p:sp>
        <p:nvSpPr>
          <p:cNvPr id="3" name="PA-矩形 20">
            <a:extLst>
              <a:ext uri="{FF2B5EF4-FFF2-40B4-BE49-F238E27FC236}">
                <a16:creationId xmlns="" xmlns:a16="http://schemas.microsoft.com/office/drawing/2014/main" id="{CD8112BC-9334-49AC-9B77-6CDC897EE198}"/>
              </a:ext>
            </a:extLst>
          </p:cNvPr>
          <p:cNvSpPr/>
          <p:nvPr>
            <p:custDataLst>
              <p:tags r:id="rId2"/>
            </p:custDataLst>
          </p:nvPr>
        </p:nvSpPr>
        <p:spPr bwMode="auto">
          <a:xfrm>
            <a:off x="8008114" y="2385861"/>
            <a:ext cx="2350753" cy="2086277"/>
          </a:xfrm>
          <a:prstGeom prst="rect">
            <a:avLst/>
          </a:prstGeom>
        </p:spPr>
        <p:txBody>
          <a:bodyPr wrap="square">
            <a:spAutoFit/>
          </a:bodyPr>
          <a:lstStyle/>
          <a:p>
            <a:pPr algn="r" defTabSz="1218565" fontAlgn="auto">
              <a:lnSpc>
                <a:spcPct val="150000"/>
              </a:lnSpc>
            </a:pPr>
            <a:r>
              <a:rPr lang="zh-CN" altLang="en-US" sz="1465" kern="0" noProof="1">
                <a:latin typeface="思源黑体 CN Light" panose="020B0300000000000000" pitchFamily="34" charset="-122"/>
                <a:ea typeface="思源黑体 CN Light" panose="020B0300000000000000" pitchFamily="34" charset="-122"/>
              </a:rPr>
              <a:t>您的内容打在这里您的内容打在这里您的内容打在这里您的内容打在这里您的内容打在这里您的内容打在这里您的内容打在这里您的内容打在这里</a:t>
            </a:r>
          </a:p>
        </p:txBody>
      </p:sp>
      <p:sp>
        <p:nvSpPr>
          <p:cNvPr id="4" name="PA-矩形 21">
            <a:extLst>
              <a:ext uri="{FF2B5EF4-FFF2-40B4-BE49-F238E27FC236}">
                <a16:creationId xmlns="" xmlns:a16="http://schemas.microsoft.com/office/drawing/2014/main" id="{7E94B291-E262-4481-A290-75B9B48A87AD}"/>
              </a:ext>
            </a:extLst>
          </p:cNvPr>
          <p:cNvSpPr/>
          <p:nvPr>
            <p:custDataLst>
              <p:tags r:id="rId3"/>
            </p:custDataLst>
          </p:nvPr>
        </p:nvSpPr>
        <p:spPr bwMode="auto">
          <a:xfrm>
            <a:off x="8986599" y="1933423"/>
            <a:ext cx="1308100" cy="420688"/>
          </a:xfrm>
          <a:prstGeom prst="rect">
            <a:avLst/>
          </a:prstGeom>
        </p:spPr>
        <p:txBody>
          <a:bodyPr wrap="none">
            <a:spAutoFit/>
          </a:bodyPr>
          <a:lstStyle/>
          <a:p>
            <a:pPr algn="ctr" defTabSz="1218565" fontAlgn="auto"/>
            <a:r>
              <a:rPr lang="zh-CN" altLang="en-US" sz="2135" kern="0" noProof="1">
                <a:latin typeface="思源黑体 CN Bold" panose="020B0800000000000000" pitchFamily="34" charset="-122"/>
                <a:ea typeface="思源黑体 CN Bold" panose="020B0800000000000000" pitchFamily="34" charset="-122"/>
              </a:rPr>
              <a:t>输入标题</a:t>
            </a:r>
          </a:p>
        </p:txBody>
      </p:sp>
      <p:cxnSp>
        <p:nvCxnSpPr>
          <p:cNvPr id="5" name="PA-直接连接符 4">
            <a:extLst>
              <a:ext uri="{FF2B5EF4-FFF2-40B4-BE49-F238E27FC236}">
                <a16:creationId xmlns="" xmlns:a16="http://schemas.microsoft.com/office/drawing/2014/main" id="{4A97D9A2-4500-41C1-BDE5-3EE13908320E}"/>
              </a:ext>
            </a:extLst>
          </p:cNvPr>
          <p:cNvCxnSpPr>
            <a:cxnSpLocks/>
          </p:cNvCxnSpPr>
          <p:nvPr>
            <p:custDataLst>
              <p:tags r:id="rId4"/>
            </p:custDataLst>
          </p:nvPr>
        </p:nvCxnSpPr>
        <p:spPr>
          <a:xfrm>
            <a:off x="7840257" y="4585826"/>
            <a:ext cx="2518610" cy="0"/>
          </a:xfrm>
          <a:prstGeom prst="line">
            <a:avLst/>
          </a:prstGeom>
        </p:spPr>
        <p:style>
          <a:lnRef idx="1">
            <a:schemeClr val="dk1"/>
          </a:lnRef>
          <a:fillRef idx="0">
            <a:schemeClr val="dk1"/>
          </a:fillRef>
          <a:effectRef idx="0">
            <a:schemeClr val="dk1"/>
          </a:effectRef>
          <a:fontRef idx="minor">
            <a:schemeClr val="tx1"/>
          </a:fontRef>
        </p:style>
      </p:cxnSp>
      <p:sp>
        <p:nvSpPr>
          <p:cNvPr id="6" name="PA-椭圆 5">
            <a:extLst>
              <a:ext uri="{FF2B5EF4-FFF2-40B4-BE49-F238E27FC236}">
                <a16:creationId xmlns="" xmlns:a16="http://schemas.microsoft.com/office/drawing/2014/main" id="{BF852426-FB9B-4D3A-B4E0-94497089CF80}"/>
              </a:ext>
            </a:extLst>
          </p:cNvPr>
          <p:cNvSpPr/>
          <p:nvPr>
            <p:custDataLst>
              <p:tags r:id="rId5"/>
            </p:custDataLst>
          </p:nvPr>
        </p:nvSpPr>
        <p:spPr>
          <a:xfrm>
            <a:off x="9043415" y="4860758"/>
            <a:ext cx="320842" cy="320842"/>
          </a:xfrm>
          <a:prstGeom prst="ellipse">
            <a:avLst/>
          </a:prstGeom>
          <a:solidFill>
            <a:srgbClr val="E48987"/>
          </a:solidFill>
          <a:ln>
            <a:noFill/>
          </a:ln>
          <a:effectLst>
            <a:innerShdw blurRad="1143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PA-椭圆 6">
            <a:extLst>
              <a:ext uri="{FF2B5EF4-FFF2-40B4-BE49-F238E27FC236}">
                <a16:creationId xmlns="" xmlns:a16="http://schemas.microsoft.com/office/drawing/2014/main" id="{8DEF5C27-B6A8-4B96-BB64-78703E6B5303}"/>
              </a:ext>
            </a:extLst>
          </p:cNvPr>
          <p:cNvSpPr/>
          <p:nvPr>
            <p:custDataLst>
              <p:tags r:id="rId6"/>
            </p:custDataLst>
          </p:nvPr>
        </p:nvSpPr>
        <p:spPr>
          <a:xfrm>
            <a:off x="9508636" y="4860758"/>
            <a:ext cx="320842" cy="320842"/>
          </a:xfrm>
          <a:prstGeom prst="ellipse">
            <a:avLst/>
          </a:prstGeom>
          <a:solidFill>
            <a:srgbClr val="E48987"/>
          </a:solidFill>
          <a:ln>
            <a:noFill/>
          </a:ln>
          <a:effectLst>
            <a:innerShdw blurRad="1143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PA-椭圆 7">
            <a:extLst>
              <a:ext uri="{FF2B5EF4-FFF2-40B4-BE49-F238E27FC236}">
                <a16:creationId xmlns="" xmlns:a16="http://schemas.microsoft.com/office/drawing/2014/main" id="{FBE9448E-4F0A-44C6-B649-A6FF907D2634}"/>
              </a:ext>
            </a:extLst>
          </p:cNvPr>
          <p:cNvSpPr/>
          <p:nvPr>
            <p:custDataLst>
              <p:tags r:id="rId7"/>
            </p:custDataLst>
          </p:nvPr>
        </p:nvSpPr>
        <p:spPr>
          <a:xfrm>
            <a:off x="9973857" y="4860758"/>
            <a:ext cx="320842" cy="320842"/>
          </a:xfrm>
          <a:prstGeom prst="ellipse">
            <a:avLst/>
          </a:prstGeom>
          <a:solidFill>
            <a:srgbClr val="E48987"/>
          </a:solidFill>
          <a:ln>
            <a:noFill/>
          </a:ln>
          <a:effectLst>
            <a:innerShdw blurRad="114300">
              <a:prstClr val="black">
                <a:alpha val="4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9" name="PA-组合 8">
            <a:extLst>
              <a:ext uri="{FF2B5EF4-FFF2-40B4-BE49-F238E27FC236}">
                <a16:creationId xmlns="" xmlns:a16="http://schemas.microsoft.com/office/drawing/2014/main" id="{88AB6683-2797-480D-87D1-6FC11D09538C}"/>
              </a:ext>
            </a:extLst>
          </p:cNvPr>
          <p:cNvGrpSpPr/>
          <p:nvPr>
            <p:custDataLst>
              <p:tags r:id="rId8"/>
            </p:custDataLst>
          </p:nvPr>
        </p:nvGrpSpPr>
        <p:grpSpPr>
          <a:xfrm>
            <a:off x="1884140" y="1763154"/>
            <a:ext cx="4157635" cy="1438022"/>
            <a:chOff x="1271650" y="4324671"/>
            <a:chExt cx="3940738" cy="1438022"/>
          </a:xfrm>
        </p:grpSpPr>
        <p:sp>
          <p:nvSpPr>
            <p:cNvPr id="10" name="PA-圆角矩形 3">
              <a:extLst>
                <a:ext uri="{FF2B5EF4-FFF2-40B4-BE49-F238E27FC236}">
                  <a16:creationId xmlns="" xmlns:a16="http://schemas.microsoft.com/office/drawing/2014/main" id="{B5BEC6EC-84A1-4E12-B59B-038FFBB816EC}"/>
                </a:ext>
              </a:extLst>
            </p:cNvPr>
            <p:cNvSpPr>
              <a:spLocks noChangeAspect="1" noChangeArrowheads="1"/>
            </p:cNvSpPr>
            <p:nvPr>
              <p:custDataLst>
                <p:tags r:id="rId15"/>
              </p:custDataLst>
            </p:nvPr>
          </p:nvSpPr>
          <p:spPr bwMode="auto">
            <a:xfrm>
              <a:off x="1271650" y="4374573"/>
              <a:ext cx="404813" cy="404813"/>
            </a:xfrm>
            <a:prstGeom prst="ellipse">
              <a:avLst/>
            </a:prstGeom>
            <a:solidFill>
              <a:srgbClr val="F9D3D3">
                <a:alpha val="64000"/>
              </a:srgbClr>
            </a:solidFill>
            <a:ln>
              <a:noFill/>
            </a:ln>
            <a:effectLst/>
          </p:spPr>
          <p:txBody>
            <a:bodyPr anchor="ctr"/>
            <a:lstStyle>
              <a:lvl1pPr>
                <a:defRPr>
                  <a:solidFill>
                    <a:schemeClr val="tx1"/>
                  </a:solidFill>
                  <a:latin typeface="Segoe UI" pitchFamily="34" charset="0"/>
                  <a:ea typeface="微软雅黑" pitchFamily="34" charset="-122"/>
                </a:defRPr>
              </a:lvl1pPr>
              <a:lvl2pPr marL="742950" indent="-285750">
                <a:defRPr>
                  <a:solidFill>
                    <a:schemeClr val="tx1"/>
                  </a:solidFill>
                  <a:latin typeface="Segoe UI" pitchFamily="34" charset="0"/>
                  <a:ea typeface="微软雅黑" pitchFamily="34" charset="-122"/>
                </a:defRPr>
              </a:lvl2pPr>
              <a:lvl3pPr marL="1143000" indent="-228600">
                <a:defRPr>
                  <a:solidFill>
                    <a:schemeClr val="tx1"/>
                  </a:solidFill>
                  <a:latin typeface="Segoe UI" pitchFamily="34" charset="0"/>
                  <a:ea typeface="微软雅黑" pitchFamily="34" charset="-122"/>
                </a:defRPr>
              </a:lvl3pPr>
              <a:lvl4pPr marL="1600200" indent="-228600">
                <a:defRPr>
                  <a:solidFill>
                    <a:schemeClr val="tx1"/>
                  </a:solidFill>
                  <a:latin typeface="Segoe UI" pitchFamily="34" charset="0"/>
                  <a:ea typeface="微软雅黑" pitchFamily="34" charset="-122"/>
                </a:defRPr>
              </a:lvl4pPr>
              <a:lvl5pPr marL="2057400" indent="-228600">
                <a:defRPr>
                  <a:solidFill>
                    <a:schemeClr val="tx1"/>
                  </a:solidFill>
                  <a:latin typeface="Segoe UI" pitchFamily="34" charset="0"/>
                  <a:ea typeface="微软雅黑" pitchFamily="34" charset="-122"/>
                </a:defRPr>
              </a:lvl5pPr>
              <a:lvl6pPr marL="2514600" indent="-228600" eaLnBrk="0" fontAlgn="base" hangingPunct="0">
                <a:spcBef>
                  <a:spcPct val="0"/>
                </a:spcBef>
                <a:spcAft>
                  <a:spcPct val="0"/>
                </a:spcAft>
                <a:buFont typeface="Arial" charset="0"/>
                <a:defRPr>
                  <a:solidFill>
                    <a:schemeClr val="tx1"/>
                  </a:solidFill>
                  <a:latin typeface="Segoe UI" pitchFamily="34" charset="0"/>
                  <a:ea typeface="微软雅黑" pitchFamily="34" charset="-122"/>
                </a:defRPr>
              </a:lvl6pPr>
              <a:lvl7pPr marL="2971800" indent="-228600" eaLnBrk="0" fontAlgn="base" hangingPunct="0">
                <a:spcBef>
                  <a:spcPct val="0"/>
                </a:spcBef>
                <a:spcAft>
                  <a:spcPct val="0"/>
                </a:spcAft>
                <a:buFont typeface="Arial" charset="0"/>
                <a:defRPr>
                  <a:solidFill>
                    <a:schemeClr val="tx1"/>
                  </a:solidFill>
                  <a:latin typeface="Segoe UI" pitchFamily="34" charset="0"/>
                  <a:ea typeface="微软雅黑" pitchFamily="34" charset="-122"/>
                </a:defRPr>
              </a:lvl7pPr>
              <a:lvl8pPr marL="3429000" indent="-228600" eaLnBrk="0" fontAlgn="base" hangingPunct="0">
                <a:spcBef>
                  <a:spcPct val="0"/>
                </a:spcBef>
                <a:spcAft>
                  <a:spcPct val="0"/>
                </a:spcAft>
                <a:buFont typeface="Arial" charset="0"/>
                <a:defRPr>
                  <a:solidFill>
                    <a:schemeClr val="tx1"/>
                  </a:solidFill>
                  <a:latin typeface="Segoe UI" pitchFamily="34" charset="0"/>
                  <a:ea typeface="微软雅黑" pitchFamily="34" charset="-122"/>
                </a:defRPr>
              </a:lvl8pPr>
              <a:lvl9pPr marL="3886200" indent="-228600" eaLnBrk="0" fontAlgn="base" hangingPunct="0">
                <a:spcBef>
                  <a:spcPct val="0"/>
                </a:spcBef>
                <a:spcAft>
                  <a:spcPct val="0"/>
                </a:spcAft>
                <a:buFont typeface="Arial" charset="0"/>
                <a:defRPr>
                  <a:solidFill>
                    <a:schemeClr val="tx1"/>
                  </a:solidFill>
                  <a:latin typeface="Segoe UI" pitchFamily="34" charset="0"/>
                  <a:ea typeface="微软雅黑" pitchFamily="34" charset="-122"/>
                </a:defRPr>
              </a:lvl9pPr>
            </a:lstStyle>
            <a:p>
              <a:pPr algn="ctr" eaLnBrk="1" hangingPunct="1"/>
              <a:r>
                <a:rPr lang="en-US" altLang="zh-CN" sz="2800" dirty="0">
                  <a:latin typeface="Century Gothic" panose="020B0502020202020204" pitchFamily="34" charset="0"/>
                  <a:cs typeface="+mn-ea"/>
                  <a:sym typeface="Century Gothic" panose="020B0502020202020204" pitchFamily="34" charset="0"/>
                </a:rPr>
                <a:t>1</a:t>
              </a:r>
              <a:endParaRPr lang="zh-CN" altLang="en-US" sz="2800" dirty="0">
                <a:latin typeface="Century Gothic" panose="020B0502020202020204" pitchFamily="34" charset="0"/>
                <a:cs typeface="+mn-ea"/>
                <a:sym typeface="Century Gothic" panose="020B0502020202020204" pitchFamily="34" charset="0"/>
              </a:endParaRPr>
            </a:p>
          </p:txBody>
        </p:sp>
        <p:sp>
          <p:nvSpPr>
            <p:cNvPr id="11" name="PA-矩形 10">
              <a:extLst>
                <a:ext uri="{FF2B5EF4-FFF2-40B4-BE49-F238E27FC236}">
                  <a16:creationId xmlns="" xmlns:a16="http://schemas.microsoft.com/office/drawing/2014/main" id="{29AD8F26-8122-48AE-B6DA-192861E9656D}"/>
                </a:ext>
              </a:extLst>
            </p:cNvPr>
            <p:cNvSpPr/>
            <p:nvPr>
              <p:custDataLst>
                <p:tags r:id="rId16"/>
              </p:custDataLst>
            </p:nvPr>
          </p:nvSpPr>
          <p:spPr>
            <a:xfrm>
              <a:off x="1878870" y="4653607"/>
              <a:ext cx="3333518" cy="1109086"/>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a:latin typeface="思源黑体 CN Light" panose="020B0300000000000000" pitchFamily="34" charset="-122"/>
                  <a:ea typeface="思源黑体 CN Light" panose="020B0300000000000000" pitchFamily="34" charset="-122"/>
                  <a:cs typeface="+mn-ea"/>
                  <a:sym typeface="Century Gothic" panose="020B0502020202020204" pitchFamily="34" charset="0"/>
                </a:rPr>
                <a:t>您的内容打在这里您的内容打在这里您的内容打在这里您的内容打在这里您的内容打在这里您的内容打在这里您的内容打在这里您的内容打在这里</a:t>
              </a:r>
            </a:p>
          </p:txBody>
        </p:sp>
        <p:sp>
          <p:nvSpPr>
            <p:cNvPr id="12" name="PA-矩形 11">
              <a:extLst>
                <a:ext uri="{FF2B5EF4-FFF2-40B4-BE49-F238E27FC236}">
                  <a16:creationId xmlns="" xmlns:a16="http://schemas.microsoft.com/office/drawing/2014/main" id="{60E7ED8B-42F6-441B-91F0-B0A5FC19787B}"/>
                </a:ext>
              </a:extLst>
            </p:cNvPr>
            <p:cNvSpPr/>
            <p:nvPr>
              <p:custDataLst>
                <p:tags r:id="rId17"/>
              </p:custDataLst>
            </p:nvPr>
          </p:nvSpPr>
          <p:spPr>
            <a:xfrm>
              <a:off x="1878871" y="4324671"/>
              <a:ext cx="1537914" cy="403316"/>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b="1" dirty="0">
                  <a:latin typeface="+mn-ea"/>
                  <a:cs typeface="+mn-ea"/>
                  <a:sym typeface="Century Gothic" panose="020B0502020202020204" pitchFamily="34" charset="0"/>
                </a:rPr>
                <a:t>输入你的标题</a:t>
              </a:r>
            </a:p>
          </p:txBody>
        </p:sp>
      </p:grpSp>
      <p:grpSp>
        <p:nvGrpSpPr>
          <p:cNvPr id="13" name="PA-组合 12">
            <a:extLst>
              <a:ext uri="{FF2B5EF4-FFF2-40B4-BE49-F238E27FC236}">
                <a16:creationId xmlns="" xmlns:a16="http://schemas.microsoft.com/office/drawing/2014/main" id="{F3FA75B7-AC01-4A32-A7D4-19700CC0CC38}"/>
              </a:ext>
            </a:extLst>
          </p:cNvPr>
          <p:cNvGrpSpPr/>
          <p:nvPr>
            <p:custDataLst>
              <p:tags r:id="rId9"/>
            </p:custDataLst>
          </p:nvPr>
        </p:nvGrpSpPr>
        <p:grpSpPr>
          <a:xfrm>
            <a:off x="1884140" y="3429000"/>
            <a:ext cx="4157635" cy="1438022"/>
            <a:chOff x="1271650" y="4324671"/>
            <a:chExt cx="3940738" cy="1438022"/>
          </a:xfrm>
        </p:grpSpPr>
        <p:sp>
          <p:nvSpPr>
            <p:cNvPr id="14" name="PA-圆角矩形 3">
              <a:extLst>
                <a:ext uri="{FF2B5EF4-FFF2-40B4-BE49-F238E27FC236}">
                  <a16:creationId xmlns="" xmlns:a16="http://schemas.microsoft.com/office/drawing/2014/main" id="{9DBF576E-3646-4AE3-BF0F-4294AAEA1AAA}"/>
                </a:ext>
              </a:extLst>
            </p:cNvPr>
            <p:cNvSpPr>
              <a:spLocks noChangeAspect="1" noChangeArrowheads="1"/>
            </p:cNvSpPr>
            <p:nvPr>
              <p:custDataLst>
                <p:tags r:id="rId12"/>
              </p:custDataLst>
            </p:nvPr>
          </p:nvSpPr>
          <p:spPr bwMode="auto">
            <a:xfrm>
              <a:off x="1271650" y="4374573"/>
              <a:ext cx="404813" cy="404813"/>
            </a:xfrm>
            <a:prstGeom prst="ellipse">
              <a:avLst/>
            </a:prstGeom>
            <a:solidFill>
              <a:srgbClr val="F9D3D3"/>
            </a:solidFill>
            <a:ln>
              <a:noFill/>
            </a:ln>
            <a:effectLst/>
          </p:spPr>
          <p:txBody>
            <a:bodyPr anchor="ctr"/>
            <a:lstStyle>
              <a:lvl1pPr>
                <a:defRPr>
                  <a:solidFill>
                    <a:schemeClr val="tx1"/>
                  </a:solidFill>
                  <a:latin typeface="Segoe UI" pitchFamily="34" charset="0"/>
                  <a:ea typeface="微软雅黑" pitchFamily="34" charset="-122"/>
                </a:defRPr>
              </a:lvl1pPr>
              <a:lvl2pPr marL="742950" indent="-285750">
                <a:defRPr>
                  <a:solidFill>
                    <a:schemeClr val="tx1"/>
                  </a:solidFill>
                  <a:latin typeface="Segoe UI" pitchFamily="34" charset="0"/>
                  <a:ea typeface="微软雅黑" pitchFamily="34" charset="-122"/>
                </a:defRPr>
              </a:lvl2pPr>
              <a:lvl3pPr marL="1143000" indent="-228600">
                <a:defRPr>
                  <a:solidFill>
                    <a:schemeClr val="tx1"/>
                  </a:solidFill>
                  <a:latin typeface="Segoe UI" pitchFamily="34" charset="0"/>
                  <a:ea typeface="微软雅黑" pitchFamily="34" charset="-122"/>
                </a:defRPr>
              </a:lvl3pPr>
              <a:lvl4pPr marL="1600200" indent="-228600">
                <a:defRPr>
                  <a:solidFill>
                    <a:schemeClr val="tx1"/>
                  </a:solidFill>
                  <a:latin typeface="Segoe UI" pitchFamily="34" charset="0"/>
                  <a:ea typeface="微软雅黑" pitchFamily="34" charset="-122"/>
                </a:defRPr>
              </a:lvl4pPr>
              <a:lvl5pPr marL="2057400" indent="-228600">
                <a:defRPr>
                  <a:solidFill>
                    <a:schemeClr val="tx1"/>
                  </a:solidFill>
                  <a:latin typeface="Segoe UI" pitchFamily="34" charset="0"/>
                  <a:ea typeface="微软雅黑" pitchFamily="34" charset="-122"/>
                </a:defRPr>
              </a:lvl5pPr>
              <a:lvl6pPr marL="2514600" indent="-228600" eaLnBrk="0" fontAlgn="base" hangingPunct="0">
                <a:spcBef>
                  <a:spcPct val="0"/>
                </a:spcBef>
                <a:spcAft>
                  <a:spcPct val="0"/>
                </a:spcAft>
                <a:buFont typeface="Arial" charset="0"/>
                <a:defRPr>
                  <a:solidFill>
                    <a:schemeClr val="tx1"/>
                  </a:solidFill>
                  <a:latin typeface="Segoe UI" pitchFamily="34" charset="0"/>
                  <a:ea typeface="微软雅黑" pitchFamily="34" charset="-122"/>
                </a:defRPr>
              </a:lvl6pPr>
              <a:lvl7pPr marL="2971800" indent="-228600" eaLnBrk="0" fontAlgn="base" hangingPunct="0">
                <a:spcBef>
                  <a:spcPct val="0"/>
                </a:spcBef>
                <a:spcAft>
                  <a:spcPct val="0"/>
                </a:spcAft>
                <a:buFont typeface="Arial" charset="0"/>
                <a:defRPr>
                  <a:solidFill>
                    <a:schemeClr val="tx1"/>
                  </a:solidFill>
                  <a:latin typeface="Segoe UI" pitchFamily="34" charset="0"/>
                  <a:ea typeface="微软雅黑" pitchFamily="34" charset="-122"/>
                </a:defRPr>
              </a:lvl7pPr>
              <a:lvl8pPr marL="3429000" indent="-228600" eaLnBrk="0" fontAlgn="base" hangingPunct="0">
                <a:spcBef>
                  <a:spcPct val="0"/>
                </a:spcBef>
                <a:spcAft>
                  <a:spcPct val="0"/>
                </a:spcAft>
                <a:buFont typeface="Arial" charset="0"/>
                <a:defRPr>
                  <a:solidFill>
                    <a:schemeClr val="tx1"/>
                  </a:solidFill>
                  <a:latin typeface="Segoe UI" pitchFamily="34" charset="0"/>
                  <a:ea typeface="微软雅黑" pitchFamily="34" charset="-122"/>
                </a:defRPr>
              </a:lvl8pPr>
              <a:lvl9pPr marL="3886200" indent="-228600" eaLnBrk="0" fontAlgn="base" hangingPunct="0">
                <a:spcBef>
                  <a:spcPct val="0"/>
                </a:spcBef>
                <a:spcAft>
                  <a:spcPct val="0"/>
                </a:spcAft>
                <a:buFont typeface="Arial" charset="0"/>
                <a:defRPr>
                  <a:solidFill>
                    <a:schemeClr val="tx1"/>
                  </a:solidFill>
                  <a:latin typeface="Segoe UI" pitchFamily="34" charset="0"/>
                  <a:ea typeface="微软雅黑" pitchFamily="34" charset="-122"/>
                </a:defRPr>
              </a:lvl9pPr>
            </a:lstStyle>
            <a:p>
              <a:pPr algn="ctr" eaLnBrk="1" hangingPunct="1"/>
              <a:r>
                <a:rPr lang="en-US" altLang="zh-CN" sz="2800" dirty="0">
                  <a:latin typeface="Century Gothic" panose="020B0502020202020204" pitchFamily="34" charset="0"/>
                  <a:cs typeface="+mn-ea"/>
                  <a:sym typeface="Century Gothic" panose="020B0502020202020204" pitchFamily="34" charset="0"/>
                </a:rPr>
                <a:t>2</a:t>
              </a:r>
              <a:endParaRPr lang="zh-CN" altLang="en-US" sz="2800" dirty="0">
                <a:latin typeface="Century Gothic" panose="020B0502020202020204" pitchFamily="34" charset="0"/>
                <a:cs typeface="+mn-ea"/>
                <a:sym typeface="Century Gothic" panose="020B0502020202020204" pitchFamily="34" charset="0"/>
              </a:endParaRPr>
            </a:p>
          </p:txBody>
        </p:sp>
        <p:sp>
          <p:nvSpPr>
            <p:cNvPr id="15" name="PA-矩形 14">
              <a:extLst>
                <a:ext uri="{FF2B5EF4-FFF2-40B4-BE49-F238E27FC236}">
                  <a16:creationId xmlns="" xmlns:a16="http://schemas.microsoft.com/office/drawing/2014/main" id="{76530218-D899-4774-BE5C-4D99BA9B2733}"/>
                </a:ext>
              </a:extLst>
            </p:cNvPr>
            <p:cNvSpPr/>
            <p:nvPr>
              <p:custDataLst>
                <p:tags r:id="rId13"/>
              </p:custDataLst>
            </p:nvPr>
          </p:nvSpPr>
          <p:spPr>
            <a:xfrm>
              <a:off x="1878870" y="4653607"/>
              <a:ext cx="3333518" cy="1109086"/>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a:latin typeface="思源黑体 CN Light" panose="020B0300000000000000" pitchFamily="34" charset="-122"/>
                  <a:ea typeface="思源黑体 CN Light" panose="020B0300000000000000" pitchFamily="34" charset="-122"/>
                  <a:cs typeface="+mn-ea"/>
                  <a:sym typeface="Century Gothic" panose="020B0502020202020204" pitchFamily="34" charset="0"/>
                </a:rPr>
                <a:t>您的内容打在这里您的内容打在这里您的内容打在这里您的内容打在这里您的内容打在这里您的内容打在这里您的内容打在这里您的内容打在这里</a:t>
              </a:r>
            </a:p>
          </p:txBody>
        </p:sp>
        <p:sp>
          <p:nvSpPr>
            <p:cNvPr id="16" name="PA-矩形 15">
              <a:extLst>
                <a:ext uri="{FF2B5EF4-FFF2-40B4-BE49-F238E27FC236}">
                  <a16:creationId xmlns="" xmlns:a16="http://schemas.microsoft.com/office/drawing/2014/main" id="{37FC350F-90DA-48A4-BC59-23571520872D}"/>
                </a:ext>
              </a:extLst>
            </p:cNvPr>
            <p:cNvSpPr/>
            <p:nvPr>
              <p:custDataLst>
                <p:tags r:id="rId14"/>
              </p:custDataLst>
            </p:nvPr>
          </p:nvSpPr>
          <p:spPr>
            <a:xfrm>
              <a:off x="1878871" y="4324671"/>
              <a:ext cx="1537914" cy="403316"/>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b="1" dirty="0">
                  <a:latin typeface="+mn-ea"/>
                  <a:cs typeface="+mn-ea"/>
                  <a:sym typeface="Century Gothic" panose="020B0502020202020204" pitchFamily="34" charset="0"/>
                </a:rPr>
                <a:t>输入你的标题</a:t>
              </a:r>
            </a:p>
          </p:txBody>
        </p:sp>
      </p:grpSp>
      <p:grpSp>
        <p:nvGrpSpPr>
          <p:cNvPr id="30" name="组合 29">
            <a:extLst>
              <a:ext uri="{FF2B5EF4-FFF2-40B4-BE49-F238E27FC236}">
                <a16:creationId xmlns="" xmlns:a16="http://schemas.microsoft.com/office/drawing/2014/main" id="{836C9979-38B1-47E8-A4AC-FE7AE16845F1}"/>
              </a:ext>
            </a:extLst>
          </p:cNvPr>
          <p:cNvGrpSpPr/>
          <p:nvPr/>
        </p:nvGrpSpPr>
        <p:grpSpPr>
          <a:xfrm>
            <a:off x="183645" y="362168"/>
            <a:ext cx="6858000" cy="485775"/>
            <a:chOff x="183645" y="362168"/>
            <a:chExt cx="6858000" cy="485775"/>
          </a:xfrm>
        </p:grpSpPr>
        <p:pic>
          <p:nvPicPr>
            <p:cNvPr id="31" name="PA-图片 12">
              <a:extLst>
                <a:ext uri="{FF2B5EF4-FFF2-40B4-BE49-F238E27FC236}">
                  <a16:creationId xmlns="" xmlns:a16="http://schemas.microsoft.com/office/drawing/2014/main" id="{5884C094-B4C0-4280-9428-004A96B68B1B}"/>
                </a:ext>
              </a:extLst>
            </p:cNvPr>
            <p:cNvPicPr>
              <a:picLocks noChangeAspect="1"/>
            </p:cNvPicPr>
            <p:nvPr>
              <p:custDataLst>
                <p:tags r:id="rId11"/>
              </p:custDataLst>
            </p:nvPr>
          </p:nvPicPr>
          <p:blipFill>
            <a:blip r:embed="rId20">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32" name="文本框 31">
              <a:extLst>
                <a:ext uri="{FF2B5EF4-FFF2-40B4-BE49-F238E27FC236}">
                  <a16:creationId xmlns="" xmlns:a16="http://schemas.microsoft.com/office/drawing/2014/main" id="{024AF0F8-9D8D-42BE-AC80-4F5CBD98B6FA}"/>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33" name="PA-图片 36">
            <a:extLst>
              <a:ext uri="{FF2B5EF4-FFF2-40B4-BE49-F238E27FC236}">
                <a16:creationId xmlns="" xmlns:a16="http://schemas.microsoft.com/office/drawing/2014/main" id="{ABB16DBA-3A90-4311-9B0D-59FA8B866B8B}"/>
              </a:ext>
            </a:extLst>
          </p:cNvPr>
          <p:cNvPicPr>
            <a:picLocks noChangeAspect="1"/>
          </p:cNvPicPr>
          <p:nvPr>
            <p:custDataLst>
              <p:tags r:id="rId10"/>
            </p:custDataLst>
          </p:nvPr>
        </p:nvPicPr>
        <p:blipFill>
          <a:blip r:embed="rId21" cstate="print">
            <a:extLst>
              <a:ext uri="{28A0092B-C50C-407E-A947-70E740481C1C}">
                <a14:useLocalDpi xmlns:a14="http://schemas.microsoft.com/office/drawing/2010/main" val="0"/>
              </a:ext>
            </a:extLst>
          </a:blip>
          <a:stretch>
            <a:fillRect/>
          </a:stretch>
        </p:blipFill>
        <p:spPr>
          <a:xfrm>
            <a:off x="496322" y="5289741"/>
            <a:ext cx="1793647" cy="772525"/>
          </a:xfrm>
          <a:prstGeom prst="rect">
            <a:avLst/>
          </a:prstGeom>
        </p:spPr>
      </p:pic>
    </p:spTree>
    <p:extLst>
      <p:ext uri="{BB962C8B-B14F-4D97-AF65-F5344CB8AC3E}">
        <p14:creationId xmlns:p14="http://schemas.microsoft.com/office/powerpoint/2010/main" val="251961618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5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A-矩形 20">
            <a:extLst>
              <a:ext uri="{FF2B5EF4-FFF2-40B4-BE49-F238E27FC236}">
                <a16:creationId xmlns="" xmlns:a16="http://schemas.microsoft.com/office/drawing/2014/main" id="{D4DBC469-054B-4424-9027-A448E7F858FE}"/>
              </a:ext>
            </a:extLst>
          </p:cNvPr>
          <p:cNvSpPr/>
          <p:nvPr>
            <p:custDataLst>
              <p:tags r:id="rId1"/>
            </p:custDataLst>
          </p:nvPr>
        </p:nvSpPr>
        <p:spPr>
          <a:xfrm>
            <a:off x="880333" y="1470824"/>
            <a:ext cx="10431335" cy="3916353"/>
          </a:xfrm>
          <a:prstGeom prst="rect">
            <a:avLst/>
          </a:prstGeom>
          <a:solidFill>
            <a:schemeClr val="bg1"/>
          </a:solidFill>
          <a:ln w="165100">
            <a:solidFill>
              <a:srgbClr val="69C6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22" name="PA-组合 21">
            <a:extLst>
              <a:ext uri="{FF2B5EF4-FFF2-40B4-BE49-F238E27FC236}">
                <a16:creationId xmlns="" xmlns:a16="http://schemas.microsoft.com/office/drawing/2014/main" id="{81F5B9A7-B5AA-470A-9277-CBA9A974C17E}"/>
              </a:ext>
            </a:extLst>
          </p:cNvPr>
          <p:cNvGrpSpPr/>
          <p:nvPr>
            <p:custDataLst>
              <p:tags r:id="rId2"/>
            </p:custDataLst>
          </p:nvPr>
        </p:nvGrpSpPr>
        <p:grpSpPr>
          <a:xfrm>
            <a:off x="2026684" y="2640414"/>
            <a:ext cx="5252457" cy="1650197"/>
            <a:chOff x="937750" y="5080851"/>
            <a:chExt cx="6843653" cy="1650197"/>
          </a:xfrm>
        </p:grpSpPr>
        <p:sp>
          <p:nvSpPr>
            <p:cNvPr id="23" name="PA-矩形 22">
              <a:extLst>
                <a:ext uri="{FF2B5EF4-FFF2-40B4-BE49-F238E27FC236}">
                  <a16:creationId xmlns="" xmlns:a16="http://schemas.microsoft.com/office/drawing/2014/main" id="{12E1B4EE-1013-4526-9B66-2319E48A0E3C}"/>
                </a:ext>
              </a:extLst>
            </p:cNvPr>
            <p:cNvSpPr/>
            <p:nvPr>
              <p:custDataLst>
                <p:tags r:id="rId8"/>
              </p:custDataLst>
            </p:nvPr>
          </p:nvSpPr>
          <p:spPr>
            <a:xfrm>
              <a:off x="937750" y="5569320"/>
              <a:ext cx="6843653" cy="1161728"/>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600"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mn-lt"/>
                </a:rPr>
                <a:t>您的内容打在这里您的内容打在这里您的内容打在这里您的内容打在这里您的内容打在这里您的内容打在这里您的内容打在这里</a:t>
              </a:r>
            </a:p>
          </p:txBody>
        </p:sp>
        <p:sp>
          <p:nvSpPr>
            <p:cNvPr id="24" name="PA-矩形 23">
              <a:extLst>
                <a:ext uri="{FF2B5EF4-FFF2-40B4-BE49-F238E27FC236}">
                  <a16:creationId xmlns="" xmlns:a16="http://schemas.microsoft.com/office/drawing/2014/main" id="{E1C8DCF5-5A08-449F-8FD5-17AE5B682E4F}"/>
                </a:ext>
              </a:extLst>
            </p:cNvPr>
            <p:cNvSpPr/>
            <p:nvPr>
              <p:custDataLst>
                <p:tags r:id="rId9"/>
              </p:custDataLst>
            </p:nvPr>
          </p:nvSpPr>
          <p:spPr>
            <a:xfrm>
              <a:off x="937750" y="5080851"/>
              <a:ext cx="3033384" cy="50456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在这里输入标题</a:t>
              </a:r>
            </a:p>
          </p:txBody>
        </p:sp>
      </p:grpSp>
      <p:pic>
        <p:nvPicPr>
          <p:cNvPr id="25" name="PA-Graphic 4" descr="瓢虫">
            <a:extLst>
              <a:ext uri="{FF2B5EF4-FFF2-40B4-BE49-F238E27FC236}">
                <a16:creationId xmlns="" xmlns:a16="http://schemas.microsoft.com/office/drawing/2014/main" id="{645E04AF-F664-4361-872B-B6D7ECB62FE0}"/>
              </a:ext>
            </a:extLst>
          </p:cNvPr>
          <p:cNvPicPr>
            <a:picLocks noChangeAspect="1"/>
          </p:cNvPicPr>
          <p:nvPr>
            <p:custDataLst>
              <p:tags r:id="rId3"/>
            </p:custDataLst>
          </p:nvPr>
        </p:nvPicPr>
        <p:blipFill>
          <a:blip r:embed="rId11">
            <a:extLst>
              <a:ext uri="{28A0092B-C50C-407E-A947-70E740481C1C}">
                <a14:useLocalDpi xmlns:a14="http://schemas.microsoft.com/office/drawing/2010/main" val="0"/>
              </a:ext>
              <a:ext uri="{96DAC541-7B7A-43D3-8B79-37D633B846F1}">
                <asvg:svgBlip xmlns="" xmlns:asvg="http://schemas.microsoft.com/office/drawing/2016/SVG/main" r:embed="rId12"/>
              </a:ext>
            </a:extLst>
          </a:blip>
          <a:stretch>
            <a:fillRect/>
          </a:stretch>
        </p:blipFill>
        <p:spPr>
          <a:xfrm>
            <a:off x="7915509" y="2425032"/>
            <a:ext cx="2181822" cy="2181822"/>
          </a:xfrm>
          <a:prstGeom prst="rect">
            <a:avLst/>
          </a:prstGeom>
        </p:spPr>
      </p:pic>
      <p:grpSp>
        <p:nvGrpSpPr>
          <p:cNvPr id="20" name="组合 19">
            <a:extLst>
              <a:ext uri="{FF2B5EF4-FFF2-40B4-BE49-F238E27FC236}">
                <a16:creationId xmlns="" xmlns:a16="http://schemas.microsoft.com/office/drawing/2014/main" id="{5893A99D-1CC6-4E33-B9CE-2A4F31C0FF36}"/>
              </a:ext>
            </a:extLst>
          </p:cNvPr>
          <p:cNvGrpSpPr/>
          <p:nvPr/>
        </p:nvGrpSpPr>
        <p:grpSpPr>
          <a:xfrm>
            <a:off x="183645" y="362168"/>
            <a:ext cx="6858000" cy="485775"/>
            <a:chOff x="183645" y="362168"/>
            <a:chExt cx="6858000" cy="485775"/>
          </a:xfrm>
        </p:grpSpPr>
        <p:pic>
          <p:nvPicPr>
            <p:cNvPr id="26" name="PA-图片 12">
              <a:extLst>
                <a:ext uri="{FF2B5EF4-FFF2-40B4-BE49-F238E27FC236}">
                  <a16:creationId xmlns="" xmlns:a16="http://schemas.microsoft.com/office/drawing/2014/main" id="{7C853A24-B10D-4EF5-8DAB-FF6EA2352C00}"/>
                </a:ext>
              </a:extLst>
            </p:cNvPr>
            <p:cNvPicPr>
              <a:picLocks noChangeAspect="1"/>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27" name="文本框 26">
              <a:extLst>
                <a:ext uri="{FF2B5EF4-FFF2-40B4-BE49-F238E27FC236}">
                  <a16:creationId xmlns="" xmlns:a16="http://schemas.microsoft.com/office/drawing/2014/main" id="{1601EBD6-7996-440C-8D92-AB2930D79755}"/>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28" name="PA-图片 36">
            <a:extLst>
              <a:ext uri="{FF2B5EF4-FFF2-40B4-BE49-F238E27FC236}">
                <a16:creationId xmlns="" xmlns:a16="http://schemas.microsoft.com/office/drawing/2014/main" id="{7C85CA67-077D-492D-A1B2-2E0B22104678}"/>
              </a:ext>
            </a:extLst>
          </p:cNvPr>
          <p:cNvPicPr>
            <a:picLocks noChangeAspect="1"/>
          </p:cNvPicPr>
          <p:nvPr>
            <p:custDataLst>
              <p:tags r:id="rId4"/>
            </p:custDataLst>
          </p:nvPr>
        </p:nvPicPr>
        <p:blipFill>
          <a:blip r:embed="rId14" cstate="print">
            <a:extLst>
              <a:ext uri="{28A0092B-C50C-407E-A947-70E740481C1C}">
                <a14:useLocalDpi xmlns:a14="http://schemas.microsoft.com/office/drawing/2010/main" val="0"/>
              </a:ext>
            </a:extLst>
          </a:blip>
          <a:stretch>
            <a:fillRect/>
          </a:stretch>
        </p:blipFill>
        <p:spPr>
          <a:xfrm>
            <a:off x="10928360" y="476650"/>
            <a:ext cx="1793647" cy="772525"/>
          </a:xfrm>
          <a:prstGeom prst="rect">
            <a:avLst/>
          </a:prstGeom>
        </p:spPr>
      </p:pic>
      <p:pic>
        <p:nvPicPr>
          <p:cNvPr id="29" name="PA-图片 6">
            <a:extLst>
              <a:ext uri="{FF2B5EF4-FFF2-40B4-BE49-F238E27FC236}">
                <a16:creationId xmlns="" xmlns:a16="http://schemas.microsoft.com/office/drawing/2014/main" id="{01839B50-34A9-4F1F-BF48-747B079D8DB4}"/>
              </a:ext>
            </a:extLst>
          </p:cNvPr>
          <p:cNvPicPr>
            <a:picLocks noChangeAspect="1"/>
          </p:cNvPicPr>
          <p:nvPr>
            <p:custDataLst>
              <p:tags r:id="rId5"/>
            </p:custDataLst>
          </p:nvPr>
        </p:nvPicPr>
        <p:blipFill>
          <a:blip r:embed="rId15">
            <a:extLst>
              <a:ext uri="{28A0092B-C50C-407E-A947-70E740481C1C}">
                <a14:useLocalDpi xmlns:a14="http://schemas.microsoft.com/office/drawing/2010/main" val="0"/>
              </a:ext>
            </a:extLst>
          </a:blip>
          <a:stretch>
            <a:fillRect/>
          </a:stretch>
        </p:blipFill>
        <p:spPr>
          <a:xfrm rot="18581759">
            <a:off x="10688851" y="5209301"/>
            <a:ext cx="1943100" cy="1809750"/>
          </a:xfrm>
          <a:prstGeom prst="rect">
            <a:avLst/>
          </a:prstGeom>
        </p:spPr>
      </p:pic>
      <p:pic>
        <p:nvPicPr>
          <p:cNvPr id="30" name="PA-图片 40">
            <a:extLst>
              <a:ext uri="{FF2B5EF4-FFF2-40B4-BE49-F238E27FC236}">
                <a16:creationId xmlns="" xmlns:a16="http://schemas.microsoft.com/office/drawing/2014/main" id="{8F39B798-5ADE-4943-9704-1B263ACAE5DC}"/>
              </a:ext>
            </a:extLst>
          </p:cNvPr>
          <p:cNvPicPr>
            <a:picLocks noChangeAspect="1"/>
          </p:cNvPicPr>
          <p:nvPr>
            <p:custDataLst>
              <p:tags r:id="rId6"/>
            </p:custDataLst>
          </p:nvPr>
        </p:nvPicPr>
        <p:blipFill>
          <a:blip r:embed="rId16" cstate="print">
            <a:extLst>
              <a:ext uri="{28A0092B-C50C-407E-A947-70E740481C1C}">
                <a14:useLocalDpi xmlns:a14="http://schemas.microsoft.com/office/drawing/2010/main" val="0"/>
              </a:ext>
            </a:extLst>
          </a:blip>
          <a:stretch>
            <a:fillRect/>
          </a:stretch>
        </p:blipFill>
        <p:spPr>
          <a:xfrm rot="16200000">
            <a:off x="8375309" y="2984433"/>
            <a:ext cx="179107" cy="6858000"/>
          </a:xfrm>
          <a:prstGeom prst="rect">
            <a:avLst/>
          </a:prstGeom>
        </p:spPr>
      </p:pic>
    </p:spTree>
    <p:extLst>
      <p:ext uri="{BB962C8B-B14F-4D97-AF65-F5344CB8AC3E}">
        <p14:creationId xmlns:p14="http://schemas.microsoft.com/office/powerpoint/2010/main" val="293651062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A-矩形 10">
            <a:extLst>
              <a:ext uri="{FF2B5EF4-FFF2-40B4-BE49-F238E27FC236}">
                <a16:creationId xmlns="" xmlns:a16="http://schemas.microsoft.com/office/drawing/2014/main" id="{5787EF28-842A-4842-AD06-C5054661127D}"/>
              </a:ext>
            </a:extLst>
          </p:cNvPr>
          <p:cNvSpPr/>
          <p:nvPr>
            <p:custDataLst>
              <p:tags r:id="rId1"/>
            </p:custDataLst>
          </p:nvPr>
        </p:nvSpPr>
        <p:spPr>
          <a:xfrm>
            <a:off x="1663274" y="1290663"/>
            <a:ext cx="3327094" cy="3327094"/>
          </a:xfrm>
          <a:prstGeom prst="rect">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PA-文本框 13">
            <a:extLst>
              <a:ext uri="{FF2B5EF4-FFF2-40B4-BE49-F238E27FC236}">
                <a16:creationId xmlns="" xmlns:a16="http://schemas.microsoft.com/office/drawing/2014/main" id="{51053DED-C6BD-4B2E-85C6-66226348F2AB}"/>
              </a:ext>
            </a:extLst>
          </p:cNvPr>
          <p:cNvSpPr txBox="1"/>
          <p:nvPr>
            <p:custDataLst>
              <p:tags r:id="rId2"/>
            </p:custDataLst>
          </p:nvPr>
        </p:nvSpPr>
        <p:spPr>
          <a:xfrm>
            <a:off x="2232656" y="3391892"/>
            <a:ext cx="3529713" cy="923330"/>
          </a:xfrm>
          <a:prstGeom prst="rect">
            <a:avLst/>
          </a:prstGeom>
          <a:solidFill>
            <a:srgbClr val="F9D3D3"/>
          </a:solidFill>
        </p:spPr>
        <p:txBody>
          <a:bodyPr wrap="square" rtlCol="0">
            <a:spAutoFit/>
          </a:bodyPr>
          <a:lstStyle/>
          <a:p>
            <a:pPr algn="ctr"/>
            <a:r>
              <a:rPr lang="zh-CN" altLang="en-US" sz="5400" spc="600" dirty="0">
                <a:latin typeface="思源黑体 CN Light" panose="020B0300000000000000" pitchFamily="34" charset="-122"/>
                <a:ea typeface="思源黑体 CN Light" panose="020B0300000000000000" pitchFamily="34" charset="-122"/>
              </a:rPr>
              <a:t>毕业设计</a:t>
            </a:r>
          </a:p>
        </p:txBody>
      </p:sp>
      <p:sp>
        <p:nvSpPr>
          <p:cNvPr id="15" name="PA-文本框 14">
            <a:extLst>
              <a:ext uri="{FF2B5EF4-FFF2-40B4-BE49-F238E27FC236}">
                <a16:creationId xmlns="" xmlns:a16="http://schemas.microsoft.com/office/drawing/2014/main" id="{08B4C922-170C-418D-A304-9CCEBB72AFC9}"/>
              </a:ext>
            </a:extLst>
          </p:cNvPr>
          <p:cNvSpPr txBox="1"/>
          <p:nvPr>
            <p:custDataLst>
              <p:tags r:id="rId3"/>
            </p:custDataLst>
          </p:nvPr>
        </p:nvSpPr>
        <p:spPr>
          <a:xfrm>
            <a:off x="2157860" y="2565398"/>
            <a:ext cx="3604509" cy="769441"/>
          </a:xfrm>
          <a:prstGeom prst="rect">
            <a:avLst/>
          </a:prstGeom>
          <a:noFill/>
        </p:spPr>
        <p:txBody>
          <a:bodyPr wrap="square" rtlCol="0">
            <a:spAutoFit/>
          </a:bodyPr>
          <a:lstStyle/>
          <a:p>
            <a:pPr algn="dist"/>
            <a:r>
              <a:rPr lang="en-US" altLang="zh-CN" sz="4400" dirty="0">
                <a:latin typeface="思源黑体 CN Medium" panose="020B0600000000000000" pitchFamily="34" charset="-122"/>
                <a:ea typeface="思源黑体 CN Medium" panose="020B0600000000000000" pitchFamily="34" charset="-122"/>
              </a:rPr>
              <a:t>THANK YOU</a:t>
            </a:r>
            <a:endParaRPr lang="zh-CN" altLang="en-US" sz="4400" dirty="0">
              <a:latin typeface="思源黑体 CN Light" panose="020B0300000000000000" pitchFamily="34" charset="-122"/>
              <a:ea typeface="思源黑体 CN Light" panose="020B0300000000000000" pitchFamily="34" charset="-122"/>
            </a:endParaRPr>
          </a:p>
        </p:txBody>
      </p:sp>
      <p:sp>
        <p:nvSpPr>
          <p:cNvPr id="17" name="PA-矩形 16">
            <a:extLst>
              <a:ext uri="{FF2B5EF4-FFF2-40B4-BE49-F238E27FC236}">
                <a16:creationId xmlns="" xmlns:a16="http://schemas.microsoft.com/office/drawing/2014/main" id="{679983CC-9335-4C1B-8DFC-E191402B9032}"/>
              </a:ext>
            </a:extLst>
          </p:cNvPr>
          <p:cNvSpPr/>
          <p:nvPr>
            <p:custDataLst>
              <p:tags r:id="rId4"/>
            </p:custDataLst>
          </p:nvPr>
        </p:nvSpPr>
        <p:spPr>
          <a:xfrm>
            <a:off x="8637570" y="3684178"/>
            <a:ext cx="2285124" cy="3769099"/>
          </a:xfrm>
          <a:prstGeom prst="rect">
            <a:avLst/>
          </a:prstGeom>
          <a:solidFill>
            <a:srgbClr val="EBE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25">
            <a:extLst>
              <a:ext uri="{FF2B5EF4-FFF2-40B4-BE49-F238E27FC236}">
                <a16:creationId xmlns="" xmlns:a16="http://schemas.microsoft.com/office/drawing/2014/main" id="{A4CB0C50-717A-4683-BE30-7CC9EDC09D9C}"/>
              </a:ext>
            </a:extLst>
          </p:cNvPr>
          <p:cNvPicPr>
            <a:picLocks noChangeAspect="1"/>
          </p:cNvPicPr>
          <p:nvPr>
            <p:custDataLst>
              <p:tags r:id="rId5"/>
            </p:custDataLst>
          </p:nvPr>
        </p:nvPicPr>
        <p:blipFill>
          <a:blip r:embed="rId14" cstate="print">
            <a:extLst>
              <a:ext uri="{28A0092B-C50C-407E-A947-70E740481C1C}">
                <a14:useLocalDpi xmlns:a14="http://schemas.microsoft.com/office/drawing/2010/main" val="0"/>
              </a:ext>
            </a:extLst>
          </a:blip>
          <a:stretch>
            <a:fillRect/>
          </a:stretch>
        </p:blipFill>
        <p:spPr>
          <a:xfrm>
            <a:off x="7661048" y="-27733"/>
            <a:ext cx="4572000" cy="6858000"/>
          </a:xfrm>
          <a:prstGeom prst="rect">
            <a:avLst/>
          </a:prstGeom>
        </p:spPr>
      </p:pic>
      <p:pic>
        <p:nvPicPr>
          <p:cNvPr id="7" name="PA-图片 38">
            <a:extLst>
              <a:ext uri="{FF2B5EF4-FFF2-40B4-BE49-F238E27FC236}">
                <a16:creationId xmlns="" xmlns:a16="http://schemas.microsoft.com/office/drawing/2014/main" id="{60268067-3C65-4DB7-B8C4-F54EA25A0D6F}"/>
              </a:ext>
            </a:extLst>
          </p:cNvPr>
          <p:cNvPicPr>
            <a:picLocks noChangeAspect="1"/>
          </p:cNvPicPr>
          <p:nvPr>
            <p:custDataLst>
              <p:tags r:id="rId6"/>
            </p:custDataLst>
          </p:nvPr>
        </p:nvPicPr>
        <p:blipFill>
          <a:blip r:embed="rId15">
            <a:extLst>
              <a:ext uri="{28A0092B-C50C-407E-A947-70E740481C1C}">
                <a14:useLocalDpi xmlns:a14="http://schemas.microsoft.com/office/drawing/2010/main" val="0"/>
              </a:ext>
            </a:extLst>
          </a:blip>
          <a:stretch>
            <a:fillRect/>
          </a:stretch>
        </p:blipFill>
        <p:spPr>
          <a:xfrm rot="10800000">
            <a:off x="10131364" y="0"/>
            <a:ext cx="2101684" cy="2285123"/>
          </a:xfrm>
          <a:prstGeom prst="rect">
            <a:avLst/>
          </a:prstGeom>
        </p:spPr>
      </p:pic>
      <p:pic>
        <p:nvPicPr>
          <p:cNvPr id="8" name="PA-图片 6">
            <a:extLst>
              <a:ext uri="{FF2B5EF4-FFF2-40B4-BE49-F238E27FC236}">
                <a16:creationId xmlns="" xmlns:a16="http://schemas.microsoft.com/office/drawing/2014/main" id="{2F7DD665-3FAB-493A-A9A7-C49307DC97EE}"/>
              </a:ext>
            </a:extLst>
          </p:cNvPr>
          <p:cNvPicPr>
            <a:picLocks noChangeAspect="1"/>
          </p:cNvPicPr>
          <p:nvPr>
            <p:custDataLst>
              <p:tags r:id="rId7"/>
            </p:custDataLst>
          </p:nvPr>
        </p:nvPicPr>
        <p:blipFill>
          <a:blip r:embed="rId16">
            <a:extLst>
              <a:ext uri="{28A0092B-C50C-407E-A947-70E740481C1C}">
                <a14:useLocalDpi xmlns:a14="http://schemas.microsoft.com/office/drawing/2010/main" val="0"/>
              </a:ext>
            </a:extLst>
          </a:blip>
          <a:stretch>
            <a:fillRect/>
          </a:stretch>
        </p:blipFill>
        <p:spPr>
          <a:xfrm rot="7515180">
            <a:off x="-774246" y="-871812"/>
            <a:ext cx="1943100" cy="1809750"/>
          </a:xfrm>
          <a:prstGeom prst="rect">
            <a:avLst/>
          </a:prstGeom>
        </p:spPr>
      </p:pic>
      <p:pic>
        <p:nvPicPr>
          <p:cNvPr id="9" name="PA-图片 9">
            <a:extLst>
              <a:ext uri="{FF2B5EF4-FFF2-40B4-BE49-F238E27FC236}">
                <a16:creationId xmlns="" xmlns:a16="http://schemas.microsoft.com/office/drawing/2014/main" id="{95167168-066E-4071-A46E-6D8D30B55F4B}"/>
              </a:ext>
            </a:extLst>
          </p:cNvPr>
          <p:cNvPicPr>
            <a:picLocks noChangeAspect="1"/>
          </p:cNvPicPr>
          <p:nvPr>
            <p:custDataLst>
              <p:tags r:id="rId8"/>
            </p:custDataLst>
          </p:nvPr>
        </p:nvPicPr>
        <p:blipFill>
          <a:blip r:embed="rId17">
            <a:extLst>
              <a:ext uri="{28A0092B-C50C-407E-A947-70E740481C1C}">
                <a14:useLocalDpi xmlns:a14="http://schemas.microsoft.com/office/drawing/2010/main" val="0"/>
              </a:ext>
            </a:extLst>
          </a:blip>
          <a:stretch>
            <a:fillRect/>
          </a:stretch>
        </p:blipFill>
        <p:spPr>
          <a:xfrm>
            <a:off x="11496712" y="4705785"/>
            <a:ext cx="485775" cy="1914525"/>
          </a:xfrm>
          <a:prstGeom prst="rect">
            <a:avLst/>
          </a:prstGeom>
        </p:spPr>
      </p:pic>
      <p:pic>
        <p:nvPicPr>
          <p:cNvPr id="10" name="PA-图片 12">
            <a:extLst>
              <a:ext uri="{FF2B5EF4-FFF2-40B4-BE49-F238E27FC236}">
                <a16:creationId xmlns="" xmlns:a16="http://schemas.microsoft.com/office/drawing/2014/main" id="{6256ECFF-DBC2-4816-944E-2830BF739F49}"/>
              </a:ext>
            </a:extLst>
          </p:cNvPr>
          <p:cNvPicPr>
            <a:picLocks noChangeAspect="1"/>
          </p:cNvPicPr>
          <p:nvPr>
            <p:custDataLst>
              <p:tags r:id="rId9"/>
            </p:custDataLst>
          </p:nvPr>
        </p:nvPicPr>
        <p:blipFill>
          <a:blip r:embed="rId18">
            <a:extLst>
              <a:ext uri="{28A0092B-C50C-407E-A947-70E740481C1C}">
                <a14:useLocalDpi xmlns:a14="http://schemas.microsoft.com/office/drawing/2010/main" val="0"/>
              </a:ext>
            </a:extLst>
          </a:blip>
          <a:stretch>
            <a:fillRect/>
          </a:stretch>
        </p:blipFill>
        <p:spPr>
          <a:xfrm rot="16200000">
            <a:off x="3440658" y="3139856"/>
            <a:ext cx="371293" cy="6858000"/>
          </a:xfrm>
          <a:prstGeom prst="rect">
            <a:avLst/>
          </a:prstGeom>
        </p:spPr>
      </p:pic>
      <p:pic>
        <p:nvPicPr>
          <p:cNvPr id="12" name="PA-图片 34">
            <a:extLst>
              <a:ext uri="{FF2B5EF4-FFF2-40B4-BE49-F238E27FC236}">
                <a16:creationId xmlns="" xmlns:a16="http://schemas.microsoft.com/office/drawing/2014/main" id="{137F4900-A9E0-4B71-BC9E-87F174087027}"/>
              </a:ext>
            </a:extLst>
          </p:cNvPr>
          <p:cNvPicPr>
            <a:picLocks noChangeAspect="1"/>
          </p:cNvPicPr>
          <p:nvPr>
            <p:custDataLst>
              <p:tags r:id="rId10"/>
            </p:custDataLst>
          </p:nvPr>
        </p:nvPicPr>
        <p:blipFill rotWithShape="1">
          <a:blip r:embed="rId19" cstate="print">
            <a:extLst>
              <a:ext uri="{28A0092B-C50C-407E-A947-70E740481C1C}">
                <a14:useLocalDpi xmlns:a14="http://schemas.microsoft.com/office/drawing/2010/main" val="0"/>
              </a:ext>
            </a:extLst>
          </a:blip>
          <a:srcRect r="63589" b="24554"/>
          <a:stretch/>
        </p:blipFill>
        <p:spPr>
          <a:xfrm rot="16200000">
            <a:off x="5549713" y="4011066"/>
            <a:ext cx="1553182" cy="4080725"/>
          </a:xfrm>
          <a:prstGeom prst="rect">
            <a:avLst/>
          </a:prstGeom>
        </p:spPr>
      </p:pic>
      <p:pic>
        <p:nvPicPr>
          <p:cNvPr id="13" name="PA-图片 36">
            <a:extLst>
              <a:ext uri="{FF2B5EF4-FFF2-40B4-BE49-F238E27FC236}">
                <a16:creationId xmlns="" xmlns:a16="http://schemas.microsoft.com/office/drawing/2014/main" id="{CB1CCC5D-7580-4E38-BFFC-DA8659306E23}"/>
              </a:ext>
            </a:extLst>
          </p:cNvPr>
          <p:cNvPicPr>
            <a:picLocks noChangeAspect="1"/>
          </p:cNvPicPr>
          <p:nvPr>
            <p:custDataLst>
              <p:tags r:id="rId11"/>
            </p:custDataLst>
          </p:nvPr>
        </p:nvPicPr>
        <p:blipFill>
          <a:blip r:embed="rId20" cstate="print">
            <a:extLst>
              <a:ext uri="{28A0092B-C50C-407E-A947-70E740481C1C}">
                <a14:useLocalDpi xmlns:a14="http://schemas.microsoft.com/office/drawing/2010/main" val="0"/>
              </a:ext>
            </a:extLst>
          </a:blip>
          <a:stretch>
            <a:fillRect/>
          </a:stretch>
        </p:blipFill>
        <p:spPr>
          <a:xfrm>
            <a:off x="8907158" y="1658656"/>
            <a:ext cx="1793647" cy="772525"/>
          </a:xfrm>
          <a:prstGeom prst="rect">
            <a:avLst/>
          </a:prstGeom>
        </p:spPr>
      </p:pic>
      <p:pic>
        <p:nvPicPr>
          <p:cNvPr id="16" name="PA-图片 40">
            <a:extLst>
              <a:ext uri="{FF2B5EF4-FFF2-40B4-BE49-F238E27FC236}">
                <a16:creationId xmlns="" xmlns:a16="http://schemas.microsoft.com/office/drawing/2014/main" id="{744459EB-C20C-4626-96F1-D74880735FAA}"/>
              </a:ext>
            </a:extLst>
          </p:cNvPr>
          <p:cNvPicPr>
            <a:picLocks noChangeAspect="1"/>
          </p:cNvPicPr>
          <p:nvPr>
            <p:custDataLst>
              <p:tags r:id="rId12"/>
            </p:custDataLst>
          </p:nvPr>
        </p:nvPicPr>
        <p:blipFill>
          <a:blip r:embed="rId21" cstate="print">
            <a:extLst>
              <a:ext uri="{28A0092B-C50C-407E-A947-70E740481C1C}">
                <a14:useLocalDpi xmlns:a14="http://schemas.microsoft.com/office/drawing/2010/main" val="0"/>
              </a:ext>
            </a:extLst>
          </a:blip>
          <a:stretch>
            <a:fillRect/>
          </a:stretch>
        </p:blipFill>
        <p:spPr>
          <a:xfrm rot="16200000">
            <a:off x="5002720" y="-3153709"/>
            <a:ext cx="179107" cy="6858000"/>
          </a:xfrm>
          <a:prstGeom prst="rect">
            <a:avLst/>
          </a:prstGeom>
        </p:spPr>
      </p:pic>
    </p:spTree>
    <p:extLst>
      <p:ext uri="{BB962C8B-B14F-4D97-AF65-F5344CB8AC3E}">
        <p14:creationId xmlns:p14="http://schemas.microsoft.com/office/powerpoint/2010/main" val="158361816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A-图片 34">
            <a:extLst>
              <a:ext uri="{FF2B5EF4-FFF2-40B4-BE49-F238E27FC236}">
                <a16:creationId xmlns="" xmlns:a16="http://schemas.microsoft.com/office/drawing/2014/main" id="{4E011B4D-CD15-4264-9D77-EE2F55AD2BEF}"/>
              </a:ext>
            </a:extLst>
          </p:cNvPr>
          <p:cNvPicPr>
            <a:picLocks noChangeAspect="1"/>
          </p:cNvPicPr>
          <p:nvPr>
            <p:custDataLst>
              <p:tags r:id="rId1"/>
            </p:custDataLst>
          </p:nvPr>
        </p:nvPicPr>
        <p:blipFill rotWithShape="1">
          <a:blip r:embed="rId13" cstate="print">
            <a:extLst>
              <a:ext uri="{28A0092B-C50C-407E-A947-70E740481C1C}">
                <a14:useLocalDpi xmlns:a14="http://schemas.microsoft.com/office/drawing/2010/main" val="0"/>
              </a:ext>
            </a:extLst>
          </a:blip>
          <a:srcRect r="63589" b="24554"/>
          <a:stretch/>
        </p:blipFill>
        <p:spPr>
          <a:xfrm rot="16200000">
            <a:off x="9846418" y="4041046"/>
            <a:ext cx="1553182" cy="4080725"/>
          </a:xfrm>
          <a:prstGeom prst="rect">
            <a:avLst/>
          </a:prstGeom>
        </p:spPr>
      </p:pic>
      <p:sp>
        <p:nvSpPr>
          <p:cNvPr id="8" name="PA-矩形 7">
            <a:extLst>
              <a:ext uri="{FF2B5EF4-FFF2-40B4-BE49-F238E27FC236}">
                <a16:creationId xmlns="" xmlns:a16="http://schemas.microsoft.com/office/drawing/2014/main" id="{8FCAA841-7E13-4BD4-AD36-FEEEE92689D1}"/>
              </a:ext>
            </a:extLst>
          </p:cNvPr>
          <p:cNvSpPr/>
          <p:nvPr>
            <p:custDataLst>
              <p:tags r:id="rId2"/>
            </p:custDataLst>
          </p:nvPr>
        </p:nvSpPr>
        <p:spPr>
          <a:xfrm>
            <a:off x="2968935" y="1716966"/>
            <a:ext cx="3327094" cy="3327094"/>
          </a:xfrm>
          <a:prstGeom prst="rect">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文本框 8">
            <a:extLst>
              <a:ext uri="{FF2B5EF4-FFF2-40B4-BE49-F238E27FC236}">
                <a16:creationId xmlns="" xmlns:a16="http://schemas.microsoft.com/office/drawing/2014/main" id="{D1A47546-A36A-494C-8C74-B2CFD7F48E36}"/>
              </a:ext>
            </a:extLst>
          </p:cNvPr>
          <p:cNvSpPr txBox="1"/>
          <p:nvPr>
            <p:custDataLst>
              <p:tags r:id="rId3"/>
            </p:custDataLst>
          </p:nvPr>
        </p:nvSpPr>
        <p:spPr>
          <a:xfrm>
            <a:off x="3538317" y="3818195"/>
            <a:ext cx="3529713" cy="923330"/>
          </a:xfrm>
          <a:prstGeom prst="rect">
            <a:avLst/>
          </a:prstGeom>
          <a:solidFill>
            <a:srgbClr val="F9D3D3"/>
          </a:solidFill>
        </p:spPr>
        <p:txBody>
          <a:bodyPr wrap="square" rtlCol="0">
            <a:spAutoFit/>
          </a:bodyPr>
          <a:lstStyle/>
          <a:p>
            <a:pPr algn="ctr"/>
            <a:r>
              <a:rPr lang="en-US" altLang="zh-CN" sz="5400" spc="600" dirty="0">
                <a:latin typeface="思源黑体 CN Light" panose="020B0300000000000000" pitchFamily="34" charset="-122"/>
                <a:ea typeface="思源黑体 CN Light" panose="020B0300000000000000" pitchFamily="34" charset="-122"/>
              </a:rPr>
              <a:t>PART</a:t>
            </a:r>
            <a:endParaRPr lang="zh-CN" altLang="en-US" sz="5400" spc="600" dirty="0">
              <a:latin typeface="思源黑体 CN Light" panose="020B0300000000000000" pitchFamily="34" charset="-122"/>
              <a:ea typeface="思源黑体 CN Light" panose="020B0300000000000000" pitchFamily="34" charset="-122"/>
            </a:endParaRPr>
          </a:p>
        </p:txBody>
      </p:sp>
      <p:sp>
        <p:nvSpPr>
          <p:cNvPr id="10" name="PA-文本框 9">
            <a:extLst>
              <a:ext uri="{FF2B5EF4-FFF2-40B4-BE49-F238E27FC236}">
                <a16:creationId xmlns="" xmlns:a16="http://schemas.microsoft.com/office/drawing/2014/main" id="{49D4BFDC-5EEC-4429-8444-0BDBB41E4C56}"/>
              </a:ext>
            </a:extLst>
          </p:cNvPr>
          <p:cNvSpPr txBox="1"/>
          <p:nvPr>
            <p:custDataLst>
              <p:tags r:id="rId4"/>
            </p:custDataLst>
          </p:nvPr>
        </p:nvSpPr>
        <p:spPr>
          <a:xfrm>
            <a:off x="3538317" y="2158508"/>
            <a:ext cx="731290" cy="1569660"/>
          </a:xfrm>
          <a:prstGeom prst="rect">
            <a:avLst/>
          </a:prstGeom>
          <a:noFill/>
        </p:spPr>
        <p:txBody>
          <a:bodyPr wrap="none" rtlCol="0">
            <a:spAutoFit/>
          </a:bodyPr>
          <a:lstStyle/>
          <a:p>
            <a:r>
              <a:rPr lang="en-US" altLang="zh-CN" sz="9600" spc="600" dirty="0">
                <a:latin typeface="Impact" panose="020B0806030902050204" pitchFamily="34" charset="0"/>
                <a:ea typeface="思源黑体 CN Medium" panose="020B0600000000000000" pitchFamily="34" charset="-122"/>
              </a:rPr>
              <a:t>1</a:t>
            </a:r>
            <a:endParaRPr lang="zh-CN" altLang="en-US" sz="9600" spc="600" dirty="0">
              <a:latin typeface="Impact" panose="020B0806030902050204" pitchFamily="34" charset="0"/>
              <a:ea typeface="思源黑体 CN Light" panose="020B0300000000000000" pitchFamily="34" charset="-122"/>
            </a:endParaRPr>
          </a:p>
        </p:txBody>
      </p:sp>
      <p:pic>
        <p:nvPicPr>
          <p:cNvPr id="5" name="PA-Graphic 4" descr="瓢虫">
            <a:extLst>
              <a:ext uri="{FF2B5EF4-FFF2-40B4-BE49-F238E27FC236}">
                <a16:creationId xmlns="" xmlns:a16="http://schemas.microsoft.com/office/drawing/2014/main" id="{8C23C58C-BF82-44FB-AE21-513E97D98469}"/>
              </a:ext>
            </a:extLst>
          </p:cNvPr>
          <p:cNvPicPr>
            <a:picLocks noChangeAspect="1"/>
          </p:cNvPicPr>
          <p:nvPr>
            <p:custDataLst>
              <p:tags r:id="rId5"/>
            </p:custDataLst>
          </p:nvPr>
        </p:nvPicPr>
        <p:blipFill>
          <a:blip r:embed="rId14" cstate="print">
            <a:extLst>
              <a:ext uri="{28A0092B-C50C-407E-A947-70E740481C1C}">
                <a14:useLocalDpi xmlns:a14="http://schemas.microsoft.com/office/drawing/2010/main" val="0"/>
              </a:ext>
              <a:ext uri="{96DAC541-7B7A-43D3-8B79-37D633B846F1}">
                <asvg:svgBlip xmlns="" xmlns:asvg="http://schemas.microsoft.com/office/drawing/2016/SVG/main" r:embed="rId15"/>
              </a:ext>
            </a:extLst>
          </a:blip>
          <a:stretch>
            <a:fillRect/>
          </a:stretch>
        </p:blipFill>
        <p:spPr>
          <a:xfrm>
            <a:off x="188044" y="5517707"/>
            <a:ext cx="1128758" cy="1128758"/>
          </a:xfrm>
          <a:prstGeom prst="rect">
            <a:avLst/>
          </a:prstGeom>
        </p:spPr>
      </p:pic>
      <p:sp>
        <p:nvSpPr>
          <p:cNvPr id="21" name="PA-3">
            <a:extLst>
              <a:ext uri="{FF2B5EF4-FFF2-40B4-BE49-F238E27FC236}">
                <a16:creationId xmlns="" xmlns:a16="http://schemas.microsoft.com/office/drawing/2014/main" id="{3CE93533-5AB1-4E4B-8B8D-1939C5CE3DFA}"/>
              </a:ext>
            </a:extLst>
          </p:cNvPr>
          <p:cNvSpPr txBox="1"/>
          <p:nvPr>
            <p:custDataLst>
              <p:tags r:id="rId6"/>
            </p:custDataLst>
          </p:nvPr>
        </p:nvSpPr>
        <p:spPr>
          <a:xfrm>
            <a:off x="5546654" y="4278217"/>
            <a:ext cx="6071986"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rPr>
              <a:t>在这里输入文字</a:t>
            </a:r>
          </a:p>
        </p:txBody>
      </p:sp>
      <p:sp>
        <p:nvSpPr>
          <p:cNvPr id="22" name="PA-2">
            <a:extLst>
              <a:ext uri="{FF2B5EF4-FFF2-40B4-BE49-F238E27FC236}">
                <a16:creationId xmlns="" xmlns:a16="http://schemas.microsoft.com/office/drawing/2014/main" id="{156929E4-38F0-4E1B-B657-DDCCFC96A51B}"/>
              </a:ext>
            </a:extLst>
          </p:cNvPr>
          <p:cNvSpPr txBox="1"/>
          <p:nvPr>
            <p:custDataLst>
              <p:tags r:id="rId7"/>
            </p:custDataLst>
          </p:nvPr>
        </p:nvSpPr>
        <p:spPr>
          <a:xfrm>
            <a:off x="8071203" y="4936093"/>
            <a:ext cx="3567697" cy="1710372"/>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buSzPct val="25000"/>
            </a:pPr>
            <a:r>
              <a:rPr lang="zh-CN" altLang="en-US" sz="1400" dirty="0">
                <a:solidFill>
                  <a:schemeClr val="tx1">
                    <a:lumMod val="75000"/>
                    <a:lumOff val="25000"/>
                  </a:schemeClr>
                </a:solidFill>
                <a:latin typeface="思源黑体 CN Medium" panose="020B0600000000000000" pitchFamily="34" charset="-122"/>
                <a:ea typeface="思源黑体 CN Medium" panose="020B0600000000000000" pitchFamily="34" charset="-122"/>
              </a:rPr>
              <a:t>您的内容打在这里您的内容打在这里您的内容打在这里您的内容打在这里您的内容打在这里您的内容打在这里您的内容打在这里您的内容打在这里</a:t>
            </a:r>
          </a:p>
        </p:txBody>
      </p:sp>
      <p:pic>
        <p:nvPicPr>
          <p:cNvPr id="23" name="PA-图片 38">
            <a:extLst>
              <a:ext uri="{FF2B5EF4-FFF2-40B4-BE49-F238E27FC236}">
                <a16:creationId xmlns="" xmlns:a16="http://schemas.microsoft.com/office/drawing/2014/main" id="{DA99AA2D-1812-4A30-9C91-470BF8C8CFF0}"/>
              </a:ext>
            </a:extLst>
          </p:cNvPr>
          <p:cNvPicPr>
            <a:picLocks noChangeAspect="1"/>
          </p:cNvPicPr>
          <p:nvPr>
            <p:custDataLst>
              <p:tags r:id="rId8"/>
            </p:custDataLst>
          </p:nvPr>
        </p:nvPicPr>
        <p:blipFill>
          <a:blip r:embed="rId16">
            <a:extLst>
              <a:ext uri="{28A0092B-C50C-407E-A947-70E740481C1C}">
                <a14:useLocalDpi xmlns:a14="http://schemas.microsoft.com/office/drawing/2010/main" val="0"/>
              </a:ext>
            </a:extLst>
          </a:blip>
          <a:stretch>
            <a:fillRect/>
          </a:stretch>
        </p:blipFill>
        <p:spPr>
          <a:xfrm rot="10800000">
            <a:off x="10131364" y="27568"/>
            <a:ext cx="2101684" cy="2285123"/>
          </a:xfrm>
          <a:prstGeom prst="rect">
            <a:avLst/>
          </a:prstGeom>
        </p:spPr>
      </p:pic>
      <p:pic>
        <p:nvPicPr>
          <p:cNvPr id="24" name="PA-图片 6">
            <a:extLst>
              <a:ext uri="{FF2B5EF4-FFF2-40B4-BE49-F238E27FC236}">
                <a16:creationId xmlns="" xmlns:a16="http://schemas.microsoft.com/office/drawing/2014/main" id="{66138179-CF6C-4A32-BF6B-FACEB4BEEF2A}"/>
              </a:ext>
            </a:extLst>
          </p:cNvPr>
          <p:cNvPicPr>
            <a:picLocks noChangeAspect="1"/>
          </p:cNvPicPr>
          <p:nvPr>
            <p:custDataLst>
              <p:tags r:id="rId9"/>
            </p:custDataLst>
          </p:nvPr>
        </p:nvPicPr>
        <p:blipFill>
          <a:blip r:embed="rId17">
            <a:extLst>
              <a:ext uri="{28A0092B-C50C-407E-A947-70E740481C1C}">
                <a14:useLocalDpi xmlns:a14="http://schemas.microsoft.com/office/drawing/2010/main" val="0"/>
              </a:ext>
            </a:extLst>
          </a:blip>
          <a:stretch>
            <a:fillRect/>
          </a:stretch>
        </p:blipFill>
        <p:spPr>
          <a:xfrm rot="7515180">
            <a:off x="-774246" y="-844244"/>
            <a:ext cx="1943100" cy="1809750"/>
          </a:xfrm>
          <a:prstGeom prst="rect">
            <a:avLst/>
          </a:prstGeom>
        </p:spPr>
      </p:pic>
      <p:pic>
        <p:nvPicPr>
          <p:cNvPr id="25" name="PA-图片 12">
            <a:extLst>
              <a:ext uri="{FF2B5EF4-FFF2-40B4-BE49-F238E27FC236}">
                <a16:creationId xmlns="" xmlns:a16="http://schemas.microsoft.com/office/drawing/2014/main" id="{4DA9F40C-2B10-4F8D-AE3E-EF4A1BFDA34E}"/>
              </a:ext>
            </a:extLst>
          </p:cNvPr>
          <p:cNvPicPr>
            <a:picLocks noChangeAspect="1"/>
          </p:cNvPicPr>
          <p:nvPr>
            <p:custDataLst>
              <p:tags r:id="rId10"/>
            </p:custDataLst>
          </p:nvPr>
        </p:nvPicPr>
        <p:blipFill>
          <a:blip r:embed="rId18">
            <a:extLst>
              <a:ext uri="{28A0092B-C50C-407E-A947-70E740481C1C}">
                <a14:useLocalDpi xmlns:a14="http://schemas.microsoft.com/office/drawing/2010/main" val="0"/>
              </a:ext>
            </a:extLst>
          </a:blip>
          <a:stretch>
            <a:fillRect/>
          </a:stretch>
        </p:blipFill>
        <p:spPr>
          <a:xfrm rot="16200000">
            <a:off x="3568073" y="-2746591"/>
            <a:ext cx="371293" cy="6858000"/>
          </a:xfrm>
          <a:prstGeom prst="rect">
            <a:avLst/>
          </a:prstGeom>
        </p:spPr>
      </p:pic>
      <p:pic>
        <p:nvPicPr>
          <p:cNvPr id="27" name="PA-图片 36">
            <a:extLst>
              <a:ext uri="{FF2B5EF4-FFF2-40B4-BE49-F238E27FC236}">
                <a16:creationId xmlns="" xmlns:a16="http://schemas.microsoft.com/office/drawing/2014/main" id="{BB5F488F-880B-4048-AB75-2B88A505E9C7}"/>
              </a:ext>
            </a:extLst>
          </p:cNvPr>
          <p:cNvPicPr>
            <a:picLocks noChangeAspect="1"/>
          </p:cNvPicPr>
          <p:nvPr>
            <p:custDataLst>
              <p:tags r:id="rId11"/>
            </p:custDataLst>
          </p:nvPr>
        </p:nvPicPr>
        <p:blipFill>
          <a:blip r:embed="rId19" cstate="print">
            <a:extLst>
              <a:ext uri="{28A0092B-C50C-407E-A947-70E740481C1C}">
                <a14:useLocalDpi xmlns:a14="http://schemas.microsoft.com/office/drawing/2010/main" val="0"/>
              </a:ext>
            </a:extLst>
          </a:blip>
          <a:stretch>
            <a:fillRect/>
          </a:stretch>
        </p:blipFill>
        <p:spPr>
          <a:xfrm>
            <a:off x="8907158" y="1686224"/>
            <a:ext cx="1793647" cy="772525"/>
          </a:xfrm>
          <a:prstGeom prst="rect">
            <a:avLst/>
          </a:prstGeom>
        </p:spPr>
      </p:pic>
    </p:spTree>
    <p:extLst>
      <p:ext uri="{BB962C8B-B14F-4D97-AF65-F5344CB8AC3E}">
        <p14:creationId xmlns:p14="http://schemas.microsoft.com/office/powerpoint/2010/main" val="361622794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right)">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PA-直接连接符 10">
            <a:extLst>
              <a:ext uri="{FF2B5EF4-FFF2-40B4-BE49-F238E27FC236}">
                <a16:creationId xmlns="" xmlns:a16="http://schemas.microsoft.com/office/drawing/2014/main" id="{714C3551-7AF5-4CF2-B1CB-BAAFFF380CCD}"/>
              </a:ext>
            </a:extLst>
          </p:cNvPr>
          <p:cNvCxnSpPr>
            <a:cxnSpLocks/>
          </p:cNvCxnSpPr>
          <p:nvPr>
            <p:custDataLst>
              <p:tags r:id="rId1"/>
            </p:custDataLst>
          </p:nvPr>
        </p:nvCxnSpPr>
        <p:spPr>
          <a:xfrm>
            <a:off x="1490177" y="3139104"/>
            <a:ext cx="0" cy="233419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2" name="PA-9">
            <a:extLst>
              <a:ext uri="{FF2B5EF4-FFF2-40B4-BE49-F238E27FC236}">
                <a16:creationId xmlns="" xmlns:a16="http://schemas.microsoft.com/office/drawing/2014/main" id="{3653045A-EE31-4646-81A5-17F003F12D59}"/>
              </a:ext>
            </a:extLst>
          </p:cNvPr>
          <p:cNvSpPr/>
          <p:nvPr>
            <p:custDataLst>
              <p:tags r:id="rId2"/>
            </p:custDataLst>
          </p:nvPr>
        </p:nvSpPr>
        <p:spPr>
          <a:xfrm>
            <a:off x="1226614" y="3287589"/>
            <a:ext cx="537820" cy="537824"/>
          </a:xfrm>
          <a:prstGeom prst="ellipse">
            <a:avLst/>
          </a:prstGeom>
          <a:solidFill>
            <a:srgbClr val="E48987"/>
          </a:solidFill>
          <a:ln w="3810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2800" dirty="0">
                <a:solidFill>
                  <a:schemeClr val="bg1"/>
                </a:solidFill>
                <a:latin typeface="Arial Black" panose="020B0A04020102020204" pitchFamily="34" charset="0"/>
                <a:ea typeface="思源黑体 CN Heavy" panose="020B0A00000000000000" pitchFamily="34" charset="-122"/>
              </a:rPr>
              <a:t>1</a:t>
            </a:r>
            <a:endParaRPr lang="zh-CN" altLang="en-US" sz="2800" dirty="0">
              <a:solidFill>
                <a:schemeClr val="bg1"/>
              </a:solidFill>
              <a:latin typeface="Arial Black" panose="020B0A04020102020204" pitchFamily="34" charset="0"/>
              <a:ea typeface="思源黑体 CN Heavy" panose="020B0A00000000000000" pitchFamily="34" charset="-122"/>
            </a:endParaRPr>
          </a:p>
        </p:txBody>
      </p:sp>
      <p:grpSp>
        <p:nvGrpSpPr>
          <p:cNvPr id="13" name="PA-8">
            <a:extLst>
              <a:ext uri="{FF2B5EF4-FFF2-40B4-BE49-F238E27FC236}">
                <a16:creationId xmlns="" xmlns:a16="http://schemas.microsoft.com/office/drawing/2014/main" id="{13036FA0-B053-4653-B937-5A5677E37718}"/>
              </a:ext>
            </a:extLst>
          </p:cNvPr>
          <p:cNvGrpSpPr/>
          <p:nvPr>
            <p:custDataLst>
              <p:tags r:id="rId3"/>
            </p:custDataLst>
          </p:nvPr>
        </p:nvGrpSpPr>
        <p:grpSpPr>
          <a:xfrm>
            <a:off x="2086281" y="3179922"/>
            <a:ext cx="5104502" cy="1100037"/>
            <a:chOff x="7970199" y="1121955"/>
            <a:chExt cx="4281334" cy="1100037"/>
          </a:xfrm>
        </p:grpSpPr>
        <p:sp>
          <p:nvSpPr>
            <p:cNvPr id="14" name="PA-82">
              <a:extLst>
                <a:ext uri="{FF2B5EF4-FFF2-40B4-BE49-F238E27FC236}">
                  <a16:creationId xmlns="" xmlns:a16="http://schemas.microsoft.com/office/drawing/2014/main" id="{3C63A8C1-3291-435C-A5CF-673BD3FBED9B}"/>
                </a:ext>
              </a:extLst>
            </p:cNvPr>
            <p:cNvSpPr/>
            <p:nvPr>
              <p:custDataLst>
                <p:tags r:id="rId15"/>
              </p:custDataLst>
            </p:nvPr>
          </p:nvSpPr>
          <p:spPr bwMode="auto">
            <a:xfrm>
              <a:off x="7970199" y="1488431"/>
              <a:ext cx="4281334" cy="733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FFFFF"/>
                  </a:solidFill>
                  <a:prstDash val="solid"/>
                  <a:miter lim="800000"/>
                  <a:headEnd type="none" w="med" len="med"/>
                  <a:tailEnd type="none" w="med" len="me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r>
                <a:rPr lang="zh-CN" altLang="en-US" sz="1200" dirty="0">
                  <a:solidFill>
                    <a:schemeClr val="tx1">
                      <a:lumMod val="75000"/>
                      <a:lumOff val="25000"/>
                    </a:schemeClr>
                  </a:solidFill>
                  <a:latin typeface="思源黑体 CN Normal" panose="020B0400000000000000" pitchFamily="34" charset="-122"/>
                  <a:ea typeface="思源黑体 CN Normal" panose="020B0400000000000000" pitchFamily="34" charset="-122"/>
                </a:rPr>
                <a:t>您的内容打在这里您的内容打在这里您的内容打在这里您</a:t>
              </a:r>
              <a:endParaRPr lang="en-US" altLang="zh-CN" sz="12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sp>
          <p:nvSpPr>
            <p:cNvPr id="15" name="PA-81">
              <a:extLst>
                <a:ext uri="{FF2B5EF4-FFF2-40B4-BE49-F238E27FC236}">
                  <a16:creationId xmlns="" xmlns:a16="http://schemas.microsoft.com/office/drawing/2014/main" id="{D26F26BD-853C-48C8-BE79-8D37F06189D1}"/>
                </a:ext>
              </a:extLst>
            </p:cNvPr>
            <p:cNvSpPr txBox="1"/>
            <p:nvPr>
              <p:custDataLst>
                <p:tags r:id="rId16"/>
              </p:custDataLst>
            </p:nvPr>
          </p:nvSpPr>
          <p:spPr bwMode="auto">
            <a:xfrm>
              <a:off x="7970199" y="1121955"/>
              <a:ext cx="4281334" cy="369332"/>
            </a:xfrm>
            <a:prstGeom prst="rect">
              <a:avLst/>
            </a:prstGeom>
            <a:noFill/>
            <a:ln>
              <a:noFill/>
            </a:ln>
            <a:extLst>
              <a:ext uri="{91240B29-F687-4F45-9708-019B960494DF}">
                <a14:hiddenLine xmlns:a14="http://schemas.microsoft.com/office/drawing/2010/main" w="9525" cap="flat" cmpd="sng" algn="ctr">
                  <a:solidFill>
                    <a:srgbClr val="FFFFFF"/>
                  </a:solidFill>
                  <a:prstDash val="solid"/>
                  <a:miter lim="800000"/>
                  <a:headEnd type="none" w="med" len="med"/>
                  <a:tailEnd type="none" w="med" len="med"/>
                </a14:hiddenLine>
              </a:ext>
            </a:extLst>
          </p:spPr>
          <p:txBody>
            <a:bodyPr wrap="square" lIns="91440" tIns="45720" rIns="91440" bIns="4572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输入文字</a:t>
              </a:r>
              <a:endParaRPr lang="en-US" altLang="zh-CN" b="1"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sp>
        <p:nvSpPr>
          <p:cNvPr id="16" name="PA-7">
            <a:extLst>
              <a:ext uri="{FF2B5EF4-FFF2-40B4-BE49-F238E27FC236}">
                <a16:creationId xmlns="" xmlns:a16="http://schemas.microsoft.com/office/drawing/2014/main" id="{FAD3A531-91BA-4DCB-97D6-54B53F217BC1}"/>
              </a:ext>
            </a:extLst>
          </p:cNvPr>
          <p:cNvSpPr/>
          <p:nvPr>
            <p:custDataLst>
              <p:tags r:id="rId4"/>
            </p:custDataLst>
          </p:nvPr>
        </p:nvSpPr>
        <p:spPr>
          <a:xfrm>
            <a:off x="1226614" y="4577348"/>
            <a:ext cx="537820" cy="537824"/>
          </a:xfrm>
          <a:prstGeom prst="ellipse">
            <a:avLst/>
          </a:prstGeom>
          <a:solidFill>
            <a:srgbClr val="E48987"/>
          </a:solidFill>
          <a:ln w="38100">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Autofit/>
          </a:bodyPr>
          <a:lstStyle>
            <a:defPPr>
              <a:defRPr lang="zh-CN"/>
            </a:defPPr>
            <a:lvl1pPr marL="0" algn="l" defTabSz="914377" rtl="0" eaLnBrk="1" latinLnBrk="0" hangingPunct="1">
              <a:defRPr sz="1800" kern="1200">
                <a:solidFill>
                  <a:schemeClr val="lt1"/>
                </a:solidFill>
              </a:defRPr>
            </a:lvl1pPr>
            <a:lvl2pPr marL="457189" algn="l" defTabSz="914377" rtl="0" eaLnBrk="1" latinLnBrk="0" hangingPunct="1">
              <a:defRPr sz="1800" kern="1200">
                <a:solidFill>
                  <a:schemeClr val="lt1"/>
                </a:solidFill>
              </a:defRPr>
            </a:lvl2pPr>
            <a:lvl3pPr marL="914377" algn="l" defTabSz="914377" rtl="0" eaLnBrk="1" latinLnBrk="0" hangingPunct="1">
              <a:defRPr sz="1800" kern="1200">
                <a:solidFill>
                  <a:schemeClr val="lt1"/>
                </a:solidFill>
              </a:defRPr>
            </a:lvl3pPr>
            <a:lvl4pPr marL="1371566" algn="l" defTabSz="914377" rtl="0" eaLnBrk="1" latinLnBrk="0" hangingPunct="1">
              <a:defRPr sz="1800" kern="1200">
                <a:solidFill>
                  <a:schemeClr val="lt1"/>
                </a:solidFill>
              </a:defRPr>
            </a:lvl4pPr>
            <a:lvl5pPr marL="1828754" algn="l" defTabSz="914377" rtl="0" eaLnBrk="1" latinLnBrk="0" hangingPunct="1">
              <a:defRPr sz="1800" kern="1200">
                <a:solidFill>
                  <a:schemeClr val="lt1"/>
                </a:solidFill>
              </a:defRPr>
            </a:lvl5pPr>
            <a:lvl6pPr marL="2285943" algn="l" defTabSz="914377" rtl="0" eaLnBrk="1" latinLnBrk="0" hangingPunct="1">
              <a:defRPr sz="1800" kern="1200">
                <a:solidFill>
                  <a:schemeClr val="lt1"/>
                </a:solidFill>
              </a:defRPr>
            </a:lvl6pPr>
            <a:lvl7pPr marL="2743131" algn="l" defTabSz="914377" rtl="0" eaLnBrk="1" latinLnBrk="0" hangingPunct="1">
              <a:defRPr sz="1800" kern="1200">
                <a:solidFill>
                  <a:schemeClr val="lt1"/>
                </a:solidFill>
              </a:defRPr>
            </a:lvl7pPr>
            <a:lvl8pPr marL="3200320" algn="l" defTabSz="914377" rtl="0" eaLnBrk="1" latinLnBrk="0" hangingPunct="1">
              <a:defRPr sz="1800" kern="1200">
                <a:solidFill>
                  <a:schemeClr val="lt1"/>
                </a:solidFill>
              </a:defRPr>
            </a:lvl8pPr>
            <a:lvl9pPr marL="3657509" algn="l" defTabSz="914377" rtl="0" eaLnBrk="1" latinLnBrk="0" hangingPunct="1">
              <a:defRPr sz="1800" kern="1200">
                <a:solidFill>
                  <a:schemeClr val="lt1"/>
                </a:solidFill>
              </a:defRPr>
            </a:lvl9pPr>
          </a:lstStyle>
          <a:p>
            <a:pPr algn="ctr"/>
            <a:r>
              <a:rPr lang="en-US" altLang="zh-CN" sz="3200" dirty="0">
                <a:solidFill>
                  <a:schemeClr val="bg1"/>
                </a:solidFill>
                <a:latin typeface="Arial Black" panose="020B0A04020102020204" pitchFamily="34" charset="0"/>
                <a:ea typeface="思源黑体 CN Heavy" panose="020B0A00000000000000" pitchFamily="34" charset="-122"/>
              </a:rPr>
              <a:t>2</a:t>
            </a:r>
            <a:endParaRPr lang="zh-CN" altLang="en-US" sz="3200" dirty="0">
              <a:solidFill>
                <a:schemeClr val="bg1"/>
              </a:solidFill>
              <a:latin typeface="Arial Black" panose="020B0A04020102020204" pitchFamily="34" charset="0"/>
              <a:ea typeface="思源黑体 CN Heavy" panose="020B0A00000000000000" pitchFamily="34" charset="-122"/>
            </a:endParaRPr>
          </a:p>
        </p:txBody>
      </p:sp>
      <p:grpSp>
        <p:nvGrpSpPr>
          <p:cNvPr id="17" name="PA-6">
            <a:extLst>
              <a:ext uri="{FF2B5EF4-FFF2-40B4-BE49-F238E27FC236}">
                <a16:creationId xmlns="" xmlns:a16="http://schemas.microsoft.com/office/drawing/2014/main" id="{3252430F-A67A-48D6-A662-27918169E3E7}"/>
              </a:ext>
            </a:extLst>
          </p:cNvPr>
          <p:cNvGrpSpPr/>
          <p:nvPr>
            <p:custDataLst>
              <p:tags r:id="rId5"/>
            </p:custDataLst>
          </p:nvPr>
        </p:nvGrpSpPr>
        <p:grpSpPr>
          <a:xfrm>
            <a:off x="2086279" y="4373263"/>
            <a:ext cx="5104502" cy="1100037"/>
            <a:chOff x="7970197" y="1121955"/>
            <a:chExt cx="4281334" cy="1100037"/>
          </a:xfrm>
        </p:grpSpPr>
        <p:sp>
          <p:nvSpPr>
            <p:cNvPr id="18" name="PA-62">
              <a:extLst>
                <a:ext uri="{FF2B5EF4-FFF2-40B4-BE49-F238E27FC236}">
                  <a16:creationId xmlns="" xmlns:a16="http://schemas.microsoft.com/office/drawing/2014/main" id="{CA9161B4-426F-40E2-AB6C-8BE60D9EDE49}"/>
                </a:ext>
              </a:extLst>
            </p:cNvPr>
            <p:cNvSpPr/>
            <p:nvPr>
              <p:custDataLst>
                <p:tags r:id="rId13"/>
              </p:custDataLst>
            </p:nvPr>
          </p:nvSpPr>
          <p:spPr bwMode="auto">
            <a:xfrm>
              <a:off x="7970198" y="1488431"/>
              <a:ext cx="4281333" cy="733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FFFFFF"/>
                  </a:solidFill>
                  <a:prstDash val="solid"/>
                  <a:miter lim="800000"/>
                  <a:headEnd type="none" w="med" len="med"/>
                  <a:tailEnd type="none" w="med" len="med"/>
                </a14:hiddenLine>
              </a:ext>
            </a:extLst>
          </p:spPr>
          <p:txBody>
            <a:bodyPr wrap="square" lIns="91440" tIns="45720" rIns="91440" bIns="45720" anchor="t" anchorCtr="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171450" indent="-171450">
                <a:lnSpc>
                  <a:spcPct val="160000"/>
                </a:lnSpc>
                <a:buFont typeface="Arial" panose="020B0604020202020204" pitchFamily="34" charset="0"/>
                <a:buChar char="•"/>
              </a:pPr>
              <a:r>
                <a:rPr lang="zh-CN" altLang="en-US" sz="1200" dirty="0">
                  <a:solidFill>
                    <a:schemeClr val="tx1">
                      <a:lumMod val="75000"/>
                      <a:lumOff val="25000"/>
                    </a:schemeClr>
                  </a:solidFill>
                  <a:latin typeface="思源黑体 CN Normal" panose="020B0400000000000000" pitchFamily="34" charset="-122"/>
                  <a:ea typeface="思源黑体 CN Normal" panose="020B0400000000000000" pitchFamily="34" charset="-122"/>
                </a:rPr>
                <a:t>您的内容打在这里您的内容打在这里您的内容打在这里您</a:t>
              </a:r>
              <a:endParaRPr lang="en-US" altLang="zh-CN" sz="1200"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sp>
          <p:nvSpPr>
            <p:cNvPr id="19" name="PA-61">
              <a:extLst>
                <a:ext uri="{FF2B5EF4-FFF2-40B4-BE49-F238E27FC236}">
                  <a16:creationId xmlns="" xmlns:a16="http://schemas.microsoft.com/office/drawing/2014/main" id="{4A5E5680-9107-4D2F-A900-FBEDBF44EA31}"/>
                </a:ext>
              </a:extLst>
            </p:cNvPr>
            <p:cNvSpPr txBox="1"/>
            <p:nvPr>
              <p:custDataLst>
                <p:tags r:id="rId14"/>
              </p:custDataLst>
            </p:nvPr>
          </p:nvSpPr>
          <p:spPr bwMode="auto">
            <a:xfrm>
              <a:off x="7970197" y="1121955"/>
              <a:ext cx="4281333" cy="369332"/>
            </a:xfrm>
            <a:prstGeom prst="rect">
              <a:avLst/>
            </a:prstGeom>
            <a:noFill/>
            <a:ln>
              <a:noFill/>
            </a:ln>
            <a:extLst>
              <a:ext uri="{91240B29-F687-4F45-9708-019B960494DF}">
                <a14:hiddenLine xmlns:a14="http://schemas.microsoft.com/office/drawing/2010/main" w="9525" cap="flat" cmpd="sng" algn="ctr">
                  <a:solidFill>
                    <a:srgbClr val="FFFFFF"/>
                  </a:solidFill>
                  <a:prstDash val="solid"/>
                  <a:miter lim="800000"/>
                  <a:headEnd type="none" w="med" len="med"/>
                  <a:tailEnd type="none" w="med" len="med"/>
                </a14:hiddenLine>
              </a:ext>
            </a:extLst>
          </p:spPr>
          <p:txBody>
            <a:bodyPr wrap="square" lIns="91440" tIns="45720" rIns="91440" bIns="45720">
              <a:norm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eaLnBrk="1" hangingPunct="1">
                <a:lnSpc>
                  <a:spcPct val="100000"/>
                </a:lnSpc>
                <a:spcBef>
                  <a:spcPct val="0"/>
                </a:spcBef>
              </a:pPr>
              <a:r>
                <a:rPr lang="zh-CN" altLang="en-US" b="1"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输入文字</a:t>
              </a:r>
              <a:endParaRPr lang="en-US" altLang="zh-CN" b="1"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grpSp>
      <p:cxnSp>
        <p:nvCxnSpPr>
          <p:cNvPr id="20" name="PA-直接连接符 19">
            <a:extLst>
              <a:ext uri="{FF2B5EF4-FFF2-40B4-BE49-F238E27FC236}">
                <a16:creationId xmlns="" xmlns:a16="http://schemas.microsoft.com/office/drawing/2014/main" id="{034851B4-C417-4599-8DDD-60184F1783F3}"/>
              </a:ext>
            </a:extLst>
          </p:cNvPr>
          <p:cNvCxnSpPr>
            <a:cxnSpLocks/>
          </p:cNvCxnSpPr>
          <p:nvPr>
            <p:custDataLst>
              <p:tags r:id="rId6"/>
            </p:custDataLst>
          </p:nvPr>
        </p:nvCxnSpPr>
        <p:spPr>
          <a:xfrm>
            <a:off x="1174372" y="2976579"/>
            <a:ext cx="5800393" cy="0"/>
          </a:xfrm>
          <a:prstGeom prst="line">
            <a:avLst/>
          </a:prstGeom>
          <a:ln w="38100" cap="rnd">
            <a:solidFill>
              <a:schemeClr val="bg1"/>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1" name="PA-3">
            <a:extLst>
              <a:ext uri="{FF2B5EF4-FFF2-40B4-BE49-F238E27FC236}">
                <a16:creationId xmlns="" xmlns:a16="http://schemas.microsoft.com/office/drawing/2014/main" id="{94C56AEB-FB0B-4531-B20B-69F4A3D2E5B4}"/>
              </a:ext>
            </a:extLst>
          </p:cNvPr>
          <p:cNvSpPr txBox="1"/>
          <p:nvPr>
            <p:custDataLst>
              <p:tags r:id="rId7"/>
            </p:custDataLst>
          </p:nvPr>
        </p:nvSpPr>
        <p:spPr>
          <a:xfrm>
            <a:off x="969659" y="1414232"/>
            <a:ext cx="6071986"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rPr>
              <a:t>在这里输入文字</a:t>
            </a:r>
          </a:p>
        </p:txBody>
      </p:sp>
      <p:sp>
        <p:nvSpPr>
          <p:cNvPr id="22" name="PA-2">
            <a:extLst>
              <a:ext uri="{FF2B5EF4-FFF2-40B4-BE49-F238E27FC236}">
                <a16:creationId xmlns="" xmlns:a16="http://schemas.microsoft.com/office/drawing/2014/main" id="{305E780F-2D01-4E59-89BE-713AD9534552}"/>
              </a:ext>
            </a:extLst>
          </p:cNvPr>
          <p:cNvSpPr txBox="1"/>
          <p:nvPr>
            <p:custDataLst>
              <p:tags r:id="rId8"/>
            </p:custDataLst>
          </p:nvPr>
        </p:nvSpPr>
        <p:spPr>
          <a:xfrm>
            <a:off x="969659" y="2135721"/>
            <a:ext cx="6071986" cy="831913"/>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buSzPct val="25000"/>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您的内容打在这里您的内容打在这里您的内容打在这里您的内容打在这里您的内容打在这里您的内容打在这里您的内容打在这里您的内容打在这里</a:t>
            </a:r>
          </a:p>
        </p:txBody>
      </p:sp>
      <mc:AlternateContent xmlns:mc="http://schemas.openxmlformats.org/markup-compatibility/2006">
        <mc:Choice xmlns="" xmlns:cx1="http://schemas.microsoft.com/office/drawing/2015/9/8/chartex" Requires="cx1">
          <p:graphicFrame>
            <p:nvGraphicFramePr>
              <p:cNvPr id="23" name="PA-Chart 22">
                <a:extLst>
                  <a:ext uri="{FF2B5EF4-FFF2-40B4-BE49-F238E27FC236}">
                    <a16:creationId xmlns:a16="http://schemas.microsoft.com/office/drawing/2014/main" id="{165D7FA6-3313-4414-B643-9709F22918E1}"/>
                  </a:ext>
                </a:extLst>
              </p:cNvPr>
              <p:cNvGraphicFramePr/>
              <p:nvPr>
                <p:custDataLst>
                  <p:tags r:id="rId19"/>
                </p:custDataLst>
                <p:extLst>
                  <p:ext uri="{D42A27DB-BD31-4B8C-83A1-F6EECF244321}">
                    <p14:modId xmlns:p14="http://schemas.microsoft.com/office/powerpoint/2010/main" val="2229646415"/>
                  </p:ext>
                </p:extLst>
              </p:nvPr>
            </p:nvGraphicFramePr>
            <p:xfrm>
              <a:off x="7926368" y="1344083"/>
              <a:ext cx="3253443" cy="4169833"/>
            </p:xfrm>
            <a:graphic>
              <a:graphicData uri="http://schemas.microsoft.com/office/drawing/2014/chartex">
                <cx:chart xmlns:cx="http://schemas.microsoft.com/office/drawing/2014/chartex" xmlns:r="http://schemas.openxmlformats.org/officeDocument/2006/relationships" r:id="rId20"/>
              </a:graphicData>
            </a:graphic>
          </p:graphicFrame>
        </mc:Choice>
        <mc:Fallback>
          <p:pic>
            <p:nvPicPr>
              <p:cNvPr id="23" name="PA-Chart 22">
                <a:extLst>
                  <a:ext uri="{FF2B5EF4-FFF2-40B4-BE49-F238E27FC236}">
                    <a16:creationId xmlns:cx1="http://schemas.microsoft.com/office/drawing/2015/9/8/chartex" xmlns="" xmlns:a16="http://schemas.microsoft.com/office/drawing/2014/main" id="{165D7FA6-3313-4414-B643-9709F22918E1}"/>
                  </a:ext>
                </a:extLst>
              </p:cNvPr>
              <p:cNvPicPr>
                <a:picLocks noGrp="1" noRot="1" noChangeAspect="1" noMove="1" noResize="1" noEditPoints="1" noAdjustHandles="1" noChangeArrowheads="1" noChangeShapeType="1"/>
              </p:cNvPicPr>
              <p:nvPr/>
            </p:nvPicPr>
            <p:blipFill>
              <a:blip r:embed="rId21"/>
              <a:stretch>
                <a:fillRect/>
              </a:stretch>
            </p:blipFill>
            <p:spPr>
              <a:xfrm>
                <a:off x="7926368" y="1344083"/>
                <a:ext cx="3253443" cy="4169833"/>
              </a:xfrm>
              <a:prstGeom prst="rect">
                <a:avLst/>
              </a:prstGeom>
            </p:spPr>
          </p:pic>
        </mc:Fallback>
      </mc:AlternateContent>
      <p:grpSp>
        <p:nvGrpSpPr>
          <p:cNvPr id="2" name="组合 1">
            <a:extLst>
              <a:ext uri="{FF2B5EF4-FFF2-40B4-BE49-F238E27FC236}">
                <a16:creationId xmlns="" xmlns:a16="http://schemas.microsoft.com/office/drawing/2014/main" id="{EE563C33-9272-41DF-A0C2-28B48CA230FD}"/>
              </a:ext>
            </a:extLst>
          </p:cNvPr>
          <p:cNvGrpSpPr/>
          <p:nvPr/>
        </p:nvGrpSpPr>
        <p:grpSpPr>
          <a:xfrm>
            <a:off x="183645" y="362168"/>
            <a:ext cx="6858000" cy="485775"/>
            <a:chOff x="183645" y="362168"/>
            <a:chExt cx="6858000" cy="485775"/>
          </a:xfrm>
        </p:grpSpPr>
        <p:pic>
          <p:nvPicPr>
            <p:cNvPr id="31" name="PA-图片 12">
              <a:extLst>
                <a:ext uri="{FF2B5EF4-FFF2-40B4-BE49-F238E27FC236}">
                  <a16:creationId xmlns="" xmlns:a16="http://schemas.microsoft.com/office/drawing/2014/main" id="{BA02D790-FB44-408F-8905-FC4778698A97}"/>
                </a:ext>
              </a:extLst>
            </p:cNvPr>
            <p:cNvPicPr>
              <a:picLocks noChangeAspect="1"/>
            </p:cNvPicPr>
            <p:nvPr>
              <p:custDataLst>
                <p:tags r:id="rId12"/>
              </p:custDataLst>
            </p:nvPr>
          </p:nvPicPr>
          <p:blipFill>
            <a:blip r:embed="rId22">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32" name="文本框 31">
              <a:extLst>
                <a:ext uri="{FF2B5EF4-FFF2-40B4-BE49-F238E27FC236}">
                  <a16:creationId xmlns="" xmlns:a16="http://schemas.microsoft.com/office/drawing/2014/main" id="{F20845B7-B3F5-43F7-BA76-F00DAA9B041A}"/>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33" name="PA-图片 6">
            <a:extLst>
              <a:ext uri="{FF2B5EF4-FFF2-40B4-BE49-F238E27FC236}">
                <a16:creationId xmlns="" xmlns:a16="http://schemas.microsoft.com/office/drawing/2014/main" id="{319DE875-EADD-4750-92BA-0EC1A994A86D}"/>
              </a:ext>
            </a:extLst>
          </p:cNvPr>
          <p:cNvPicPr>
            <a:picLocks noChangeAspect="1"/>
          </p:cNvPicPr>
          <p:nvPr>
            <p:custDataLst>
              <p:tags r:id="rId9"/>
            </p:custDataLst>
          </p:nvPr>
        </p:nvPicPr>
        <p:blipFill>
          <a:blip r:embed="rId23">
            <a:extLst>
              <a:ext uri="{28A0092B-C50C-407E-A947-70E740481C1C}">
                <a14:useLocalDpi xmlns:a14="http://schemas.microsoft.com/office/drawing/2010/main" val="0"/>
              </a:ext>
            </a:extLst>
          </a:blip>
          <a:stretch>
            <a:fillRect/>
          </a:stretch>
        </p:blipFill>
        <p:spPr>
          <a:xfrm rot="7515180">
            <a:off x="-674745" y="5613229"/>
            <a:ext cx="1943100" cy="1809750"/>
          </a:xfrm>
          <a:prstGeom prst="rect">
            <a:avLst/>
          </a:prstGeom>
        </p:spPr>
      </p:pic>
      <p:pic>
        <p:nvPicPr>
          <p:cNvPr id="34" name="PA-图片 40">
            <a:extLst>
              <a:ext uri="{FF2B5EF4-FFF2-40B4-BE49-F238E27FC236}">
                <a16:creationId xmlns="" xmlns:a16="http://schemas.microsoft.com/office/drawing/2014/main" id="{FDA49524-1A49-475E-8BD4-BA67444A4747}"/>
              </a:ext>
            </a:extLst>
          </p:cNvPr>
          <p:cNvPicPr>
            <a:picLocks noChangeAspect="1"/>
          </p:cNvPicPr>
          <p:nvPr>
            <p:custDataLst>
              <p:tags r:id="rId10"/>
            </p:custDataLst>
          </p:nvPr>
        </p:nvPicPr>
        <p:blipFill>
          <a:blip r:embed="rId24" cstate="print">
            <a:extLst>
              <a:ext uri="{28A0092B-C50C-407E-A947-70E740481C1C}">
                <a14:useLocalDpi xmlns:a14="http://schemas.microsoft.com/office/drawing/2010/main" val="0"/>
              </a:ext>
            </a:extLst>
          </a:blip>
          <a:stretch>
            <a:fillRect/>
          </a:stretch>
        </p:blipFill>
        <p:spPr>
          <a:xfrm rot="16200000">
            <a:off x="8594673" y="3178658"/>
            <a:ext cx="179107" cy="6858000"/>
          </a:xfrm>
          <a:prstGeom prst="rect">
            <a:avLst/>
          </a:prstGeom>
        </p:spPr>
      </p:pic>
      <p:pic>
        <p:nvPicPr>
          <p:cNvPr id="35" name="PA-图片 36">
            <a:extLst>
              <a:ext uri="{FF2B5EF4-FFF2-40B4-BE49-F238E27FC236}">
                <a16:creationId xmlns="" xmlns:a16="http://schemas.microsoft.com/office/drawing/2014/main" id="{A8C35A4C-4124-4245-89A0-EC5B4C96C25E}"/>
              </a:ext>
            </a:extLst>
          </p:cNvPr>
          <p:cNvPicPr>
            <a:picLocks noChangeAspect="1"/>
          </p:cNvPicPr>
          <p:nvPr>
            <p:custDataLst>
              <p:tags r:id="rId11"/>
            </p:custDataLst>
          </p:nvPr>
        </p:nvPicPr>
        <p:blipFill>
          <a:blip r:embed="rId25" cstate="print">
            <a:extLst>
              <a:ext uri="{28A0092B-C50C-407E-A947-70E740481C1C}">
                <a14:useLocalDpi xmlns:a14="http://schemas.microsoft.com/office/drawing/2010/main" val="0"/>
              </a:ext>
            </a:extLst>
          </a:blip>
          <a:stretch>
            <a:fillRect/>
          </a:stretch>
        </p:blipFill>
        <p:spPr>
          <a:xfrm>
            <a:off x="11111532" y="160788"/>
            <a:ext cx="1793647" cy="772525"/>
          </a:xfrm>
          <a:prstGeom prst="rect">
            <a:avLst/>
          </a:prstGeom>
        </p:spPr>
      </p:pic>
    </p:spTree>
    <p:extLst>
      <p:ext uri="{BB962C8B-B14F-4D97-AF65-F5344CB8AC3E}">
        <p14:creationId xmlns:p14="http://schemas.microsoft.com/office/powerpoint/2010/main" val="250366727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500"/>
                                        <p:tgtEl>
                                          <p:spTgt spid="20"/>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right)">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500"/>
                                        <p:tgtEl>
                                          <p:spTgt spid="11"/>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left)">
                                      <p:cBhvr>
                                        <p:cTn id="21" dur="500"/>
                                        <p:tgtEl>
                                          <p:spTgt spid="12"/>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8"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PA-组合 1">
            <a:extLst>
              <a:ext uri="{FF2B5EF4-FFF2-40B4-BE49-F238E27FC236}">
                <a16:creationId xmlns="" xmlns:a16="http://schemas.microsoft.com/office/drawing/2014/main" id="{9C6B72F0-810A-4495-A695-362E66A19C28}"/>
              </a:ext>
            </a:extLst>
          </p:cNvPr>
          <p:cNvGrpSpPr>
            <a:grpSpLocks noChangeAspect="1"/>
          </p:cNvGrpSpPr>
          <p:nvPr>
            <p:custDataLst>
              <p:tags r:id="rId1"/>
            </p:custDataLst>
          </p:nvPr>
        </p:nvGrpSpPr>
        <p:grpSpPr>
          <a:xfrm>
            <a:off x="1981200" y="1373046"/>
            <a:ext cx="9939548" cy="3531303"/>
            <a:chOff x="1132894" y="1329401"/>
            <a:chExt cx="10488469" cy="3726323"/>
          </a:xfrm>
        </p:grpSpPr>
        <p:sp>
          <p:nvSpPr>
            <p:cNvPr id="3" name="PA-îṥļîḑé-Freeform: Shape 4">
              <a:extLst>
                <a:ext uri="{FF2B5EF4-FFF2-40B4-BE49-F238E27FC236}">
                  <a16:creationId xmlns="" xmlns:a16="http://schemas.microsoft.com/office/drawing/2014/main" id="{4F0C8362-790A-4EE0-9E87-AFEA63EAC49D}"/>
                </a:ext>
              </a:extLst>
            </p:cNvPr>
            <p:cNvSpPr/>
            <p:nvPr>
              <p:custDataLst>
                <p:tags r:id="rId25"/>
              </p:custDataLst>
            </p:nvPr>
          </p:nvSpPr>
          <p:spPr bwMode="auto">
            <a:xfrm flipH="1">
              <a:off x="1156564" y="1910923"/>
              <a:ext cx="10464799" cy="2544797"/>
            </a:xfrm>
            <a:custGeom>
              <a:avLst/>
              <a:gdLst>
                <a:gd name="T0" fmla="*/ 1037 w 1038"/>
                <a:gd name="T1" fmla="*/ 2 h 283"/>
                <a:gd name="T2" fmla="*/ 257 w 1038"/>
                <a:gd name="T3" fmla="*/ 2 h 283"/>
                <a:gd name="T4" fmla="*/ 257 w 1038"/>
                <a:gd name="T5" fmla="*/ 283 h 283"/>
                <a:gd name="T6" fmla="*/ 1038 w 1038"/>
                <a:gd name="T7" fmla="*/ 283 h 283"/>
              </a:gdLst>
              <a:ahLst/>
              <a:cxnLst>
                <a:cxn ang="0">
                  <a:pos x="T0" y="T1"/>
                </a:cxn>
                <a:cxn ang="0">
                  <a:pos x="T2" y="T3"/>
                </a:cxn>
                <a:cxn ang="0">
                  <a:pos x="T4" y="T5"/>
                </a:cxn>
                <a:cxn ang="0">
                  <a:pos x="T6" y="T7"/>
                </a:cxn>
              </a:cxnLst>
              <a:rect l="0" t="0" r="r" b="b"/>
              <a:pathLst>
                <a:path w="1038" h="283">
                  <a:moveTo>
                    <a:pt x="1037" y="2"/>
                  </a:moveTo>
                  <a:cubicBezTo>
                    <a:pt x="257" y="2"/>
                    <a:pt x="257" y="2"/>
                    <a:pt x="257" y="2"/>
                  </a:cubicBezTo>
                  <a:cubicBezTo>
                    <a:pt x="0" y="0"/>
                    <a:pt x="5" y="281"/>
                    <a:pt x="257" y="283"/>
                  </a:cubicBezTo>
                  <a:cubicBezTo>
                    <a:pt x="1038" y="283"/>
                    <a:pt x="1038" y="283"/>
                    <a:pt x="1038" y="283"/>
                  </a:cubicBezTo>
                </a:path>
              </a:pathLst>
            </a:custGeom>
            <a:noFill/>
            <a:ln w="38100" cap="flat" cmpd="sng" algn="ctr">
              <a:solidFill>
                <a:srgbClr val="F9D3D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anchor="ctr"/>
            <a:lstStyle/>
            <a:p>
              <a:pPr algn="ctr"/>
              <a:endParaRPr dirty="0">
                <a:solidFill>
                  <a:schemeClr val="tx1">
                    <a:lumMod val="75000"/>
                    <a:lumOff val="25000"/>
                  </a:schemeClr>
                </a:solidFill>
              </a:endParaRPr>
            </a:p>
          </p:txBody>
        </p:sp>
        <p:grpSp>
          <p:nvGrpSpPr>
            <p:cNvPr id="4" name="Group 11">
              <a:extLst>
                <a:ext uri="{FF2B5EF4-FFF2-40B4-BE49-F238E27FC236}">
                  <a16:creationId xmlns="" xmlns:a16="http://schemas.microsoft.com/office/drawing/2014/main" id="{29A74CB3-9CEE-404B-B7B7-33269143953C}"/>
                </a:ext>
              </a:extLst>
            </p:cNvPr>
            <p:cNvGrpSpPr/>
            <p:nvPr/>
          </p:nvGrpSpPr>
          <p:grpSpPr>
            <a:xfrm>
              <a:off x="1132894" y="1331519"/>
              <a:ext cx="1313885" cy="1313885"/>
              <a:chOff x="1297132" y="1848154"/>
              <a:chExt cx="1313885" cy="1313885"/>
            </a:xfrm>
          </p:grpSpPr>
          <p:grpSp>
            <p:nvGrpSpPr>
              <p:cNvPr id="42" name="Group 12">
                <a:extLst>
                  <a:ext uri="{FF2B5EF4-FFF2-40B4-BE49-F238E27FC236}">
                    <a16:creationId xmlns="" xmlns:a16="http://schemas.microsoft.com/office/drawing/2014/main" id="{4273DA3B-3187-49E0-9AF5-F4309CD97A61}"/>
                  </a:ext>
                </a:extLst>
              </p:cNvPr>
              <p:cNvGrpSpPr/>
              <p:nvPr/>
            </p:nvGrpSpPr>
            <p:grpSpPr>
              <a:xfrm>
                <a:off x="1297132" y="1848154"/>
                <a:ext cx="1313885" cy="1313885"/>
                <a:chOff x="972849" y="1375198"/>
                <a:chExt cx="985414" cy="985414"/>
              </a:xfrm>
            </p:grpSpPr>
            <p:sp>
              <p:nvSpPr>
                <p:cNvPr id="46" name="PA-îṥļîḑé-Oval 16">
                  <a:extLst>
                    <a:ext uri="{FF2B5EF4-FFF2-40B4-BE49-F238E27FC236}">
                      <a16:creationId xmlns="" xmlns:a16="http://schemas.microsoft.com/office/drawing/2014/main" id="{CD6A6BC2-32AC-415A-8354-34252CF2CD98}"/>
                    </a:ext>
                  </a:extLst>
                </p:cNvPr>
                <p:cNvSpPr/>
                <p:nvPr>
                  <p:custDataLst>
                    <p:tags r:id="rId51"/>
                  </p:custDataLst>
                </p:nvPr>
              </p:nvSpPr>
              <p:spPr>
                <a:xfrm>
                  <a:off x="972849" y="1375198"/>
                  <a:ext cx="985414" cy="985414"/>
                </a:xfrm>
                <a:prstGeom prst="ellipse">
                  <a:avLst/>
                </a:prstGeom>
                <a:solidFill>
                  <a:srgbClr val="E48987"/>
                </a:solid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tx1">
                        <a:lumMod val="75000"/>
                        <a:lumOff val="25000"/>
                      </a:schemeClr>
                    </a:solidFill>
                  </a:endParaRPr>
                </a:p>
              </p:txBody>
            </p:sp>
            <p:sp>
              <p:nvSpPr>
                <p:cNvPr id="47" name="PA-îṥļîḑé-Oval 17">
                  <a:extLst>
                    <a:ext uri="{FF2B5EF4-FFF2-40B4-BE49-F238E27FC236}">
                      <a16:creationId xmlns="" xmlns:a16="http://schemas.microsoft.com/office/drawing/2014/main" id="{E814C1DF-6E90-4893-A596-18377E3043F9}"/>
                    </a:ext>
                  </a:extLst>
                </p:cNvPr>
                <p:cNvSpPr/>
                <p:nvPr>
                  <p:custDataLst>
                    <p:tags r:id="rId52"/>
                  </p:custDataLst>
                </p:nvPr>
              </p:nvSpPr>
              <p:spPr>
                <a:xfrm>
                  <a:off x="1049049" y="1442814"/>
                  <a:ext cx="833014" cy="833014"/>
                </a:xfrm>
                <a:prstGeom prst="ellipse">
                  <a:avLst/>
                </a:prstGeom>
                <a:no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75000"/>
                        <a:lumOff val="25000"/>
                      </a:schemeClr>
                    </a:solidFill>
                  </a:endParaRPr>
                </a:p>
              </p:txBody>
            </p:sp>
          </p:grpSp>
          <p:grpSp>
            <p:nvGrpSpPr>
              <p:cNvPr id="43" name="Group 13">
                <a:extLst>
                  <a:ext uri="{FF2B5EF4-FFF2-40B4-BE49-F238E27FC236}">
                    <a16:creationId xmlns="" xmlns:a16="http://schemas.microsoft.com/office/drawing/2014/main" id="{CE5D8E40-00C8-46C8-A47A-A23F2C303D02}"/>
                  </a:ext>
                </a:extLst>
              </p:cNvPr>
              <p:cNvGrpSpPr/>
              <p:nvPr/>
            </p:nvGrpSpPr>
            <p:grpSpPr>
              <a:xfrm>
                <a:off x="1761849" y="2303536"/>
                <a:ext cx="398883" cy="398883"/>
                <a:chOff x="5170488" y="2544763"/>
                <a:chExt cx="463550" cy="463550"/>
              </a:xfrm>
              <a:solidFill>
                <a:schemeClr val="bg1">
                  <a:lumMod val="50000"/>
                </a:schemeClr>
              </a:solidFill>
            </p:grpSpPr>
            <p:sp>
              <p:nvSpPr>
                <p:cNvPr id="44" name="PA-îṥļîḑé-Freeform: Shape 14">
                  <a:extLst>
                    <a:ext uri="{FF2B5EF4-FFF2-40B4-BE49-F238E27FC236}">
                      <a16:creationId xmlns="" xmlns:a16="http://schemas.microsoft.com/office/drawing/2014/main" id="{D9EC2786-00C3-460F-853F-329E8F6935CE}"/>
                    </a:ext>
                  </a:extLst>
                </p:cNvPr>
                <p:cNvSpPr/>
                <p:nvPr>
                  <p:custDataLst>
                    <p:tags r:id="rId49"/>
                  </p:custDataLst>
                </p:nvPr>
              </p:nvSpPr>
              <p:spPr bwMode="auto">
                <a:xfrm>
                  <a:off x="5170488" y="2544763"/>
                  <a:ext cx="463550" cy="463550"/>
                </a:xfrm>
                <a:custGeom>
                  <a:avLst/>
                  <a:gdLst>
                    <a:gd name="T0" fmla="*/ 117 w 233"/>
                    <a:gd name="T1" fmla="*/ 0 h 233"/>
                    <a:gd name="T2" fmla="*/ 0 w 233"/>
                    <a:gd name="T3" fmla="*/ 116 h 233"/>
                    <a:gd name="T4" fmla="*/ 117 w 233"/>
                    <a:gd name="T5" fmla="*/ 233 h 233"/>
                    <a:gd name="T6" fmla="*/ 233 w 233"/>
                    <a:gd name="T7" fmla="*/ 116 h 233"/>
                    <a:gd name="T8" fmla="*/ 117 w 233"/>
                    <a:gd name="T9" fmla="*/ 0 h 233"/>
                    <a:gd name="T10" fmla="*/ 117 w 233"/>
                    <a:gd name="T11" fmla="*/ 213 h 233"/>
                    <a:gd name="T12" fmla="*/ 21 w 233"/>
                    <a:gd name="T13" fmla="*/ 116 h 233"/>
                    <a:gd name="T14" fmla="*/ 117 w 233"/>
                    <a:gd name="T15" fmla="*/ 20 h 233"/>
                    <a:gd name="T16" fmla="*/ 213 w 233"/>
                    <a:gd name="T17" fmla="*/ 116 h 233"/>
                    <a:gd name="T18" fmla="*/ 117 w 233"/>
                    <a:gd name="T19" fmla="*/ 21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3" h="233">
                      <a:moveTo>
                        <a:pt x="117" y="0"/>
                      </a:moveTo>
                      <a:cubicBezTo>
                        <a:pt x="53" y="0"/>
                        <a:pt x="0" y="52"/>
                        <a:pt x="0" y="116"/>
                      </a:cubicBezTo>
                      <a:cubicBezTo>
                        <a:pt x="0" y="181"/>
                        <a:pt x="53" y="233"/>
                        <a:pt x="117" y="233"/>
                      </a:cubicBezTo>
                      <a:cubicBezTo>
                        <a:pt x="181" y="233"/>
                        <a:pt x="233" y="181"/>
                        <a:pt x="233" y="116"/>
                      </a:cubicBezTo>
                      <a:cubicBezTo>
                        <a:pt x="233" y="52"/>
                        <a:pt x="181" y="0"/>
                        <a:pt x="117" y="0"/>
                      </a:cubicBezTo>
                      <a:close/>
                      <a:moveTo>
                        <a:pt x="117" y="213"/>
                      </a:moveTo>
                      <a:cubicBezTo>
                        <a:pt x="64" y="213"/>
                        <a:pt x="21" y="169"/>
                        <a:pt x="21" y="116"/>
                      </a:cubicBezTo>
                      <a:cubicBezTo>
                        <a:pt x="21" y="63"/>
                        <a:pt x="64" y="20"/>
                        <a:pt x="117" y="20"/>
                      </a:cubicBezTo>
                      <a:cubicBezTo>
                        <a:pt x="170" y="20"/>
                        <a:pt x="213" y="63"/>
                        <a:pt x="213" y="116"/>
                      </a:cubicBezTo>
                      <a:cubicBezTo>
                        <a:pt x="213" y="169"/>
                        <a:pt x="170" y="213"/>
                        <a:pt x="117" y="213"/>
                      </a:cubicBezTo>
                      <a:close/>
                    </a:path>
                  </a:pathLst>
                </a:cu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sp>
              <p:nvSpPr>
                <p:cNvPr id="45" name="PA-îṥļîḑé-Freeform: Shape 15">
                  <a:extLst>
                    <a:ext uri="{FF2B5EF4-FFF2-40B4-BE49-F238E27FC236}">
                      <a16:creationId xmlns="" xmlns:a16="http://schemas.microsoft.com/office/drawing/2014/main" id="{631317E8-FA2A-4214-910F-16994D0CE283}"/>
                    </a:ext>
                  </a:extLst>
                </p:cNvPr>
                <p:cNvSpPr/>
                <p:nvPr>
                  <p:custDataLst>
                    <p:tags r:id="rId50"/>
                  </p:custDataLst>
                </p:nvPr>
              </p:nvSpPr>
              <p:spPr bwMode="auto">
                <a:xfrm>
                  <a:off x="5224463" y="2597151"/>
                  <a:ext cx="357188" cy="357188"/>
                </a:xfrm>
                <a:custGeom>
                  <a:avLst/>
                  <a:gdLst>
                    <a:gd name="T0" fmla="*/ 90 w 180"/>
                    <a:gd name="T1" fmla="*/ 0 h 180"/>
                    <a:gd name="T2" fmla="*/ 0 w 180"/>
                    <a:gd name="T3" fmla="*/ 90 h 180"/>
                    <a:gd name="T4" fmla="*/ 90 w 180"/>
                    <a:gd name="T5" fmla="*/ 180 h 180"/>
                    <a:gd name="T6" fmla="*/ 180 w 180"/>
                    <a:gd name="T7" fmla="*/ 90 h 180"/>
                    <a:gd name="T8" fmla="*/ 90 w 180"/>
                    <a:gd name="T9" fmla="*/ 0 h 180"/>
                    <a:gd name="T10" fmla="*/ 83 w 180"/>
                    <a:gd name="T11" fmla="*/ 14 h 180"/>
                    <a:gd name="T12" fmla="*/ 96 w 180"/>
                    <a:gd name="T13" fmla="*/ 14 h 180"/>
                    <a:gd name="T14" fmla="*/ 96 w 180"/>
                    <a:gd name="T15" fmla="*/ 36 h 180"/>
                    <a:gd name="T16" fmla="*/ 83 w 180"/>
                    <a:gd name="T17" fmla="*/ 36 h 180"/>
                    <a:gd name="T18" fmla="*/ 83 w 180"/>
                    <a:gd name="T19" fmla="*/ 14 h 180"/>
                    <a:gd name="T20" fmla="*/ 36 w 180"/>
                    <a:gd name="T21" fmla="*/ 97 h 180"/>
                    <a:gd name="T22" fmla="*/ 13 w 180"/>
                    <a:gd name="T23" fmla="*/ 97 h 180"/>
                    <a:gd name="T24" fmla="*/ 13 w 180"/>
                    <a:gd name="T25" fmla="*/ 84 h 180"/>
                    <a:gd name="T26" fmla="*/ 36 w 180"/>
                    <a:gd name="T27" fmla="*/ 84 h 180"/>
                    <a:gd name="T28" fmla="*/ 36 w 180"/>
                    <a:gd name="T29" fmla="*/ 97 h 180"/>
                    <a:gd name="T30" fmla="*/ 96 w 180"/>
                    <a:gd name="T31" fmla="*/ 167 h 180"/>
                    <a:gd name="T32" fmla="*/ 83 w 180"/>
                    <a:gd name="T33" fmla="*/ 167 h 180"/>
                    <a:gd name="T34" fmla="*/ 83 w 180"/>
                    <a:gd name="T35" fmla="*/ 145 h 180"/>
                    <a:gd name="T36" fmla="*/ 96 w 180"/>
                    <a:gd name="T37" fmla="*/ 145 h 180"/>
                    <a:gd name="T38" fmla="*/ 96 w 180"/>
                    <a:gd name="T39" fmla="*/ 167 h 180"/>
                    <a:gd name="T40" fmla="*/ 98 w 180"/>
                    <a:gd name="T41" fmla="*/ 89 h 180"/>
                    <a:gd name="T42" fmla="*/ 92 w 180"/>
                    <a:gd name="T43" fmla="*/ 131 h 180"/>
                    <a:gd name="T44" fmla="*/ 81 w 180"/>
                    <a:gd name="T45" fmla="*/ 80 h 180"/>
                    <a:gd name="T46" fmla="*/ 81 w 180"/>
                    <a:gd name="T47" fmla="*/ 80 h 180"/>
                    <a:gd name="T48" fmla="*/ 81 w 180"/>
                    <a:gd name="T49" fmla="*/ 80 h 180"/>
                    <a:gd name="T50" fmla="*/ 81 w 180"/>
                    <a:gd name="T51" fmla="*/ 80 h 180"/>
                    <a:gd name="T52" fmla="*/ 81 w 180"/>
                    <a:gd name="T53" fmla="*/ 80 h 180"/>
                    <a:gd name="T54" fmla="*/ 126 w 180"/>
                    <a:gd name="T55" fmla="*/ 48 h 180"/>
                    <a:gd name="T56" fmla="*/ 98 w 180"/>
                    <a:gd name="T57" fmla="*/ 89 h 180"/>
                    <a:gd name="T58" fmla="*/ 144 w 180"/>
                    <a:gd name="T59" fmla="*/ 97 h 180"/>
                    <a:gd name="T60" fmla="*/ 144 w 180"/>
                    <a:gd name="T61" fmla="*/ 84 h 180"/>
                    <a:gd name="T62" fmla="*/ 166 w 180"/>
                    <a:gd name="T63" fmla="*/ 84 h 180"/>
                    <a:gd name="T64" fmla="*/ 166 w 180"/>
                    <a:gd name="T65" fmla="*/ 97 h 180"/>
                    <a:gd name="T66" fmla="*/ 144 w 180"/>
                    <a:gd name="T67" fmla="*/ 9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0" h="180">
                      <a:moveTo>
                        <a:pt x="90" y="0"/>
                      </a:moveTo>
                      <a:cubicBezTo>
                        <a:pt x="40" y="0"/>
                        <a:pt x="0" y="41"/>
                        <a:pt x="0" y="90"/>
                      </a:cubicBezTo>
                      <a:cubicBezTo>
                        <a:pt x="0" y="140"/>
                        <a:pt x="40" y="180"/>
                        <a:pt x="90" y="180"/>
                      </a:cubicBezTo>
                      <a:cubicBezTo>
                        <a:pt x="140" y="180"/>
                        <a:pt x="180" y="140"/>
                        <a:pt x="180" y="90"/>
                      </a:cubicBezTo>
                      <a:cubicBezTo>
                        <a:pt x="180" y="41"/>
                        <a:pt x="140" y="0"/>
                        <a:pt x="90" y="0"/>
                      </a:cubicBezTo>
                      <a:close/>
                      <a:moveTo>
                        <a:pt x="83" y="14"/>
                      </a:moveTo>
                      <a:cubicBezTo>
                        <a:pt x="96" y="14"/>
                        <a:pt x="96" y="14"/>
                        <a:pt x="96" y="14"/>
                      </a:cubicBezTo>
                      <a:cubicBezTo>
                        <a:pt x="96" y="36"/>
                        <a:pt x="96" y="36"/>
                        <a:pt x="96" y="36"/>
                      </a:cubicBezTo>
                      <a:cubicBezTo>
                        <a:pt x="83" y="36"/>
                        <a:pt x="83" y="36"/>
                        <a:pt x="83" y="36"/>
                      </a:cubicBezTo>
                      <a:lnTo>
                        <a:pt x="83" y="14"/>
                      </a:lnTo>
                      <a:close/>
                      <a:moveTo>
                        <a:pt x="36" y="97"/>
                      </a:moveTo>
                      <a:cubicBezTo>
                        <a:pt x="13" y="97"/>
                        <a:pt x="13" y="97"/>
                        <a:pt x="13" y="97"/>
                      </a:cubicBezTo>
                      <a:cubicBezTo>
                        <a:pt x="13" y="84"/>
                        <a:pt x="13" y="84"/>
                        <a:pt x="13" y="84"/>
                      </a:cubicBezTo>
                      <a:cubicBezTo>
                        <a:pt x="36" y="84"/>
                        <a:pt x="36" y="84"/>
                        <a:pt x="36" y="84"/>
                      </a:cubicBezTo>
                      <a:cubicBezTo>
                        <a:pt x="36" y="97"/>
                        <a:pt x="36" y="97"/>
                        <a:pt x="36" y="97"/>
                      </a:cubicBezTo>
                      <a:close/>
                      <a:moveTo>
                        <a:pt x="96" y="167"/>
                      </a:moveTo>
                      <a:cubicBezTo>
                        <a:pt x="83" y="167"/>
                        <a:pt x="83" y="167"/>
                        <a:pt x="83" y="167"/>
                      </a:cubicBezTo>
                      <a:cubicBezTo>
                        <a:pt x="83" y="145"/>
                        <a:pt x="83" y="145"/>
                        <a:pt x="83" y="145"/>
                      </a:cubicBezTo>
                      <a:cubicBezTo>
                        <a:pt x="96" y="145"/>
                        <a:pt x="96" y="145"/>
                        <a:pt x="96" y="145"/>
                      </a:cubicBezTo>
                      <a:lnTo>
                        <a:pt x="96" y="167"/>
                      </a:lnTo>
                      <a:close/>
                      <a:moveTo>
                        <a:pt x="98" y="89"/>
                      </a:moveTo>
                      <a:cubicBezTo>
                        <a:pt x="92" y="131"/>
                        <a:pt x="92" y="131"/>
                        <a:pt x="92" y="131"/>
                      </a:cubicBezTo>
                      <a:cubicBezTo>
                        <a:pt x="81" y="80"/>
                        <a:pt x="81" y="80"/>
                        <a:pt x="81" y="80"/>
                      </a:cubicBezTo>
                      <a:cubicBezTo>
                        <a:pt x="81" y="80"/>
                        <a:pt x="81" y="80"/>
                        <a:pt x="81" y="80"/>
                      </a:cubicBezTo>
                      <a:cubicBezTo>
                        <a:pt x="81" y="80"/>
                        <a:pt x="81" y="80"/>
                        <a:pt x="81" y="80"/>
                      </a:cubicBezTo>
                      <a:cubicBezTo>
                        <a:pt x="81" y="80"/>
                        <a:pt x="81" y="80"/>
                        <a:pt x="81" y="80"/>
                      </a:cubicBezTo>
                      <a:cubicBezTo>
                        <a:pt x="81" y="80"/>
                        <a:pt x="81" y="80"/>
                        <a:pt x="81" y="80"/>
                      </a:cubicBezTo>
                      <a:cubicBezTo>
                        <a:pt x="126" y="48"/>
                        <a:pt x="126" y="48"/>
                        <a:pt x="126" y="48"/>
                      </a:cubicBezTo>
                      <a:lnTo>
                        <a:pt x="98" y="89"/>
                      </a:lnTo>
                      <a:close/>
                      <a:moveTo>
                        <a:pt x="144" y="97"/>
                      </a:moveTo>
                      <a:cubicBezTo>
                        <a:pt x="144" y="84"/>
                        <a:pt x="144" y="84"/>
                        <a:pt x="144" y="84"/>
                      </a:cubicBezTo>
                      <a:cubicBezTo>
                        <a:pt x="166" y="84"/>
                        <a:pt x="166" y="84"/>
                        <a:pt x="166" y="84"/>
                      </a:cubicBezTo>
                      <a:cubicBezTo>
                        <a:pt x="166" y="97"/>
                        <a:pt x="166" y="97"/>
                        <a:pt x="166" y="97"/>
                      </a:cubicBezTo>
                      <a:lnTo>
                        <a:pt x="144" y="97"/>
                      </a:lnTo>
                      <a:close/>
                    </a:path>
                  </a:pathLst>
                </a:custGeom>
                <a:solidFill>
                  <a:schemeClr val="bg1"/>
                </a:solidFill>
                <a:ln w="9525" cap="flat" cmpd="sng" algn="ctr">
                  <a:solidFill>
                    <a:srgbClr val="FFFFFF"/>
                  </a:solidFill>
                  <a:prstDash val="solid"/>
                  <a:round/>
                  <a:headEnd type="none" w="med" len="med"/>
                  <a:tailEnd type="none" w="med" len="med"/>
                </a:ln>
              </p:spPr>
              <p:txBody>
                <a:bodyPr anchor="ctr"/>
                <a:lstStyle/>
                <a:p>
                  <a:pPr algn="ctr"/>
                  <a:endParaRPr>
                    <a:solidFill>
                      <a:schemeClr val="tx1">
                        <a:lumMod val="75000"/>
                        <a:lumOff val="25000"/>
                      </a:schemeClr>
                    </a:solidFill>
                  </a:endParaRPr>
                </a:p>
              </p:txBody>
            </p:sp>
          </p:grpSp>
        </p:grpSp>
        <p:grpSp>
          <p:nvGrpSpPr>
            <p:cNvPr id="5" name="Group 18">
              <a:extLst>
                <a:ext uri="{FF2B5EF4-FFF2-40B4-BE49-F238E27FC236}">
                  <a16:creationId xmlns="" xmlns:a16="http://schemas.microsoft.com/office/drawing/2014/main" id="{F6BE07A0-47C7-4387-A04F-5FD152344CAC}"/>
                </a:ext>
              </a:extLst>
            </p:cNvPr>
            <p:cNvGrpSpPr/>
            <p:nvPr/>
          </p:nvGrpSpPr>
          <p:grpSpPr>
            <a:xfrm>
              <a:off x="4793952" y="1329401"/>
              <a:ext cx="1313885" cy="1313885"/>
              <a:chOff x="4958190" y="1846036"/>
              <a:chExt cx="1313885" cy="1313885"/>
            </a:xfrm>
          </p:grpSpPr>
          <p:grpSp>
            <p:nvGrpSpPr>
              <p:cNvPr id="38" name="Group 19">
                <a:extLst>
                  <a:ext uri="{FF2B5EF4-FFF2-40B4-BE49-F238E27FC236}">
                    <a16:creationId xmlns="" xmlns:a16="http://schemas.microsoft.com/office/drawing/2014/main" id="{A1E9D50D-BDBE-4930-98F3-A02B0133392A}"/>
                  </a:ext>
                </a:extLst>
              </p:cNvPr>
              <p:cNvGrpSpPr/>
              <p:nvPr/>
            </p:nvGrpSpPr>
            <p:grpSpPr>
              <a:xfrm>
                <a:off x="4958190" y="1846036"/>
                <a:ext cx="1313885" cy="1313885"/>
                <a:chOff x="3718642" y="1373610"/>
                <a:chExt cx="985414" cy="985414"/>
              </a:xfrm>
            </p:grpSpPr>
            <p:sp>
              <p:nvSpPr>
                <p:cNvPr id="40" name="PA-îṥļîḑé-Oval 21">
                  <a:extLst>
                    <a:ext uri="{FF2B5EF4-FFF2-40B4-BE49-F238E27FC236}">
                      <a16:creationId xmlns="" xmlns:a16="http://schemas.microsoft.com/office/drawing/2014/main" id="{220511AB-5F80-46A0-92E7-EAB447187AE4}"/>
                    </a:ext>
                  </a:extLst>
                </p:cNvPr>
                <p:cNvSpPr/>
                <p:nvPr>
                  <p:custDataLst>
                    <p:tags r:id="rId47"/>
                  </p:custDataLst>
                </p:nvPr>
              </p:nvSpPr>
              <p:spPr>
                <a:xfrm>
                  <a:off x="3718642" y="1373610"/>
                  <a:ext cx="985414" cy="985414"/>
                </a:xfrm>
                <a:prstGeom prst="ellipse">
                  <a:avLst/>
                </a:prstGeom>
                <a:solidFill>
                  <a:srgbClr val="E48987"/>
                </a:solid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75000"/>
                        <a:lumOff val="25000"/>
                      </a:schemeClr>
                    </a:solidFill>
                  </a:endParaRPr>
                </a:p>
              </p:txBody>
            </p:sp>
            <p:sp>
              <p:nvSpPr>
                <p:cNvPr id="41" name="PA-îṥļîḑé-Oval 22">
                  <a:extLst>
                    <a:ext uri="{FF2B5EF4-FFF2-40B4-BE49-F238E27FC236}">
                      <a16:creationId xmlns="" xmlns:a16="http://schemas.microsoft.com/office/drawing/2014/main" id="{C3CDE855-797B-431F-BA47-4FAAC2A0C250}"/>
                    </a:ext>
                  </a:extLst>
                </p:cNvPr>
                <p:cNvSpPr/>
                <p:nvPr>
                  <p:custDataLst>
                    <p:tags r:id="rId48"/>
                  </p:custDataLst>
                </p:nvPr>
              </p:nvSpPr>
              <p:spPr>
                <a:xfrm>
                  <a:off x="3794842" y="1442814"/>
                  <a:ext cx="833014" cy="833014"/>
                </a:xfrm>
                <a:prstGeom prst="ellipse">
                  <a:avLst/>
                </a:prstGeom>
                <a:no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75000"/>
                        <a:lumOff val="25000"/>
                      </a:schemeClr>
                    </a:solidFill>
                  </a:endParaRPr>
                </a:p>
              </p:txBody>
            </p:sp>
          </p:grpSp>
          <p:sp>
            <p:nvSpPr>
              <p:cNvPr id="39" name="PA-îṥļîḑé-Freeform: Shape 20">
                <a:extLst>
                  <a:ext uri="{FF2B5EF4-FFF2-40B4-BE49-F238E27FC236}">
                    <a16:creationId xmlns="" xmlns:a16="http://schemas.microsoft.com/office/drawing/2014/main" id="{FCCD4516-6B69-4D31-B3C6-DE62C3EF982B}"/>
                  </a:ext>
                </a:extLst>
              </p:cNvPr>
              <p:cNvSpPr/>
              <p:nvPr>
                <p:custDataLst>
                  <p:tags r:id="rId46"/>
                </p:custDataLst>
              </p:nvPr>
            </p:nvSpPr>
            <p:spPr bwMode="auto">
              <a:xfrm>
                <a:off x="5502433" y="2276842"/>
                <a:ext cx="225397" cy="423472"/>
              </a:xfrm>
              <a:custGeom>
                <a:avLst/>
                <a:gdLst>
                  <a:gd name="T0" fmla="*/ 125 w 165"/>
                  <a:gd name="T1" fmla="*/ 30 h 310"/>
                  <a:gd name="T2" fmla="*/ 125 w 165"/>
                  <a:gd name="T3" fmla="*/ 2 h 310"/>
                  <a:gd name="T4" fmla="*/ 125 w 165"/>
                  <a:gd name="T5" fmla="*/ 0 h 310"/>
                  <a:gd name="T6" fmla="*/ 123 w 165"/>
                  <a:gd name="T7" fmla="*/ 0 h 310"/>
                  <a:gd name="T8" fmla="*/ 42 w 165"/>
                  <a:gd name="T9" fmla="*/ 0 h 310"/>
                  <a:gd name="T10" fmla="*/ 41 w 165"/>
                  <a:gd name="T11" fmla="*/ 0 h 310"/>
                  <a:gd name="T12" fmla="*/ 41 w 165"/>
                  <a:gd name="T13" fmla="*/ 2 h 310"/>
                  <a:gd name="T14" fmla="*/ 41 w 165"/>
                  <a:gd name="T15" fmla="*/ 30 h 310"/>
                  <a:gd name="T16" fmla="*/ 2 w 165"/>
                  <a:gd name="T17" fmla="*/ 30 h 310"/>
                  <a:gd name="T18" fmla="*/ 0 w 165"/>
                  <a:gd name="T19" fmla="*/ 30 h 310"/>
                  <a:gd name="T20" fmla="*/ 0 w 165"/>
                  <a:gd name="T21" fmla="*/ 31 h 310"/>
                  <a:gd name="T22" fmla="*/ 0 w 165"/>
                  <a:gd name="T23" fmla="*/ 308 h 310"/>
                  <a:gd name="T24" fmla="*/ 0 w 165"/>
                  <a:gd name="T25" fmla="*/ 310 h 310"/>
                  <a:gd name="T26" fmla="*/ 2 w 165"/>
                  <a:gd name="T27" fmla="*/ 310 h 310"/>
                  <a:gd name="T28" fmla="*/ 164 w 165"/>
                  <a:gd name="T29" fmla="*/ 310 h 310"/>
                  <a:gd name="T30" fmla="*/ 165 w 165"/>
                  <a:gd name="T31" fmla="*/ 310 h 310"/>
                  <a:gd name="T32" fmla="*/ 165 w 165"/>
                  <a:gd name="T33" fmla="*/ 308 h 310"/>
                  <a:gd name="T34" fmla="*/ 165 w 165"/>
                  <a:gd name="T35" fmla="*/ 31 h 310"/>
                  <a:gd name="T36" fmla="*/ 165 w 165"/>
                  <a:gd name="T37" fmla="*/ 30 h 310"/>
                  <a:gd name="T38" fmla="*/ 164 w 165"/>
                  <a:gd name="T39" fmla="*/ 30 h 310"/>
                  <a:gd name="T40" fmla="*/ 125 w 165"/>
                  <a:gd name="T41" fmla="*/ 30 h 310"/>
                  <a:gd name="T42" fmla="*/ 150 w 165"/>
                  <a:gd name="T43" fmla="*/ 179 h 310"/>
                  <a:gd name="T44" fmla="*/ 150 w 165"/>
                  <a:gd name="T45" fmla="*/ 228 h 310"/>
                  <a:gd name="T46" fmla="*/ 16 w 165"/>
                  <a:gd name="T47" fmla="*/ 228 h 310"/>
                  <a:gd name="T48" fmla="*/ 16 w 165"/>
                  <a:gd name="T49" fmla="*/ 179 h 310"/>
                  <a:gd name="T50" fmla="*/ 150 w 165"/>
                  <a:gd name="T51" fmla="*/ 179 h 310"/>
                  <a:gd name="T52" fmla="*/ 16 w 165"/>
                  <a:gd name="T53" fmla="*/ 163 h 310"/>
                  <a:gd name="T54" fmla="*/ 16 w 165"/>
                  <a:gd name="T55" fmla="*/ 114 h 310"/>
                  <a:gd name="T56" fmla="*/ 150 w 165"/>
                  <a:gd name="T57" fmla="*/ 114 h 310"/>
                  <a:gd name="T58" fmla="*/ 150 w 165"/>
                  <a:gd name="T59" fmla="*/ 163 h 310"/>
                  <a:gd name="T60" fmla="*/ 16 w 165"/>
                  <a:gd name="T61" fmla="*/ 163 h 310"/>
                  <a:gd name="T62" fmla="*/ 150 w 165"/>
                  <a:gd name="T63" fmla="*/ 244 h 310"/>
                  <a:gd name="T64" fmla="*/ 150 w 165"/>
                  <a:gd name="T65" fmla="*/ 294 h 310"/>
                  <a:gd name="T66" fmla="*/ 16 w 165"/>
                  <a:gd name="T67" fmla="*/ 294 h 310"/>
                  <a:gd name="T68" fmla="*/ 16 w 165"/>
                  <a:gd name="T69" fmla="*/ 244 h 310"/>
                  <a:gd name="T70" fmla="*/ 150 w 165"/>
                  <a:gd name="T71" fmla="*/ 244 h 310"/>
                  <a:gd name="T72" fmla="*/ 150 w 165"/>
                  <a:gd name="T73" fmla="*/ 24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5" h="310">
                    <a:moveTo>
                      <a:pt x="125" y="30"/>
                    </a:moveTo>
                    <a:lnTo>
                      <a:pt x="125" y="2"/>
                    </a:lnTo>
                    <a:lnTo>
                      <a:pt x="125" y="0"/>
                    </a:lnTo>
                    <a:lnTo>
                      <a:pt x="123" y="0"/>
                    </a:lnTo>
                    <a:lnTo>
                      <a:pt x="42" y="0"/>
                    </a:lnTo>
                    <a:lnTo>
                      <a:pt x="41" y="0"/>
                    </a:lnTo>
                    <a:lnTo>
                      <a:pt x="41" y="2"/>
                    </a:lnTo>
                    <a:lnTo>
                      <a:pt x="41" y="30"/>
                    </a:lnTo>
                    <a:lnTo>
                      <a:pt x="2" y="30"/>
                    </a:lnTo>
                    <a:lnTo>
                      <a:pt x="0" y="30"/>
                    </a:lnTo>
                    <a:lnTo>
                      <a:pt x="0" y="31"/>
                    </a:lnTo>
                    <a:lnTo>
                      <a:pt x="0" y="308"/>
                    </a:lnTo>
                    <a:lnTo>
                      <a:pt x="0" y="310"/>
                    </a:lnTo>
                    <a:lnTo>
                      <a:pt x="2" y="310"/>
                    </a:lnTo>
                    <a:lnTo>
                      <a:pt x="164" y="310"/>
                    </a:lnTo>
                    <a:lnTo>
                      <a:pt x="165" y="310"/>
                    </a:lnTo>
                    <a:lnTo>
                      <a:pt x="165" y="308"/>
                    </a:lnTo>
                    <a:lnTo>
                      <a:pt x="165" y="31"/>
                    </a:lnTo>
                    <a:lnTo>
                      <a:pt x="165" y="30"/>
                    </a:lnTo>
                    <a:lnTo>
                      <a:pt x="164" y="30"/>
                    </a:lnTo>
                    <a:lnTo>
                      <a:pt x="125" y="30"/>
                    </a:lnTo>
                    <a:close/>
                    <a:moveTo>
                      <a:pt x="150" y="179"/>
                    </a:moveTo>
                    <a:lnTo>
                      <a:pt x="150" y="228"/>
                    </a:lnTo>
                    <a:lnTo>
                      <a:pt x="16" y="228"/>
                    </a:lnTo>
                    <a:lnTo>
                      <a:pt x="16" y="179"/>
                    </a:lnTo>
                    <a:lnTo>
                      <a:pt x="150" y="179"/>
                    </a:lnTo>
                    <a:close/>
                    <a:moveTo>
                      <a:pt x="16" y="163"/>
                    </a:moveTo>
                    <a:lnTo>
                      <a:pt x="16" y="114"/>
                    </a:lnTo>
                    <a:lnTo>
                      <a:pt x="150" y="114"/>
                    </a:lnTo>
                    <a:lnTo>
                      <a:pt x="150" y="163"/>
                    </a:lnTo>
                    <a:lnTo>
                      <a:pt x="16" y="163"/>
                    </a:lnTo>
                    <a:close/>
                    <a:moveTo>
                      <a:pt x="150" y="244"/>
                    </a:moveTo>
                    <a:lnTo>
                      <a:pt x="150" y="294"/>
                    </a:lnTo>
                    <a:lnTo>
                      <a:pt x="16" y="294"/>
                    </a:lnTo>
                    <a:lnTo>
                      <a:pt x="16" y="244"/>
                    </a:lnTo>
                    <a:lnTo>
                      <a:pt x="150" y="244"/>
                    </a:lnTo>
                    <a:lnTo>
                      <a:pt x="150" y="244"/>
                    </a:lnTo>
                    <a:close/>
                  </a:path>
                </a:pathLst>
              </a:cu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grpSp>
        <p:grpSp>
          <p:nvGrpSpPr>
            <p:cNvPr id="6" name="Group 23">
              <a:extLst>
                <a:ext uri="{FF2B5EF4-FFF2-40B4-BE49-F238E27FC236}">
                  <a16:creationId xmlns="" xmlns:a16="http://schemas.microsoft.com/office/drawing/2014/main" id="{C90CFAD5-2B2A-4E72-8854-D1835F1A379F}"/>
                </a:ext>
              </a:extLst>
            </p:cNvPr>
            <p:cNvGrpSpPr/>
            <p:nvPr/>
          </p:nvGrpSpPr>
          <p:grpSpPr>
            <a:xfrm>
              <a:off x="8244894" y="1331519"/>
              <a:ext cx="1313885" cy="1313885"/>
              <a:chOff x="8409132" y="1848154"/>
              <a:chExt cx="1313885" cy="1313885"/>
            </a:xfrm>
          </p:grpSpPr>
          <p:grpSp>
            <p:nvGrpSpPr>
              <p:cNvPr id="31" name="Group 24">
                <a:extLst>
                  <a:ext uri="{FF2B5EF4-FFF2-40B4-BE49-F238E27FC236}">
                    <a16:creationId xmlns="" xmlns:a16="http://schemas.microsoft.com/office/drawing/2014/main" id="{4C8EEE7C-3045-4F0D-BB5B-A16EAC9D9384}"/>
                  </a:ext>
                </a:extLst>
              </p:cNvPr>
              <p:cNvGrpSpPr/>
              <p:nvPr/>
            </p:nvGrpSpPr>
            <p:grpSpPr>
              <a:xfrm>
                <a:off x="8409132" y="1848154"/>
                <a:ext cx="1313885" cy="1313885"/>
                <a:chOff x="6306849" y="1375198"/>
                <a:chExt cx="985414" cy="985414"/>
              </a:xfrm>
            </p:grpSpPr>
            <p:sp>
              <p:nvSpPr>
                <p:cNvPr id="36" name="PA-îṥļîḑé-Oval 29">
                  <a:extLst>
                    <a:ext uri="{FF2B5EF4-FFF2-40B4-BE49-F238E27FC236}">
                      <a16:creationId xmlns="" xmlns:a16="http://schemas.microsoft.com/office/drawing/2014/main" id="{911F7B1D-EA67-4D6D-9766-213F0CACCC2C}"/>
                    </a:ext>
                  </a:extLst>
                </p:cNvPr>
                <p:cNvSpPr/>
                <p:nvPr>
                  <p:custDataLst>
                    <p:tags r:id="rId44"/>
                  </p:custDataLst>
                </p:nvPr>
              </p:nvSpPr>
              <p:spPr>
                <a:xfrm>
                  <a:off x="6306849" y="1375198"/>
                  <a:ext cx="985414" cy="985414"/>
                </a:xfrm>
                <a:prstGeom prst="ellipse">
                  <a:avLst/>
                </a:prstGeom>
                <a:solidFill>
                  <a:srgbClr val="E48987"/>
                </a:solid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chemeClr val="tx1">
                          <a:lumMod val="75000"/>
                          <a:lumOff val="25000"/>
                        </a:schemeClr>
                      </a:solidFill>
                    </a:rPr>
                    <a:t> </a:t>
                  </a:r>
                </a:p>
              </p:txBody>
            </p:sp>
            <p:sp>
              <p:nvSpPr>
                <p:cNvPr id="37" name="PA-îṥļîḑé-Oval 30">
                  <a:extLst>
                    <a:ext uri="{FF2B5EF4-FFF2-40B4-BE49-F238E27FC236}">
                      <a16:creationId xmlns="" xmlns:a16="http://schemas.microsoft.com/office/drawing/2014/main" id="{66ADEEAC-4B21-4F02-954E-BA202D5119AC}"/>
                    </a:ext>
                  </a:extLst>
                </p:cNvPr>
                <p:cNvSpPr/>
                <p:nvPr>
                  <p:custDataLst>
                    <p:tags r:id="rId45"/>
                  </p:custDataLst>
                </p:nvPr>
              </p:nvSpPr>
              <p:spPr>
                <a:xfrm>
                  <a:off x="6383049" y="1442814"/>
                  <a:ext cx="833014" cy="833014"/>
                </a:xfrm>
                <a:prstGeom prst="ellipse">
                  <a:avLst/>
                </a:prstGeom>
                <a:no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75000"/>
                        <a:lumOff val="25000"/>
                      </a:schemeClr>
                    </a:solidFill>
                  </a:endParaRPr>
                </a:p>
              </p:txBody>
            </p:sp>
          </p:grpSp>
          <p:grpSp>
            <p:nvGrpSpPr>
              <p:cNvPr id="32" name="Group 25">
                <a:extLst>
                  <a:ext uri="{FF2B5EF4-FFF2-40B4-BE49-F238E27FC236}">
                    <a16:creationId xmlns="" xmlns:a16="http://schemas.microsoft.com/office/drawing/2014/main" id="{18D3B5AB-4C13-483B-BD13-8377898B519F}"/>
                  </a:ext>
                </a:extLst>
              </p:cNvPr>
              <p:cNvGrpSpPr/>
              <p:nvPr/>
            </p:nvGrpSpPr>
            <p:grpSpPr>
              <a:xfrm>
                <a:off x="8910345" y="2310437"/>
                <a:ext cx="311457" cy="404349"/>
                <a:chOff x="4516438" y="2541588"/>
                <a:chExt cx="361950" cy="469901"/>
              </a:xfrm>
              <a:solidFill>
                <a:schemeClr val="bg1">
                  <a:lumMod val="50000"/>
                </a:schemeClr>
              </a:solidFill>
            </p:grpSpPr>
            <p:sp>
              <p:nvSpPr>
                <p:cNvPr id="33" name="PA-îṥļîḑé-Freeform: Shape 26">
                  <a:extLst>
                    <a:ext uri="{FF2B5EF4-FFF2-40B4-BE49-F238E27FC236}">
                      <a16:creationId xmlns="" xmlns:a16="http://schemas.microsoft.com/office/drawing/2014/main" id="{B8806487-29F1-42A2-94C4-98EAF2E756C6}"/>
                    </a:ext>
                  </a:extLst>
                </p:cNvPr>
                <p:cNvSpPr/>
                <p:nvPr>
                  <p:custDataLst>
                    <p:tags r:id="rId41"/>
                  </p:custDataLst>
                </p:nvPr>
              </p:nvSpPr>
              <p:spPr bwMode="auto">
                <a:xfrm>
                  <a:off x="4589463" y="2746376"/>
                  <a:ext cx="138113" cy="265113"/>
                </a:xfrm>
                <a:custGeom>
                  <a:avLst/>
                  <a:gdLst>
                    <a:gd name="T0" fmla="*/ 23 w 87"/>
                    <a:gd name="T1" fmla="*/ 0 h 167"/>
                    <a:gd name="T2" fmla="*/ 23 w 87"/>
                    <a:gd name="T3" fmla="*/ 140 h 167"/>
                    <a:gd name="T4" fmla="*/ 0 w 87"/>
                    <a:gd name="T5" fmla="*/ 140 h 167"/>
                    <a:gd name="T6" fmla="*/ 0 w 87"/>
                    <a:gd name="T7" fmla="*/ 167 h 167"/>
                    <a:gd name="T8" fmla="*/ 87 w 87"/>
                    <a:gd name="T9" fmla="*/ 167 h 167"/>
                    <a:gd name="T10" fmla="*/ 87 w 87"/>
                    <a:gd name="T11" fmla="*/ 140 h 167"/>
                    <a:gd name="T12" fmla="*/ 64 w 87"/>
                    <a:gd name="T13" fmla="*/ 140 h 167"/>
                    <a:gd name="T14" fmla="*/ 64 w 87"/>
                    <a:gd name="T15" fmla="*/ 0 h 167"/>
                    <a:gd name="T16" fmla="*/ 23 w 87"/>
                    <a:gd name="T17"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167">
                      <a:moveTo>
                        <a:pt x="23" y="0"/>
                      </a:moveTo>
                      <a:lnTo>
                        <a:pt x="23" y="140"/>
                      </a:lnTo>
                      <a:lnTo>
                        <a:pt x="0" y="140"/>
                      </a:lnTo>
                      <a:lnTo>
                        <a:pt x="0" y="167"/>
                      </a:lnTo>
                      <a:lnTo>
                        <a:pt x="87" y="167"/>
                      </a:lnTo>
                      <a:lnTo>
                        <a:pt x="87" y="140"/>
                      </a:lnTo>
                      <a:lnTo>
                        <a:pt x="64" y="140"/>
                      </a:lnTo>
                      <a:lnTo>
                        <a:pt x="64" y="0"/>
                      </a:lnTo>
                      <a:lnTo>
                        <a:pt x="23" y="0"/>
                      </a:lnTo>
                      <a:close/>
                    </a:path>
                  </a:pathLst>
                </a:cu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sp>
              <p:nvSpPr>
                <p:cNvPr id="34" name="PA-îṥļîḑé-Freeform: Shape 27">
                  <a:extLst>
                    <a:ext uri="{FF2B5EF4-FFF2-40B4-BE49-F238E27FC236}">
                      <a16:creationId xmlns="" xmlns:a16="http://schemas.microsoft.com/office/drawing/2014/main" id="{F3D32B74-68DE-4ED7-960A-14C3BDDB9F7B}"/>
                    </a:ext>
                  </a:extLst>
                </p:cNvPr>
                <p:cNvSpPr/>
                <p:nvPr>
                  <p:custDataLst>
                    <p:tags r:id="rId42"/>
                  </p:custDataLst>
                </p:nvPr>
              </p:nvSpPr>
              <p:spPr bwMode="auto">
                <a:xfrm>
                  <a:off x="4589463" y="2541588"/>
                  <a:ext cx="138113" cy="82550"/>
                </a:xfrm>
                <a:custGeom>
                  <a:avLst/>
                  <a:gdLst>
                    <a:gd name="T0" fmla="*/ 51 w 69"/>
                    <a:gd name="T1" fmla="*/ 42 h 42"/>
                    <a:gd name="T2" fmla="*/ 51 w 69"/>
                    <a:gd name="T3" fmla="*/ 27 h 42"/>
                    <a:gd name="T4" fmla="*/ 57 w 69"/>
                    <a:gd name="T5" fmla="*/ 27 h 42"/>
                    <a:gd name="T6" fmla="*/ 69 w 69"/>
                    <a:gd name="T7" fmla="*/ 13 h 42"/>
                    <a:gd name="T8" fmla="*/ 57 w 69"/>
                    <a:gd name="T9" fmla="*/ 0 h 42"/>
                    <a:gd name="T10" fmla="*/ 12 w 69"/>
                    <a:gd name="T11" fmla="*/ 0 h 42"/>
                    <a:gd name="T12" fmla="*/ 0 w 69"/>
                    <a:gd name="T13" fmla="*/ 13 h 42"/>
                    <a:gd name="T14" fmla="*/ 12 w 69"/>
                    <a:gd name="T15" fmla="*/ 27 h 42"/>
                    <a:gd name="T16" fmla="*/ 18 w 69"/>
                    <a:gd name="T17" fmla="*/ 27 h 42"/>
                    <a:gd name="T18" fmla="*/ 18 w 69"/>
                    <a:gd name="T19" fmla="*/ 42 h 42"/>
                    <a:gd name="T20" fmla="*/ 51 w 69"/>
                    <a:gd name="T21"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2">
                      <a:moveTo>
                        <a:pt x="51" y="42"/>
                      </a:moveTo>
                      <a:cubicBezTo>
                        <a:pt x="51" y="27"/>
                        <a:pt x="51" y="27"/>
                        <a:pt x="51" y="27"/>
                      </a:cubicBezTo>
                      <a:cubicBezTo>
                        <a:pt x="57" y="27"/>
                        <a:pt x="57" y="27"/>
                        <a:pt x="57" y="27"/>
                      </a:cubicBezTo>
                      <a:cubicBezTo>
                        <a:pt x="64" y="27"/>
                        <a:pt x="69" y="21"/>
                        <a:pt x="69" y="13"/>
                      </a:cubicBezTo>
                      <a:cubicBezTo>
                        <a:pt x="69" y="6"/>
                        <a:pt x="64" y="0"/>
                        <a:pt x="57" y="0"/>
                      </a:cubicBezTo>
                      <a:cubicBezTo>
                        <a:pt x="12" y="0"/>
                        <a:pt x="12" y="0"/>
                        <a:pt x="12" y="0"/>
                      </a:cubicBezTo>
                      <a:cubicBezTo>
                        <a:pt x="5" y="0"/>
                        <a:pt x="0" y="6"/>
                        <a:pt x="0" y="13"/>
                      </a:cubicBezTo>
                      <a:cubicBezTo>
                        <a:pt x="0" y="21"/>
                        <a:pt x="5" y="27"/>
                        <a:pt x="12" y="27"/>
                      </a:cubicBezTo>
                      <a:cubicBezTo>
                        <a:pt x="18" y="27"/>
                        <a:pt x="18" y="27"/>
                        <a:pt x="18" y="27"/>
                      </a:cubicBezTo>
                      <a:cubicBezTo>
                        <a:pt x="18" y="42"/>
                        <a:pt x="18" y="42"/>
                        <a:pt x="18" y="42"/>
                      </a:cubicBezTo>
                      <a:lnTo>
                        <a:pt x="51" y="42"/>
                      </a:lnTo>
                      <a:close/>
                    </a:path>
                  </a:pathLst>
                </a:cu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sp>
              <p:nvSpPr>
                <p:cNvPr id="35" name="PA-îṥļîḑé-Freeform: Shape 28">
                  <a:extLst>
                    <a:ext uri="{FF2B5EF4-FFF2-40B4-BE49-F238E27FC236}">
                      <a16:creationId xmlns="" xmlns:a16="http://schemas.microsoft.com/office/drawing/2014/main" id="{E81FD9A6-638F-46F1-B90D-A86B6B3B9FE4}"/>
                    </a:ext>
                  </a:extLst>
                </p:cNvPr>
                <p:cNvSpPr/>
                <p:nvPr>
                  <p:custDataLst>
                    <p:tags r:id="rId43"/>
                  </p:custDataLst>
                </p:nvPr>
              </p:nvSpPr>
              <p:spPr bwMode="auto">
                <a:xfrm>
                  <a:off x="4516438" y="2605088"/>
                  <a:ext cx="361950" cy="153988"/>
                </a:xfrm>
                <a:custGeom>
                  <a:avLst/>
                  <a:gdLst>
                    <a:gd name="T0" fmla="*/ 140 w 228"/>
                    <a:gd name="T1" fmla="*/ 21 h 97"/>
                    <a:gd name="T2" fmla="*/ 110 w 228"/>
                    <a:gd name="T3" fmla="*/ 21 h 97"/>
                    <a:gd name="T4" fmla="*/ 69 w 228"/>
                    <a:gd name="T5" fmla="*/ 21 h 97"/>
                    <a:gd name="T6" fmla="*/ 0 w 228"/>
                    <a:gd name="T7" fmla="*/ 21 h 97"/>
                    <a:gd name="T8" fmla="*/ 0 w 228"/>
                    <a:gd name="T9" fmla="*/ 80 h 97"/>
                    <a:gd name="T10" fmla="*/ 69 w 228"/>
                    <a:gd name="T11" fmla="*/ 80 h 97"/>
                    <a:gd name="T12" fmla="*/ 110 w 228"/>
                    <a:gd name="T13" fmla="*/ 80 h 97"/>
                    <a:gd name="T14" fmla="*/ 140 w 228"/>
                    <a:gd name="T15" fmla="*/ 80 h 97"/>
                    <a:gd name="T16" fmla="*/ 140 w 228"/>
                    <a:gd name="T17" fmla="*/ 97 h 97"/>
                    <a:gd name="T18" fmla="*/ 228 w 228"/>
                    <a:gd name="T19" fmla="*/ 49 h 97"/>
                    <a:gd name="T20" fmla="*/ 140 w 228"/>
                    <a:gd name="T21" fmla="*/ 0 h 97"/>
                    <a:gd name="T22" fmla="*/ 140 w 228"/>
                    <a:gd name="T23" fmla="*/ 2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8" h="97">
                      <a:moveTo>
                        <a:pt x="140" y="21"/>
                      </a:moveTo>
                      <a:lnTo>
                        <a:pt x="110" y="21"/>
                      </a:lnTo>
                      <a:lnTo>
                        <a:pt x="69" y="21"/>
                      </a:lnTo>
                      <a:lnTo>
                        <a:pt x="0" y="21"/>
                      </a:lnTo>
                      <a:lnTo>
                        <a:pt x="0" y="80"/>
                      </a:lnTo>
                      <a:lnTo>
                        <a:pt x="69" y="80"/>
                      </a:lnTo>
                      <a:lnTo>
                        <a:pt x="110" y="80"/>
                      </a:lnTo>
                      <a:lnTo>
                        <a:pt x="140" y="80"/>
                      </a:lnTo>
                      <a:lnTo>
                        <a:pt x="140" y="97"/>
                      </a:lnTo>
                      <a:lnTo>
                        <a:pt x="228" y="49"/>
                      </a:lnTo>
                      <a:lnTo>
                        <a:pt x="140" y="0"/>
                      </a:lnTo>
                      <a:lnTo>
                        <a:pt x="140" y="21"/>
                      </a:lnTo>
                      <a:close/>
                    </a:path>
                  </a:pathLst>
                </a:cu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grpSp>
        </p:grpSp>
        <p:grpSp>
          <p:nvGrpSpPr>
            <p:cNvPr id="7" name="Group 31">
              <a:extLst>
                <a:ext uri="{FF2B5EF4-FFF2-40B4-BE49-F238E27FC236}">
                  <a16:creationId xmlns="" xmlns:a16="http://schemas.microsoft.com/office/drawing/2014/main" id="{558FC79A-64D2-4CF6-A1E4-606904587EFF}"/>
                </a:ext>
              </a:extLst>
            </p:cNvPr>
            <p:cNvGrpSpPr/>
            <p:nvPr/>
          </p:nvGrpSpPr>
          <p:grpSpPr>
            <a:xfrm>
              <a:off x="1170777" y="3739721"/>
              <a:ext cx="1313885" cy="1313885"/>
              <a:chOff x="1297132" y="4258474"/>
              <a:chExt cx="1313885" cy="1313885"/>
            </a:xfrm>
          </p:grpSpPr>
          <p:grpSp>
            <p:nvGrpSpPr>
              <p:cNvPr id="23" name="Group 32">
                <a:extLst>
                  <a:ext uri="{FF2B5EF4-FFF2-40B4-BE49-F238E27FC236}">
                    <a16:creationId xmlns="" xmlns:a16="http://schemas.microsoft.com/office/drawing/2014/main" id="{43280DC8-D1AC-4141-B851-20958D3BA092}"/>
                  </a:ext>
                </a:extLst>
              </p:cNvPr>
              <p:cNvGrpSpPr/>
              <p:nvPr/>
            </p:nvGrpSpPr>
            <p:grpSpPr>
              <a:xfrm>
                <a:off x="1297132" y="4258474"/>
                <a:ext cx="1313885" cy="1313885"/>
                <a:chOff x="972849" y="3182938"/>
                <a:chExt cx="985414" cy="985414"/>
              </a:xfrm>
            </p:grpSpPr>
            <p:sp>
              <p:nvSpPr>
                <p:cNvPr id="29" name="PA-îṥļîḑé-Oval 38">
                  <a:extLst>
                    <a:ext uri="{FF2B5EF4-FFF2-40B4-BE49-F238E27FC236}">
                      <a16:creationId xmlns="" xmlns:a16="http://schemas.microsoft.com/office/drawing/2014/main" id="{C00B360A-F81E-4B83-95B0-2964F8DB5C2D}"/>
                    </a:ext>
                  </a:extLst>
                </p:cNvPr>
                <p:cNvSpPr/>
                <p:nvPr>
                  <p:custDataLst>
                    <p:tags r:id="rId39"/>
                  </p:custDataLst>
                </p:nvPr>
              </p:nvSpPr>
              <p:spPr>
                <a:xfrm>
                  <a:off x="972849" y="3182938"/>
                  <a:ext cx="985414" cy="985414"/>
                </a:xfrm>
                <a:prstGeom prst="ellipse">
                  <a:avLst/>
                </a:prstGeom>
                <a:solidFill>
                  <a:srgbClr val="E48987"/>
                </a:solid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tx1">
                        <a:lumMod val="75000"/>
                        <a:lumOff val="25000"/>
                      </a:schemeClr>
                    </a:solidFill>
                  </a:endParaRPr>
                </a:p>
              </p:txBody>
            </p:sp>
            <p:sp>
              <p:nvSpPr>
                <p:cNvPr id="30" name="PA-îṥļîḑé-Oval 39">
                  <a:extLst>
                    <a:ext uri="{FF2B5EF4-FFF2-40B4-BE49-F238E27FC236}">
                      <a16:creationId xmlns="" xmlns:a16="http://schemas.microsoft.com/office/drawing/2014/main" id="{A8322FFB-BBF9-4CB2-B88D-37937F5DFC87}"/>
                    </a:ext>
                  </a:extLst>
                </p:cNvPr>
                <p:cNvSpPr/>
                <p:nvPr>
                  <p:custDataLst>
                    <p:tags r:id="rId40"/>
                  </p:custDataLst>
                </p:nvPr>
              </p:nvSpPr>
              <p:spPr>
                <a:xfrm>
                  <a:off x="1049049" y="3257550"/>
                  <a:ext cx="833014" cy="833014"/>
                </a:xfrm>
                <a:prstGeom prst="ellipse">
                  <a:avLst/>
                </a:prstGeom>
                <a:solidFill>
                  <a:srgbClr val="E48987"/>
                </a:solid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75000"/>
                        <a:lumOff val="25000"/>
                      </a:schemeClr>
                    </a:solidFill>
                  </a:endParaRPr>
                </a:p>
              </p:txBody>
            </p:sp>
          </p:grpSp>
          <p:grpSp>
            <p:nvGrpSpPr>
              <p:cNvPr id="24" name="Group 33">
                <a:extLst>
                  <a:ext uri="{FF2B5EF4-FFF2-40B4-BE49-F238E27FC236}">
                    <a16:creationId xmlns="" xmlns:a16="http://schemas.microsoft.com/office/drawing/2014/main" id="{19726BBA-F103-47E9-B9FB-76885D6D46B5}"/>
                  </a:ext>
                </a:extLst>
              </p:cNvPr>
              <p:cNvGrpSpPr/>
              <p:nvPr/>
            </p:nvGrpSpPr>
            <p:grpSpPr>
              <a:xfrm>
                <a:off x="1732783" y="4757887"/>
                <a:ext cx="390688" cy="370197"/>
                <a:chOff x="946150" y="2560638"/>
                <a:chExt cx="454026" cy="430213"/>
              </a:xfrm>
              <a:solidFill>
                <a:schemeClr val="bg1">
                  <a:lumMod val="50000"/>
                </a:schemeClr>
              </a:solidFill>
            </p:grpSpPr>
            <p:sp>
              <p:nvSpPr>
                <p:cNvPr id="25" name="PA-îṥļîḑé-Rectangle 34">
                  <a:extLst>
                    <a:ext uri="{FF2B5EF4-FFF2-40B4-BE49-F238E27FC236}">
                      <a16:creationId xmlns="" xmlns:a16="http://schemas.microsoft.com/office/drawing/2014/main" id="{977892E1-56A5-451C-AC83-819641062E64}"/>
                    </a:ext>
                  </a:extLst>
                </p:cNvPr>
                <p:cNvSpPr/>
                <p:nvPr>
                  <p:custDataLst>
                    <p:tags r:id="rId35"/>
                  </p:custDataLst>
                </p:nvPr>
              </p:nvSpPr>
              <p:spPr bwMode="auto">
                <a:xfrm>
                  <a:off x="1062038" y="2582863"/>
                  <a:ext cx="338138" cy="236538"/>
                </a:xfrm>
                <a:prstGeom prst="rect">
                  <a:avLst/>
                </a:prstGeom>
                <a:solidFill>
                  <a:schemeClr val="bg1"/>
                </a:solidFill>
                <a:ln>
                  <a:noFill/>
                </a:ln>
                <a:extLst>
                  <a:ext uri="{91240B29-F687-4F45-9708-019B960494DF}">
                    <a14:hiddenLine xmlns:a14="http://schemas.microsoft.com/office/drawing/2010/main" w="9525" cap="flat" cmpd="sng" algn="ctr">
                      <a:solidFill>
                        <a:srgbClr val="FFFFFF"/>
                      </a:solidFill>
                      <a:prstDash val="solid"/>
                      <a:miter lim="800000"/>
                      <a:headEnd type="none" w="med" len="med"/>
                      <a:tailEnd type="none" w="med" len="med"/>
                    </a14:hiddenLine>
                  </a:ext>
                </a:extLst>
              </p:spPr>
              <p:txBody>
                <a:bodyPr anchor="ctr"/>
                <a:lstStyle/>
                <a:p>
                  <a:pPr algn="ctr"/>
                  <a:endParaRPr>
                    <a:solidFill>
                      <a:schemeClr val="tx1">
                        <a:lumMod val="75000"/>
                        <a:lumOff val="25000"/>
                      </a:schemeClr>
                    </a:solidFill>
                  </a:endParaRPr>
                </a:p>
              </p:txBody>
            </p:sp>
            <p:sp>
              <p:nvSpPr>
                <p:cNvPr id="26" name="PA-îṥļîḑé-Freeform: Shape 35">
                  <a:extLst>
                    <a:ext uri="{FF2B5EF4-FFF2-40B4-BE49-F238E27FC236}">
                      <a16:creationId xmlns="" xmlns:a16="http://schemas.microsoft.com/office/drawing/2014/main" id="{21B497AC-DF8E-4CAC-9500-AB108A5F4949}"/>
                    </a:ext>
                  </a:extLst>
                </p:cNvPr>
                <p:cNvSpPr/>
                <p:nvPr>
                  <p:custDataLst>
                    <p:tags r:id="rId36"/>
                  </p:custDataLst>
                </p:nvPr>
              </p:nvSpPr>
              <p:spPr bwMode="auto">
                <a:xfrm>
                  <a:off x="946150" y="2560638"/>
                  <a:ext cx="454025" cy="322263"/>
                </a:xfrm>
                <a:custGeom>
                  <a:avLst/>
                  <a:gdLst>
                    <a:gd name="T0" fmla="*/ 0 w 286"/>
                    <a:gd name="T1" fmla="*/ 0 h 203"/>
                    <a:gd name="T2" fmla="*/ 0 w 286"/>
                    <a:gd name="T3" fmla="*/ 28 h 203"/>
                    <a:gd name="T4" fmla="*/ 33 w 286"/>
                    <a:gd name="T5" fmla="*/ 28 h 203"/>
                    <a:gd name="T6" fmla="*/ 33 w 286"/>
                    <a:gd name="T7" fmla="*/ 203 h 203"/>
                    <a:gd name="T8" fmla="*/ 286 w 286"/>
                    <a:gd name="T9" fmla="*/ 203 h 203"/>
                    <a:gd name="T10" fmla="*/ 286 w 286"/>
                    <a:gd name="T11" fmla="*/ 177 h 203"/>
                    <a:gd name="T12" fmla="*/ 59 w 286"/>
                    <a:gd name="T13" fmla="*/ 177 h 203"/>
                    <a:gd name="T14" fmla="*/ 59 w 286"/>
                    <a:gd name="T15" fmla="*/ 0 h 203"/>
                    <a:gd name="T16" fmla="*/ 0 w 286"/>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6" h="203">
                      <a:moveTo>
                        <a:pt x="0" y="0"/>
                      </a:moveTo>
                      <a:lnTo>
                        <a:pt x="0" y="28"/>
                      </a:lnTo>
                      <a:lnTo>
                        <a:pt x="33" y="28"/>
                      </a:lnTo>
                      <a:lnTo>
                        <a:pt x="33" y="203"/>
                      </a:lnTo>
                      <a:lnTo>
                        <a:pt x="286" y="203"/>
                      </a:lnTo>
                      <a:lnTo>
                        <a:pt x="286" y="177"/>
                      </a:lnTo>
                      <a:lnTo>
                        <a:pt x="59" y="177"/>
                      </a:lnTo>
                      <a:lnTo>
                        <a:pt x="59" y="0"/>
                      </a:lnTo>
                      <a:lnTo>
                        <a:pt x="0" y="0"/>
                      </a:lnTo>
                      <a:close/>
                    </a:path>
                  </a:pathLst>
                </a:cu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sp>
              <p:nvSpPr>
                <p:cNvPr id="27" name="PA-îṥļîḑé-Oval 36">
                  <a:extLst>
                    <a:ext uri="{FF2B5EF4-FFF2-40B4-BE49-F238E27FC236}">
                      <a16:creationId xmlns="" xmlns:a16="http://schemas.microsoft.com/office/drawing/2014/main" id="{53D68489-7B79-4A74-8CFE-F7EF1A9B63CF}"/>
                    </a:ext>
                  </a:extLst>
                </p:cNvPr>
                <p:cNvSpPr/>
                <p:nvPr>
                  <p:custDataLst>
                    <p:tags r:id="rId37"/>
                  </p:custDataLst>
                </p:nvPr>
              </p:nvSpPr>
              <p:spPr bwMode="auto">
                <a:xfrm>
                  <a:off x="1030288" y="2903538"/>
                  <a:ext cx="87313" cy="87313"/>
                </a:xfrm>
                <a:prstGeom prst="ellipse">
                  <a:avLst/>
                </a:pr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sp>
              <p:nvSpPr>
                <p:cNvPr id="28" name="PA-îṥļîḑé-Oval 37">
                  <a:extLst>
                    <a:ext uri="{FF2B5EF4-FFF2-40B4-BE49-F238E27FC236}">
                      <a16:creationId xmlns="" xmlns:a16="http://schemas.microsoft.com/office/drawing/2014/main" id="{E0B76D9C-185C-44CD-83FF-AA45721CD61F}"/>
                    </a:ext>
                  </a:extLst>
                </p:cNvPr>
                <p:cNvSpPr/>
                <p:nvPr>
                  <p:custDataLst>
                    <p:tags r:id="rId38"/>
                  </p:custDataLst>
                </p:nvPr>
              </p:nvSpPr>
              <p:spPr bwMode="auto">
                <a:xfrm>
                  <a:off x="1281113" y="2903538"/>
                  <a:ext cx="87313" cy="87313"/>
                </a:xfrm>
                <a:prstGeom prst="ellipse">
                  <a:avLst/>
                </a:pr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grpSp>
        </p:grpSp>
        <p:grpSp>
          <p:nvGrpSpPr>
            <p:cNvPr id="8" name="Group 40">
              <a:extLst>
                <a:ext uri="{FF2B5EF4-FFF2-40B4-BE49-F238E27FC236}">
                  <a16:creationId xmlns="" xmlns:a16="http://schemas.microsoft.com/office/drawing/2014/main" id="{040F3493-5B23-4DEC-9A7F-D57A381BA0A4}"/>
                </a:ext>
              </a:extLst>
            </p:cNvPr>
            <p:cNvGrpSpPr/>
            <p:nvPr/>
          </p:nvGrpSpPr>
          <p:grpSpPr>
            <a:xfrm>
              <a:off x="4793952" y="3739721"/>
              <a:ext cx="1313885" cy="1313885"/>
              <a:chOff x="4958190" y="4256356"/>
              <a:chExt cx="1313885" cy="1313885"/>
            </a:xfrm>
          </p:grpSpPr>
          <p:grpSp>
            <p:nvGrpSpPr>
              <p:cNvPr id="17" name="Group 41">
                <a:extLst>
                  <a:ext uri="{FF2B5EF4-FFF2-40B4-BE49-F238E27FC236}">
                    <a16:creationId xmlns="" xmlns:a16="http://schemas.microsoft.com/office/drawing/2014/main" id="{8C550263-A8D3-4202-A30F-B8506AAA4479}"/>
                  </a:ext>
                </a:extLst>
              </p:cNvPr>
              <p:cNvGrpSpPr/>
              <p:nvPr/>
            </p:nvGrpSpPr>
            <p:grpSpPr>
              <a:xfrm>
                <a:off x="4958190" y="4256356"/>
                <a:ext cx="1313885" cy="1313885"/>
                <a:chOff x="3718642" y="3181350"/>
                <a:chExt cx="985414" cy="985414"/>
              </a:xfrm>
            </p:grpSpPr>
            <p:sp>
              <p:nvSpPr>
                <p:cNvPr id="21" name="PA-îṥļîḑé-Oval 45">
                  <a:extLst>
                    <a:ext uri="{FF2B5EF4-FFF2-40B4-BE49-F238E27FC236}">
                      <a16:creationId xmlns="" xmlns:a16="http://schemas.microsoft.com/office/drawing/2014/main" id="{200BC4D5-EE14-4BCF-86D3-33ED728D70FC}"/>
                    </a:ext>
                  </a:extLst>
                </p:cNvPr>
                <p:cNvSpPr/>
                <p:nvPr>
                  <p:custDataLst>
                    <p:tags r:id="rId33"/>
                  </p:custDataLst>
                </p:nvPr>
              </p:nvSpPr>
              <p:spPr>
                <a:xfrm>
                  <a:off x="3718642" y="3181350"/>
                  <a:ext cx="985414" cy="985414"/>
                </a:xfrm>
                <a:prstGeom prst="ellipse">
                  <a:avLst/>
                </a:prstGeom>
                <a:solidFill>
                  <a:srgbClr val="E48987"/>
                </a:solid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75000"/>
                        <a:lumOff val="25000"/>
                      </a:schemeClr>
                    </a:solidFill>
                  </a:endParaRPr>
                </a:p>
              </p:txBody>
            </p:sp>
            <p:sp>
              <p:nvSpPr>
                <p:cNvPr id="22" name="PA-îṥļîḑé-Oval 46">
                  <a:extLst>
                    <a:ext uri="{FF2B5EF4-FFF2-40B4-BE49-F238E27FC236}">
                      <a16:creationId xmlns="" xmlns:a16="http://schemas.microsoft.com/office/drawing/2014/main" id="{7A2B5926-D495-42B1-BA9F-B7EE1A7A85F3}"/>
                    </a:ext>
                  </a:extLst>
                </p:cNvPr>
                <p:cNvSpPr/>
                <p:nvPr>
                  <p:custDataLst>
                    <p:tags r:id="rId34"/>
                  </p:custDataLst>
                </p:nvPr>
              </p:nvSpPr>
              <p:spPr>
                <a:xfrm>
                  <a:off x="3794842" y="3257550"/>
                  <a:ext cx="833014" cy="833014"/>
                </a:xfrm>
                <a:prstGeom prst="ellipse">
                  <a:avLst/>
                </a:prstGeom>
                <a:no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75000"/>
                        <a:lumOff val="25000"/>
                      </a:schemeClr>
                    </a:solidFill>
                  </a:endParaRPr>
                </a:p>
              </p:txBody>
            </p:sp>
          </p:grpSp>
          <p:grpSp>
            <p:nvGrpSpPr>
              <p:cNvPr id="18" name="Group 42">
                <a:extLst>
                  <a:ext uri="{FF2B5EF4-FFF2-40B4-BE49-F238E27FC236}">
                    <a16:creationId xmlns="" xmlns:a16="http://schemas.microsoft.com/office/drawing/2014/main" id="{D82579FD-FF2B-4565-A7C0-B34D627296E0}"/>
                  </a:ext>
                </a:extLst>
              </p:cNvPr>
              <p:cNvGrpSpPr/>
              <p:nvPr/>
            </p:nvGrpSpPr>
            <p:grpSpPr>
              <a:xfrm>
                <a:off x="5393149" y="4702427"/>
                <a:ext cx="443963" cy="359267"/>
                <a:chOff x="3733800" y="1066801"/>
                <a:chExt cx="515938" cy="417512"/>
              </a:xfrm>
              <a:solidFill>
                <a:schemeClr val="bg1">
                  <a:lumMod val="50000"/>
                </a:schemeClr>
              </a:solidFill>
            </p:grpSpPr>
            <p:sp>
              <p:nvSpPr>
                <p:cNvPr id="19" name="PA-îṥļîḑé-Freeform: Shape 43">
                  <a:extLst>
                    <a:ext uri="{FF2B5EF4-FFF2-40B4-BE49-F238E27FC236}">
                      <a16:creationId xmlns="" xmlns:a16="http://schemas.microsoft.com/office/drawing/2014/main" id="{A6542388-09FB-48F5-9237-4934D420EDE5}"/>
                    </a:ext>
                  </a:extLst>
                </p:cNvPr>
                <p:cNvSpPr/>
                <p:nvPr>
                  <p:custDataLst>
                    <p:tags r:id="rId31"/>
                  </p:custDataLst>
                </p:nvPr>
              </p:nvSpPr>
              <p:spPr bwMode="auto">
                <a:xfrm>
                  <a:off x="3824288" y="1066801"/>
                  <a:ext cx="384175" cy="236538"/>
                </a:xfrm>
                <a:custGeom>
                  <a:avLst/>
                  <a:gdLst>
                    <a:gd name="T0" fmla="*/ 157 w 242"/>
                    <a:gd name="T1" fmla="*/ 0 h 149"/>
                    <a:gd name="T2" fmla="*/ 157 w 242"/>
                    <a:gd name="T3" fmla="*/ 82 h 149"/>
                    <a:gd name="T4" fmla="*/ 0 w 242"/>
                    <a:gd name="T5" fmla="*/ 82 h 149"/>
                    <a:gd name="T6" fmla="*/ 0 w 242"/>
                    <a:gd name="T7" fmla="*/ 149 h 149"/>
                    <a:gd name="T8" fmla="*/ 242 w 242"/>
                    <a:gd name="T9" fmla="*/ 149 h 149"/>
                    <a:gd name="T10" fmla="*/ 242 w 242"/>
                    <a:gd name="T11" fmla="*/ 82 h 149"/>
                    <a:gd name="T12" fmla="*/ 213 w 242"/>
                    <a:gd name="T13" fmla="*/ 82 h 149"/>
                    <a:gd name="T14" fmla="*/ 213 w 242"/>
                    <a:gd name="T15" fmla="*/ 0 h 149"/>
                    <a:gd name="T16" fmla="*/ 157 w 242"/>
                    <a:gd name="T17" fmla="*/ 0 h 149"/>
                    <a:gd name="T18" fmla="*/ 73 w 242"/>
                    <a:gd name="T19" fmla="*/ 132 h 149"/>
                    <a:gd name="T20" fmla="*/ 32 w 242"/>
                    <a:gd name="T21" fmla="*/ 132 h 149"/>
                    <a:gd name="T22" fmla="*/ 32 w 242"/>
                    <a:gd name="T23" fmla="*/ 103 h 149"/>
                    <a:gd name="T24" fmla="*/ 73 w 242"/>
                    <a:gd name="T25" fmla="*/ 103 h 149"/>
                    <a:gd name="T26" fmla="*/ 73 w 242"/>
                    <a:gd name="T27" fmla="*/ 132 h 149"/>
                    <a:gd name="T28" fmla="*/ 142 w 242"/>
                    <a:gd name="T29" fmla="*/ 132 h 149"/>
                    <a:gd name="T30" fmla="*/ 100 w 242"/>
                    <a:gd name="T31" fmla="*/ 132 h 149"/>
                    <a:gd name="T32" fmla="*/ 100 w 242"/>
                    <a:gd name="T33" fmla="*/ 103 h 149"/>
                    <a:gd name="T34" fmla="*/ 142 w 242"/>
                    <a:gd name="T35" fmla="*/ 103 h 149"/>
                    <a:gd name="T36" fmla="*/ 142 w 242"/>
                    <a:gd name="T37" fmla="*/ 132 h 149"/>
                    <a:gd name="T38" fmla="*/ 211 w 242"/>
                    <a:gd name="T39" fmla="*/ 132 h 149"/>
                    <a:gd name="T40" fmla="*/ 169 w 242"/>
                    <a:gd name="T41" fmla="*/ 132 h 149"/>
                    <a:gd name="T42" fmla="*/ 169 w 242"/>
                    <a:gd name="T43" fmla="*/ 103 h 149"/>
                    <a:gd name="T44" fmla="*/ 211 w 242"/>
                    <a:gd name="T45" fmla="*/ 103 h 149"/>
                    <a:gd name="T46" fmla="*/ 211 w 242"/>
                    <a:gd name="T47" fmla="*/ 132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2" h="149">
                      <a:moveTo>
                        <a:pt x="157" y="0"/>
                      </a:moveTo>
                      <a:lnTo>
                        <a:pt x="157" y="82"/>
                      </a:lnTo>
                      <a:lnTo>
                        <a:pt x="0" y="82"/>
                      </a:lnTo>
                      <a:lnTo>
                        <a:pt x="0" y="149"/>
                      </a:lnTo>
                      <a:lnTo>
                        <a:pt x="242" y="149"/>
                      </a:lnTo>
                      <a:lnTo>
                        <a:pt x="242" y="82"/>
                      </a:lnTo>
                      <a:lnTo>
                        <a:pt x="213" y="82"/>
                      </a:lnTo>
                      <a:lnTo>
                        <a:pt x="213" y="0"/>
                      </a:lnTo>
                      <a:lnTo>
                        <a:pt x="157" y="0"/>
                      </a:lnTo>
                      <a:close/>
                      <a:moveTo>
                        <a:pt x="73" y="132"/>
                      </a:moveTo>
                      <a:lnTo>
                        <a:pt x="32" y="132"/>
                      </a:lnTo>
                      <a:lnTo>
                        <a:pt x="32" y="103"/>
                      </a:lnTo>
                      <a:lnTo>
                        <a:pt x="73" y="103"/>
                      </a:lnTo>
                      <a:lnTo>
                        <a:pt x="73" y="132"/>
                      </a:lnTo>
                      <a:close/>
                      <a:moveTo>
                        <a:pt x="142" y="132"/>
                      </a:moveTo>
                      <a:lnTo>
                        <a:pt x="100" y="132"/>
                      </a:lnTo>
                      <a:lnTo>
                        <a:pt x="100" y="103"/>
                      </a:lnTo>
                      <a:lnTo>
                        <a:pt x="142" y="103"/>
                      </a:lnTo>
                      <a:lnTo>
                        <a:pt x="142" y="132"/>
                      </a:lnTo>
                      <a:close/>
                      <a:moveTo>
                        <a:pt x="211" y="132"/>
                      </a:moveTo>
                      <a:lnTo>
                        <a:pt x="169" y="132"/>
                      </a:lnTo>
                      <a:lnTo>
                        <a:pt x="169" y="103"/>
                      </a:lnTo>
                      <a:lnTo>
                        <a:pt x="211" y="103"/>
                      </a:lnTo>
                      <a:lnTo>
                        <a:pt x="211" y="132"/>
                      </a:lnTo>
                      <a:close/>
                    </a:path>
                  </a:pathLst>
                </a:cu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sp>
              <p:nvSpPr>
                <p:cNvPr id="20" name="PA-îṥļîḑé-Freeform: Shape 44">
                  <a:extLst>
                    <a:ext uri="{FF2B5EF4-FFF2-40B4-BE49-F238E27FC236}">
                      <a16:creationId xmlns="" xmlns:a16="http://schemas.microsoft.com/office/drawing/2014/main" id="{45687511-CE58-4E3B-B499-DB96410054EC}"/>
                    </a:ext>
                  </a:extLst>
                </p:cNvPr>
                <p:cNvSpPr/>
                <p:nvPr>
                  <p:custDataLst>
                    <p:tags r:id="rId32"/>
                  </p:custDataLst>
                </p:nvPr>
              </p:nvSpPr>
              <p:spPr bwMode="auto">
                <a:xfrm>
                  <a:off x="3733800" y="1316038"/>
                  <a:ext cx="515938" cy="168275"/>
                </a:xfrm>
                <a:custGeom>
                  <a:avLst/>
                  <a:gdLst>
                    <a:gd name="T0" fmla="*/ 314 w 325"/>
                    <a:gd name="T1" fmla="*/ 106 h 106"/>
                    <a:gd name="T2" fmla="*/ 325 w 325"/>
                    <a:gd name="T3" fmla="*/ 0 h 106"/>
                    <a:gd name="T4" fmla="*/ 0 w 325"/>
                    <a:gd name="T5" fmla="*/ 0 h 106"/>
                    <a:gd name="T6" fmla="*/ 37 w 325"/>
                    <a:gd name="T7" fmla="*/ 106 h 106"/>
                    <a:gd name="T8" fmla="*/ 314 w 325"/>
                    <a:gd name="T9" fmla="*/ 106 h 106"/>
                  </a:gdLst>
                  <a:ahLst/>
                  <a:cxnLst>
                    <a:cxn ang="0">
                      <a:pos x="T0" y="T1"/>
                    </a:cxn>
                    <a:cxn ang="0">
                      <a:pos x="T2" y="T3"/>
                    </a:cxn>
                    <a:cxn ang="0">
                      <a:pos x="T4" y="T5"/>
                    </a:cxn>
                    <a:cxn ang="0">
                      <a:pos x="T6" y="T7"/>
                    </a:cxn>
                    <a:cxn ang="0">
                      <a:pos x="T8" y="T9"/>
                    </a:cxn>
                  </a:cxnLst>
                  <a:rect l="0" t="0" r="r" b="b"/>
                  <a:pathLst>
                    <a:path w="325" h="106">
                      <a:moveTo>
                        <a:pt x="314" y="106"/>
                      </a:moveTo>
                      <a:lnTo>
                        <a:pt x="325" y="0"/>
                      </a:lnTo>
                      <a:lnTo>
                        <a:pt x="0" y="0"/>
                      </a:lnTo>
                      <a:lnTo>
                        <a:pt x="37" y="106"/>
                      </a:lnTo>
                      <a:lnTo>
                        <a:pt x="314" y="106"/>
                      </a:lnTo>
                      <a:close/>
                    </a:path>
                  </a:pathLst>
                </a:cu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grpSp>
        </p:grpSp>
        <p:grpSp>
          <p:nvGrpSpPr>
            <p:cNvPr id="9" name="Group 47">
              <a:extLst>
                <a:ext uri="{FF2B5EF4-FFF2-40B4-BE49-F238E27FC236}">
                  <a16:creationId xmlns="" xmlns:a16="http://schemas.microsoft.com/office/drawing/2014/main" id="{F6160FD3-7D63-4AD9-BBC0-C9F95D5F447F}"/>
                </a:ext>
              </a:extLst>
            </p:cNvPr>
            <p:cNvGrpSpPr/>
            <p:nvPr/>
          </p:nvGrpSpPr>
          <p:grpSpPr>
            <a:xfrm>
              <a:off x="8244894" y="3741839"/>
              <a:ext cx="1313885" cy="1313885"/>
              <a:chOff x="8409132" y="4258474"/>
              <a:chExt cx="1313885" cy="1313885"/>
            </a:xfrm>
          </p:grpSpPr>
          <p:grpSp>
            <p:nvGrpSpPr>
              <p:cNvPr id="10" name="Group 48">
                <a:extLst>
                  <a:ext uri="{FF2B5EF4-FFF2-40B4-BE49-F238E27FC236}">
                    <a16:creationId xmlns="" xmlns:a16="http://schemas.microsoft.com/office/drawing/2014/main" id="{0A3863FD-8137-4F1C-9730-AB3AE712EFFE}"/>
                  </a:ext>
                </a:extLst>
              </p:cNvPr>
              <p:cNvGrpSpPr/>
              <p:nvPr/>
            </p:nvGrpSpPr>
            <p:grpSpPr>
              <a:xfrm>
                <a:off x="8409132" y="4258474"/>
                <a:ext cx="1313885" cy="1313885"/>
                <a:chOff x="6306849" y="3182938"/>
                <a:chExt cx="985414" cy="985414"/>
              </a:xfrm>
            </p:grpSpPr>
            <p:sp>
              <p:nvSpPr>
                <p:cNvPr id="15" name="PA-îṥļîḑé-Oval 53">
                  <a:extLst>
                    <a:ext uri="{FF2B5EF4-FFF2-40B4-BE49-F238E27FC236}">
                      <a16:creationId xmlns="" xmlns:a16="http://schemas.microsoft.com/office/drawing/2014/main" id="{E20A0663-96E8-4256-B261-5F4558A5E57F}"/>
                    </a:ext>
                  </a:extLst>
                </p:cNvPr>
                <p:cNvSpPr/>
                <p:nvPr>
                  <p:custDataLst>
                    <p:tags r:id="rId29"/>
                  </p:custDataLst>
                </p:nvPr>
              </p:nvSpPr>
              <p:spPr>
                <a:xfrm>
                  <a:off x="6306849" y="3182938"/>
                  <a:ext cx="985414" cy="985414"/>
                </a:xfrm>
                <a:prstGeom prst="ellipse">
                  <a:avLst/>
                </a:prstGeom>
                <a:solidFill>
                  <a:srgbClr val="E48987"/>
                </a:solid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a:solidFill>
                        <a:schemeClr val="tx1">
                          <a:lumMod val="75000"/>
                          <a:lumOff val="25000"/>
                        </a:schemeClr>
                      </a:solidFill>
                    </a:rPr>
                    <a:t> </a:t>
                  </a:r>
                </a:p>
              </p:txBody>
            </p:sp>
            <p:sp>
              <p:nvSpPr>
                <p:cNvPr id="16" name="PA-îṥļîḑé-Oval 54">
                  <a:extLst>
                    <a:ext uri="{FF2B5EF4-FFF2-40B4-BE49-F238E27FC236}">
                      <a16:creationId xmlns="" xmlns:a16="http://schemas.microsoft.com/office/drawing/2014/main" id="{D787CF10-5166-4EF8-8200-BCEE3C631FC4}"/>
                    </a:ext>
                  </a:extLst>
                </p:cNvPr>
                <p:cNvSpPr/>
                <p:nvPr>
                  <p:custDataLst>
                    <p:tags r:id="rId30"/>
                  </p:custDataLst>
                </p:nvPr>
              </p:nvSpPr>
              <p:spPr>
                <a:xfrm>
                  <a:off x="6383049" y="3257550"/>
                  <a:ext cx="833014" cy="833014"/>
                </a:xfrm>
                <a:prstGeom prst="ellipse">
                  <a:avLst/>
                </a:prstGeom>
                <a:noFill/>
                <a:ln w="9525" cap="flat" cmpd="sng" algn="ctr">
                  <a:solidFill>
                    <a:srgbClr val="FFFFFF"/>
                  </a:solidFill>
                  <a:prstDash val="soli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75000"/>
                        <a:lumOff val="25000"/>
                      </a:schemeClr>
                    </a:solidFill>
                  </a:endParaRPr>
                </a:p>
              </p:txBody>
            </p:sp>
          </p:grpSp>
          <p:grpSp>
            <p:nvGrpSpPr>
              <p:cNvPr id="11" name="Group 49">
                <a:extLst>
                  <a:ext uri="{FF2B5EF4-FFF2-40B4-BE49-F238E27FC236}">
                    <a16:creationId xmlns="" xmlns:a16="http://schemas.microsoft.com/office/drawing/2014/main" id="{1414F563-2901-405C-A0F5-2BB1624C7F67}"/>
                  </a:ext>
                </a:extLst>
              </p:cNvPr>
              <p:cNvGrpSpPr/>
              <p:nvPr/>
            </p:nvGrpSpPr>
            <p:grpSpPr>
              <a:xfrm>
                <a:off x="8910345" y="4690414"/>
                <a:ext cx="312444" cy="381427"/>
                <a:chOff x="3357563" y="1085850"/>
                <a:chExt cx="366712" cy="447675"/>
              </a:xfrm>
              <a:solidFill>
                <a:schemeClr val="bg1">
                  <a:lumMod val="50000"/>
                </a:schemeClr>
              </a:solidFill>
            </p:grpSpPr>
            <p:sp>
              <p:nvSpPr>
                <p:cNvPr id="12" name="PA-îṥļîḑé-Rectangle 50">
                  <a:extLst>
                    <a:ext uri="{FF2B5EF4-FFF2-40B4-BE49-F238E27FC236}">
                      <a16:creationId xmlns="" xmlns:a16="http://schemas.microsoft.com/office/drawing/2014/main" id="{CDEBAF83-BCE8-432A-8524-9D54D5E1E331}"/>
                    </a:ext>
                  </a:extLst>
                </p:cNvPr>
                <p:cNvSpPr/>
                <p:nvPr>
                  <p:custDataLst>
                    <p:tags r:id="rId26"/>
                  </p:custDataLst>
                </p:nvPr>
              </p:nvSpPr>
              <p:spPr bwMode="auto">
                <a:xfrm>
                  <a:off x="3379788" y="1327150"/>
                  <a:ext cx="323850" cy="206375"/>
                </a:xfrm>
                <a:prstGeom prst="rect">
                  <a:avLst/>
                </a:prstGeom>
                <a:solidFill>
                  <a:schemeClr val="bg1"/>
                </a:solidFill>
                <a:ln>
                  <a:noFill/>
                </a:ln>
                <a:extLst>
                  <a:ext uri="{91240B29-F687-4F45-9708-019B960494DF}">
                    <a14:hiddenLine xmlns:a14="http://schemas.microsoft.com/office/drawing/2010/main" w="9525" cap="flat" cmpd="sng" algn="ctr">
                      <a:solidFill>
                        <a:srgbClr val="FFFFFF"/>
                      </a:solidFill>
                      <a:prstDash val="solid"/>
                      <a:miter lim="800000"/>
                      <a:headEnd type="none" w="med" len="med"/>
                      <a:tailEnd type="none" w="med" len="med"/>
                    </a14:hiddenLine>
                  </a:ext>
                </a:extLst>
              </p:spPr>
              <p:txBody>
                <a:bodyPr anchor="ctr"/>
                <a:lstStyle/>
                <a:p>
                  <a:pPr algn="ctr"/>
                  <a:endParaRPr>
                    <a:solidFill>
                      <a:schemeClr val="tx1">
                        <a:lumMod val="75000"/>
                        <a:lumOff val="25000"/>
                      </a:schemeClr>
                    </a:solidFill>
                  </a:endParaRPr>
                </a:p>
              </p:txBody>
            </p:sp>
            <p:sp>
              <p:nvSpPr>
                <p:cNvPr id="13" name="PA-îṥļîḑé-Freeform: Shape 51">
                  <a:extLst>
                    <a:ext uri="{FF2B5EF4-FFF2-40B4-BE49-F238E27FC236}">
                      <a16:creationId xmlns="" xmlns:a16="http://schemas.microsoft.com/office/drawing/2014/main" id="{39891EFD-83ED-4C7B-BEE8-13A22EC71241}"/>
                    </a:ext>
                  </a:extLst>
                </p:cNvPr>
                <p:cNvSpPr/>
                <p:nvPr>
                  <p:custDataLst>
                    <p:tags r:id="rId27"/>
                  </p:custDataLst>
                </p:nvPr>
              </p:nvSpPr>
              <p:spPr bwMode="auto">
                <a:xfrm>
                  <a:off x="3435350" y="1085850"/>
                  <a:ext cx="214312" cy="123825"/>
                </a:xfrm>
                <a:custGeom>
                  <a:avLst/>
                  <a:gdLst>
                    <a:gd name="T0" fmla="*/ 38 w 105"/>
                    <a:gd name="T1" fmla="*/ 61 h 61"/>
                    <a:gd name="T2" fmla="*/ 67 w 105"/>
                    <a:gd name="T3" fmla="*/ 61 h 61"/>
                    <a:gd name="T4" fmla="*/ 88 w 105"/>
                    <a:gd name="T5" fmla="*/ 48 h 61"/>
                    <a:gd name="T6" fmla="*/ 99 w 105"/>
                    <a:gd name="T7" fmla="*/ 11 h 61"/>
                    <a:gd name="T8" fmla="*/ 84 w 105"/>
                    <a:gd name="T9" fmla="*/ 3 h 61"/>
                    <a:gd name="T10" fmla="*/ 68 w 105"/>
                    <a:gd name="T11" fmla="*/ 17 h 61"/>
                    <a:gd name="T12" fmla="*/ 52 w 105"/>
                    <a:gd name="T13" fmla="*/ 41 h 61"/>
                    <a:gd name="T14" fmla="*/ 37 w 105"/>
                    <a:gd name="T15" fmla="*/ 17 h 61"/>
                    <a:gd name="T16" fmla="*/ 21 w 105"/>
                    <a:gd name="T17" fmla="*/ 3 h 61"/>
                    <a:gd name="T18" fmla="*/ 5 w 105"/>
                    <a:gd name="T19" fmla="*/ 11 h 61"/>
                    <a:gd name="T20" fmla="*/ 17 w 105"/>
                    <a:gd name="T21" fmla="*/ 48 h 61"/>
                    <a:gd name="T22" fmla="*/ 38 w 105"/>
                    <a:gd name="T23" fmla="*/ 61 h 61"/>
                    <a:gd name="T24" fmla="*/ 70 w 105"/>
                    <a:gd name="T25" fmla="*/ 35 h 61"/>
                    <a:gd name="T26" fmla="*/ 78 w 105"/>
                    <a:gd name="T27" fmla="*/ 24 h 61"/>
                    <a:gd name="T28" fmla="*/ 83 w 105"/>
                    <a:gd name="T29" fmla="*/ 19 h 61"/>
                    <a:gd name="T30" fmla="*/ 88 w 105"/>
                    <a:gd name="T31" fmla="*/ 18 h 61"/>
                    <a:gd name="T32" fmla="*/ 78 w 105"/>
                    <a:gd name="T33" fmla="*/ 41 h 61"/>
                    <a:gd name="T34" fmla="*/ 62 w 105"/>
                    <a:gd name="T35" fmla="*/ 50 h 61"/>
                    <a:gd name="T36" fmla="*/ 70 w 105"/>
                    <a:gd name="T37" fmla="*/ 35 h 61"/>
                    <a:gd name="T38" fmla="*/ 16 w 105"/>
                    <a:gd name="T39" fmla="*/ 18 h 61"/>
                    <a:gd name="T40" fmla="*/ 22 w 105"/>
                    <a:gd name="T41" fmla="*/ 19 h 61"/>
                    <a:gd name="T42" fmla="*/ 26 w 105"/>
                    <a:gd name="T43" fmla="*/ 24 h 61"/>
                    <a:gd name="T44" fmla="*/ 34 w 105"/>
                    <a:gd name="T45" fmla="*/ 35 h 61"/>
                    <a:gd name="T46" fmla="*/ 43 w 105"/>
                    <a:gd name="T47" fmla="*/ 50 h 61"/>
                    <a:gd name="T48" fmla="*/ 27 w 105"/>
                    <a:gd name="T49" fmla="*/ 41 h 61"/>
                    <a:gd name="T50" fmla="*/ 16 w 105"/>
                    <a:gd name="T51" fmla="*/ 1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5" h="61">
                      <a:moveTo>
                        <a:pt x="38" y="61"/>
                      </a:moveTo>
                      <a:cubicBezTo>
                        <a:pt x="67" y="61"/>
                        <a:pt x="67" y="61"/>
                        <a:pt x="67" y="61"/>
                      </a:cubicBezTo>
                      <a:cubicBezTo>
                        <a:pt x="75" y="59"/>
                        <a:pt x="82" y="55"/>
                        <a:pt x="88" y="48"/>
                      </a:cubicBezTo>
                      <a:cubicBezTo>
                        <a:pt x="96" y="40"/>
                        <a:pt x="105" y="22"/>
                        <a:pt x="99" y="11"/>
                      </a:cubicBezTo>
                      <a:cubicBezTo>
                        <a:pt x="97" y="5"/>
                        <a:pt x="90" y="0"/>
                        <a:pt x="84" y="3"/>
                      </a:cubicBezTo>
                      <a:cubicBezTo>
                        <a:pt x="77" y="5"/>
                        <a:pt x="73" y="11"/>
                        <a:pt x="68" y="17"/>
                      </a:cubicBezTo>
                      <a:cubicBezTo>
                        <a:pt x="62" y="24"/>
                        <a:pt x="57" y="32"/>
                        <a:pt x="52" y="41"/>
                      </a:cubicBezTo>
                      <a:cubicBezTo>
                        <a:pt x="48" y="32"/>
                        <a:pt x="43" y="24"/>
                        <a:pt x="37" y="17"/>
                      </a:cubicBezTo>
                      <a:cubicBezTo>
                        <a:pt x="32" y="11"/>
                        <a:pt x="28" y="5"/>
                        <a:pt x="21" y="3"/>
                      </a:cubicBezTo>
                      <a:cubicBezTo>
                        <a:pt x="14" y="0"/>
                        <a:pt x="8" y="5"/>
                        <a:pt x="5" y="11"/>
                      </a:cubicBezTo>
                      <a:cubicBezTo>
                        <a:pt x="0" y="22"/>
                        <a:pt x="9" y="40"/>
                        <a:pt x="17" y="48"/>
                      </a:cubicBezTo>
                      <a:cubicBezTo>
                        <a:pt x="23" y="55"/>
                        <a:pt x="30" y="59"/>
                        <a:pt x="38" y="61"/>
                      </a:cubicBezTo>
                      <a:close/>
                      <a:moveTo>
                        <a:pt x="70" y="35"/>
                      </a:moveTo>
                      <a:cubicBezTo>
                        <a:pt x="73" y="31"/>
                        <a:pt x="76" y="27"/>
                        <a:pt x="78" y="24"/>
                      </a:cubicBezTo>
                      <a:cubicBezTo>
                        <a:pt x="80" y="22"/>
                        <a:pt x="81" y="21"/>
                        <a:pt x="83" y="19"/>
                      </a:cubicBezTo>
                      <a:cubicBezTo>
                        <a:pt x="84" y="17"/>
                        <a:pt x="88" y="13"/>
                        <a:pt x="88" y="18"/>
                      </a:cubicBezTo>
                      <a:cubicBezTo>
                        <a:pt x="89" y="26"/>
                        <a:pt x="83" y="35"/>
                        <a:pt x="78" y="41"/>
                      </a:cubicBezTo>
                      <a:cubicBezTo>
                        <a:pt x="73" y="45"/>
                        <a:pt x="68" y="48"/>
                        <a:pt x="62" y="50"/>
                      </a:cubicBezTo>
                      <a:cubicBezTo>
                        <a:pt x="64" y="45"/>
                        <a:pt x="67" y="40"/>
                        <a:pt x="70" y="35"/>
                      </a:cubicBezTo>
                      <a:close/>
                      <a:moveTo>
                        <a:pt x="16" y="18"/>
                      </a:moveTo>
                      <a:cubicBezTo>
                        <a:pt x="17" y="13"/>
                        <a:pt x="20" y="17"/>
                        <a:pt x="22" y="19"/>
                      </a:cubicBezTo>
                      <a:cubicBezTo>
                        <a:pt x="24" y="21"/>
                        <a:pt x="25" y="22"/>
                        <a:pt x="26" y="24"/>
                      </a:cubicBezTo>
                      <a:cubicBezTo>
                        <a:pt x="29" y="27"/>
                        <a:pt x="32" y="31"/>
                        <a:pt x="34" y="35"/>
                      </a:cubicBezTo>
                      <a:cubicBezTo>
                        <a:pt x="38" y="40"/>
                        <a:pt x="41" y="45"/>
                        <a:pt x="43" y="50"/>
                      </a:cubicBezTo>
                      <a:cubicBezTo>
                        <a:pt x="37" y="48"/>
                        <a:pt x="31" y="45"/>
                        <a:pt x="27" y="41"/>
                      </a:cubicBezTo>
                      <a:cubicBezTo>
                        <a:pt x="22" y="35"/>
                        <a:pt x="16" y="26"/>
                        <a:pt x="16" y="18"/>
                      </a:cubicBezTo>
                      <a:close/>
                    </a:path>
                  </a:pathLst>
                </a:cu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sp>
              <p:nvSpPr>
                <p:cNvPr id="14" name="PA-îṥļîḑé-Freeform: Shape 52">
                  <a:extLst>
                    <a:ext uri="{FF2B5EF4-FFF2-40B4-BE49-F238E27FC236}">
                      <a16:creationId xmlns="" xmlns:a16="http://schemas.microsoft.com/office/drawing/2014/main" id="{EC62DF41-E712-4736-B0C8-1AA6D09E1380}"/>
                    </a:ext>
                  </a:extLst>
                </p:cNvPr>
                <p:cNvSpPr/>
                <p:nvPr>
                  <p:custDataLst>
                    <p:tags r:id="rId28"/>
                  </p:custDataLst>
                </p:nvPr>
              </p:nvSpPr>
              <p:spPr bwMode="auto">
                <a:xfrm>
                  <a:off x="3357563" y="1223963"/>
                  <a:ext cx="366712" cy="90487"/>
                </a:xfrm>
                <a:custGeom>
                  <a:avLst/>
                  <a:gdLst>
                    <a:gd name="T0" fmla="*/ 231 w 231"/>
                    <a:gd name="T1" fmla="*/ 0 h 57"/>
                    <a:gd name="T2" fmla="*/ 0 w 231"/>
                    <a:gd name="T3" fmla="*/ 0 h 57"/>
                    <a:gd name="T4" fmla="*/ 0 w 231"/>
                    <a:gd name="T5" fmla="*/ 57 h 57"/>
                    <a:gd name="T6" fmla="*/ 14 w 231"/>
                    <a:gd name="T7" fmla="*/ 57 h 57"/>
                    <a:gd name="T8" fmla="*/ 218 w 231"/>
                    <a:gd name="T9" fmla="*/ 57 h 57"/>
                    <a:gd name="T10" fmla="*/ 231 w 231"/>
                    <a:gd name="T11" fmla="*/ 57 h 57"/>
                    <a:gd name="T12" fmla="*/ 231 w 231"/>
                    <a:gd name="T13" fmla="*/ 0 h 57"/>
                  </a:gdLst>
                  <a:ahLst/>
                  <a:cxnLst>
                    <a:cxn ang="0">
                      <a:pos x="T0" y="T1"/>
                    </a:cxn>
                    <a:cxn ang="0">
                      <a:pos x="T2" y="T3"/>
                    </a:cxn>
                    <a:cxn ang="0">
                      <a:pos x="T4" y="T5"/>
                    </a:cxn>
                    <a:cxn ang="0">
                      <a:pos x="T6" y="T7"/>
                    </a:cxn>
                    <a:cxn ang="0">
                      <a:pos x="T8" y="T9"/>
                    </a:cxn>
                    <a:cxn ang="0">
                      <a:pos x="T10" y="T11"/>
                    </a:cxn>
                    <a:cxn ang="0">
                      <a:pos x="T12" y="T13"/>
                    </a:cxn>
                  </a:cxnLst>
                  <a:rect l="0" t="0" r="r" b="b"/>
                  <a:pathLst>
                    <a:path w="231" h="57">
                      <a:moveTo>
                        <a:pt x="231" y="0"/>
                      </a:moveTo>
                      <a:lnTo>
                        <a:pt x="0" y="0"/>
                      </a:lnTo>
                      <a:lnTo>
                        <a:pt x="0" y="57"/>
                      </a:lnTo>
                      <a:lnTo>
                        <a:pt x="14" y="57"/>
                      </a:lnTo>
                      <a:lnTo>
                        <a:pt x="218" y="57"/>
                      </a:lnTo>
                      <a:lnTo>
                        <a:pt x="231" y="57"/>
                      </a:lnTo>
                      <a:lnTo>
                        <a:pt x="231" y="0"/>
                      </a:lnTo>
                      <a:close/>
                    </a:path>
                  </a:pathLst>
                </a:custGeom>
                <a:solidFill>
                  <a:schemeClr val="bg1"/>
                </a:solidFill>
                <a:ln>
                  <a:noFill/>
                </a:ln>
                <a:extLst>
                  <a:ext uri="{91240B29-F687-4F45-9708-019B960494DF}">
                    <a14:hiddenLine xmlns:a14="http://schemas.microsoft.com/office/drawing/2010/main" w="9525" cap="flat" cmpd="sng" algn="ctr">
                      <a:solidFill>
                        <a:srgbClr val="FFFFFF"/>
                      </a:solidFill>
                      <a:prstDash val="solid"/>
                      <a:round/>
                      <a:headEnd type="none" w="med" len="med"/>
                      <a:tailEnd type="none" w="med" len="med"/>
                    </a14:hiddenLine>
                  </a:ext>
                </a:extLst>
              </p:spPr>
              <p:txBody>
                <a:bodyPr anchor="ctr"/>
                <a:lstStyle/>
                <a:p>
                  <a:pPr algn="ctr"/>
                  <a:endParaRPr>
                    <a:solidFill>
                      <a:schemeClr val="tx1">
                        <a:lumMod val="75000"/>
                        <a:lumOff val="25000"/>
                      </a:schemeClr>
                    </a:solidFill>
                  </a:endParaRPr>
                </a:p>
              </p:txBody>
            </p:sp>
          </p:grpSp>
        </p:grpSp>
      </p:grpSp>
      <p:grpSp>
        <p:nvGrpSpPr>
          <p:cNvPr id="50" name="PA-组合 49">
            <a:extLst>
              <a:ext uri="{FF2B5EF4-FFF2-40B4-BE49-F238E27FC236}">
                <a16:creationId xmlns="" xmlns:a16="http://schemas.microsoft.com/office/drawing/2014/main" id="{ED23E3E8-3E32-4F34-AB7A-FE5B3B000F08}"/>
              </a:ext>
            </a:extLst>
          </p:cNvPr>
          <p:cNvGrpSpPr/>
          <p:nvPr>
            <p:custDataLst>
              <p:tags r:id="rId2"/>
            </p:custDataLst>
          </p:nvPr>
        </p:nvGrpSpPr>
        <p:grpSpPr>
          <a:xfrm>
            <a:off x="1531467" y="2711631"/>
            <a:ext cx="2292588" cy="910533"/>
            <a:chOff x="1723329" y="2693108"/>
            <a:chExt cx="2292588" cy="910533"/>
          </a:xfrm>
        </p:grpSpPr>
        <p:sp>
          <p:nvSpPr>
            <p:cNvPr id="48" name="PA-矩形 70">
              <a:extLst>
                <a:ext uri="{FF2B5EF4-FFF2-40B4-BE49-F238E27FC236}">
                  <a16:creationId xmlns="" xmlns:a16="http://schemas.microsoft.com/office/drawing/2014/main" id="{AE667360-CF51-495B-B847-73D046D4FB3B}"/>
                </a:ext>
              </a:extLst>
            </p:cNvPr>
            <p:cNvSpPr/>
            <p:nvPr>
              <p:custDataLst>
                <p:tags r:id="rId23"/>
              </p:custDataLst>
            </p:nvPr>
          </p:nvSpPr>
          <p:spPr>
            <a:xfrm>
              <a:off x="1804921" y="2693108"/>
              <a:ext cx="2129405" cy="369332"/>
            </a:xfrm>
            <a:prstGeom prst="rect">
              <a:avLst/>
            </a:prstGeom>
          </p:spPr>
          <p:txBody>
            <a:bodyPr wrap="square">
              <a:spAutoFit/>
            </a:bodyPr>
            <a:lstStyle/>
            <a:p>
              <a:pPr algn="ctr"/>
              <a:r>
                <a:rPr lang="zh-CN" altLang="en-US" b="1" dirty="0">
                  <a:solidFill>
                    <a:schemeClr val="tx1">
                      <a:lumMod val="75000"/>
                      <a:lumOff val="25000"/>
                    </a:schemeClr>
                  </a:solidFill>
                  <a:ea typeface="思源黑体 Normal" panose="020B0400000000000000" pitchFamily="34" charset="-122"/>
                  <a:cs typeface="+mn-ea"/>
                  <a:sym typeface="+mn-lt"/>
                </a:rPr>
                <a:t>输入您的标题</a:t>
              </a:r>
            </a:p>
          </p:txBody>
        </p:sp>
        <p:sp>
          <p:nvSpPr>
            <p:cNvPr id="49" name="PA-矩形 71">
              <a:extLst>
                <a:ext uri="{FF2B5EF4-FFF2-40B4-BE49-F238E27FC236}">
                  <a16:creationId xmlns="" xmlns:a16="http://schemas.microsoft.com/office/drawing/2014/main" id="{4549F003-6455-4738-9218-A6A242D211C8}"/>
                </a:ext>
              </a:extLst>
            </p:cNvPr>
            <p:cNvSpPr/>
            <p:nvPr>
              <p:custDataLst>
                <p:tags r:id="rId24"/>
              </p:custDataLst>
            </p:nvPr>
          </p:nvSpPr>
          <p:spPr>
            <a:xfrm>
              <a:off x="1723329" y="3029830"/>
              <a:ext cx="2292588"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grpSp>
      <p:grpSp>
        <p:nvGrpSpPr>
          <p:cNvPr id="51" name="PA-组合 50">
            <a:extLst>
              <a:ext uri="{FF2B5EF4-FFF2-40B4-BE49-F238E27FC236}">
                <a16:creationId xmlns="" xmlns:a16="http://schemas.microsoft.com/office/drawing/2014/main" id="{AB81D3DE-80B6-4B6F-8BEB-2E8F744F4987}"/>
              </a:ext>
            </a:extLst>
          </p:cNvPr>
          <p:cNvGrpSpPr/>
          <p:nvPr>
            <p:custDataLst>
              <p:tags r:id="rId3"/>
            </p:custDataLst>
          </p:nvPr>
        </p:nvGrpSpPr>
        <p:grpSpPr>
          <a:xfrm>
            <a:off x="4949706" y="2711631"/>
            <a:ext cx="2292588" cy="910533"/>
            <a:chOff x="1723329" y="2693108"/>
            <a:chExt cx="2292588" cy="910533"/>
          </a:xfrm>
        </p:grpSpPr>
        <p:sp>
          <p:nvSpPr>
            <p:cNvPr id="52" name="PA-矩形 70">
              <a:extLst>
                <a:ext uri="{FF2B5EF4-FFF2-40B4-BE49-F238E27FC236}">
                  <a16:creationId xmlns="" xmlns:a16="http://schemas.microsoft.com/office/drawing/2014/main" id="{AB340B65-A23A-432F-B993-A7E4B12B3794}"/>
                </a:ext>
              </a:extLst>
            </p:cNvPr>
            <p:cNvSpPr/>
            <p:nvPr>
              <p:custDataLst>
                <p:tags r:id="rId21"/>
              </p:custDataLst>
            </p:nvPr>
          </p:nvSpPr>
          <p:spPr>
            <a:xfrm>
              <a:off x="1804921" y="2693108"/>
              <a:ext cx="2129405" cy="369332"/>
            </a:xfrm>
            <a:prstGeom prst="rect">
              <a:avLst/>
            </a:prstGeom>
          </p:spPr>
          <p:txBody>
            <a:bodyPr wrap="square">
              <a:spAutoFit/>
            </a:bodyPr>
            <a:lstStyle/>
            <a:p>
              <a:pPr algn="ctr"/>
              <a:r>
                <a:rPr lang="zh-CN" altLang="en-US" b="1" dirty="0">
                  <a:solidFill>
                    <a:schemeClr val="tx1">
                      <a:lumMod val="75000"/>
                      <a:lumOff val="25000"/>
                    </a:schemeClr>
                  </a:solidFill>
                  <a:ea typeface="思源黑体 Normal" panose="020B0400000000000000" pitchFamily="34" charset="-122"/>
                  <a:cs typeface="+mn-ea"/>
                  <a:sym typeface="+mn-lt"/>
                </a:rPr>
                <a:t>输入您的标题</a:t>
              </a:r>
            </a:p>
          </p:txBody>
        </p:sp>
        <p:sp>
          <p:nvSpPr>
            <p:cNvPr id="53" name="PA-矩形 71">
              <a:extLst>
                <a:ext uri="{FF2B5EF4-FFF2-40B4-BE49-F238E27FC236}">
                  <a16:creationId xmlns="" xmlns:a16="http://schemas.microsoft.com/office/drawing/2014/main" id="{03666E7E-4B64-4577-92FA-8BB73CCBA626}"/>
                </a:ext>
              </a:extLst>
            </p:cNvPr>
            <p:cNvSpPr/>
            <p:nvPr>
              <p:custDataLst>
                <p:tags r:id="rId22"/>
              </p:custDataLst>
            </p:nvPr>
          </p:nvSpPr>
          <p:spPr>
            <a:xfrm>
              <a:off x="1723329" y="3029830"/>
              <a:ext cx="2292588"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grpSp>
      <p:grpSp>
        <p:nvGrpSpPr>
          <p:cNvPr id="54" name="PA-组合 53">
            <a:extLst>
              <a:ext uri="{FF2B5EF4-FFF2-40B4-BE49-F238E27FC236}">
                <a16:creationId xmlns="" xmlns:a16="http://schemas.microsoft.com/office/drawing/2014/main" id="{CD94C6D9-2EDD-41C4-BFD0-56E350724131}"/>
              </a:ext>
            </a:extLst>
          </p:cNvPr>
          <p:cNvGrpSpPr/>
          <p:nvPr>
            <p:custDataLst>
              <p:tags r:id="rId4"/>
            </p:custDataLst>
          </p:nvPr>
        </p:nvGrpSpPr>
        <p:grpSpPr>
          <a:xfrm>
            <a:off x="8286353" y="2711631"/>
            <a:ext cx="2292588" cy="910533"/>
            <a:chOff x="1723329" y="2693108"/>
            <a:chExt cx="2292588" cy="910533"/>
          </a:xfrm>
        </p:grpSpPr>
        <p:sp>
          <p:nvSpPr>
            <p:cNvPr id="55" name="PA-矩形 70">
              <a:extLst>
                <a:ext uri="{FF2B5EF4-FFF2-40B4-BE49-F238E27FC236}">
                  <a16:creationId xmlns="" xmlns:a16="http://schemas.microsoft.com/office/drawing/2014/main" id="{7944CCA1-B737-4088-AA9D-2CB3528732CF}"/>
                </a:ext>
              </a:extLst>
            </p:cNvPr>
            <p:cNvSpPr/>
            <p:nvPr>
              <p:custDataLst>
                <p:tags r:id="rId19"/>
              </p:custDataLst>
            </p:nvPr>
          </p:nvSpPr>
          <p:spPr>
            <a:xfrm>
              <a:off x="1804921" y="2693108"/>
              <a:ext cx="2129405" cy="369332"/>
            </a:xfrm>
            <a:prstGeom prst="rect">
              <a:avLst/>
            </a:prstGeom>
          </p:spPr>
          <p:txBody>
            <a:bodyPr wrap="square">
              <a:spAutoFit/>
            </a:bodyPr>
            <a:lstStyle/>
            <a:p>
              <a:pPr algn="ctr"/>
              <a:r>
                <a:rPr lang="zh-CN" altLang="en-US" b="1" dirty="0">
                  <a:solidFill>
                    <a:schemeClr val="tx1">
                      <a:lumMod val="75000"/>
                      <a:lumOff val="25000"/>
                    </a:schemeClr>
                  </a:solidFill>
                  <a:ea typeface="思源黑体 Normal" panose="020B0400000000000000" pitchFamily="34" charset="-122"/>
                  <a:cs typeface="+mn-ea"/>
                  <a:sym typeface="+mn-lt"/>
                </a:rPr>
                <a:t>输入您的标题</a:t>
              </a:r>
            </a:p>
          </p:txBody>
        </p:sp>
        <p:sp>
          <p:nvSpPr>
            <p:cNvPr id="56" name="PA-矩形 71">
              <a:extLst>
                <a:ext uri="{FF2B5EF4-FFF2-40B4-BE49-F238E27FC236}">
                  <a16:creationId xmlns="" xmlns:a16="http://schemas.microsoft.com/office/drawing/2014/main" id="{3649231C-ACFE-4257-A4CB-822EE9AD948D}"/>
                </a:ext>
              </a:extLst>
            </p:cNvPr>
            <p:cNvSpPr/>
            <p:nvPr>
              <p:custDataLst>
                <p:tags r:id="rId20"/>
              </p:custDataLst>
            </p:nvPr>
          </p:nvSpPr>
          <p:spPr>
            <a:xfrm>
              <a:off x="1723329" y="3029830"/>
              <a:ext cx="2292588"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grpSp>
      <p:grpSp>
        <p:nvGrpSpPr>
          <p:cNvPr id="57" name="PA-组合 56">
            <a:extLst>
              <a:ext uri="{FF2B5EF4-FFF2-40B4-BE49-F238E27FC236}">
                <a16:creationId xmlns="" xmlns:a16="http://schemas.microsoft.com/office/drawing/2014/main" id="{AF5B8F62-B3C2-4382-ACE0-527CA86C1489}"/>
              </a:ext>
            </a:extLst>
          </p:cNvPr>
          <p:cNvGrpSpPr/>
          <p:nvPr>
            <p:custDataLst>
              <p:tags r:id="rId5"/>
            </p:custDataLst>
          </p:nvPr>
        </p:nvGrpSpPr>
        <p:grpSpPr>
          <a:xfrm>
            <a:off x="1531467" y="5066911"/>
            <a:ext cx="2292588" cy="910533"/>
            <a:chOff x="1723329" y="2693108"/>
            <a:chExt cx="2292588" cy="910533"/>
          </a:xfrm>
        </p:grpSpPr>
        <p:sp>
          <p:nvSpPr>
            <p:cNvPr id="58" name="PA-矩形 70">
              <a:extLst>
                <a:ext uri="{FF2B5EF4-FFF2-40B4-BE49-F238E27FC236}">
                  <a16:creationId xmlns="" xmlns:a16="http://schemas.microsoft.com/office/drawing/2014/main" id="{72DF02B7-0539-47A8-9EB5-FD9965ABCD6B}"/>
                </a:ext>
              </a:extLst>
            </p:cNvPr>
            <p:cNvSpPr/>
            <p:nvPr>
              <p:custDataLst>
                <p:tags r:id="rId17"/>
              </p:custDataLst>
            </p:nvPr>
          </p:nvSpPr>
          <p:spPr>
            <a:xfrm>
              <a:off x="1804921" y="2693108"/>
              <a:ext cx="2129405" cy="369332"/>
            </a:xfrm>
            <a:prstGeom prst="rect">
              <a:avLst/>
            </a:prstGeom>
          </p:spPr>
          <p:txBody>
            <a:bodyPr wrap="square">
              <a:spAutoFit/>
            </a:bodyPr>
            <a:lstStyle/>
            <a:p>
              <a:pPr algn="ctr"/>
              <a:r>
                <a:rPr lang="zh-CN" altLang="en-US" b="1" dirty="0">
                  <a:solidFill>
                    <a:schemeClr val="tx1">
                      <a:lumMod val="75000"/>
                      <a:lumOff val="25000"/>
                    </a:schemeClr>
                  </a:solidFill>
                  <a:ea typeface="思源黑体 Normal" panose="020B0400000000000000" pitchFamily="34" charset="-122"/>
                  <a:cs typeface="+mn-ea"/>
                  <a:sym typeface="+mn-lt"/>
                </a:rPr>
                <a:t>输入您的标题</a:t>
              </a:r>
            </a:p>
          </p:txBody>
        </p:sp>
        <p:sp>
          <p:nvSpPr>
            <p:cNvPr id="59" name="PA-矩形 71">
              <a:extLst>
                <a:ext uri="{FF2B5EF4-FFF2-40B4-BE49-F238E27FC236}">
                  <a16:creationId xmlns="" xmlns:a16="http://schemas.microsoft.com/office/drawing/2014/main" id="{2433A952-0070-48BD-BD8E-9DC491419908}"/>
                </a:ext>
              </a:extLst>
            </p:cNvPr>
            <p:cNvSpPr/>
            <p:nvPr>
              <p:custDataLst>
                <p:tags r:id="rId18"/>
              </p:custDataLst>
            </p:nvPr>
          </p:nvSpPr>
          <p:spPr>
            <a:xfrm>
              <a:off x="1723329" y="3029830"/>
              <a:ext cx="2292588"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grpSp>
      <p:grpSp>
        <p:nvGrpSpPr>
          <p:cNvPr id="60" name="PA-组合 59">
            <a:extLst>
              <a:ext uri="{FF2B5EF4-FFF2-40B4-BE49-F238E27FC236}">
                <a16:creationId xmlns="" xmlns:a16="http://schemas.microsoft.com/office/drawing/2014/main" id="{0CA83A31-CD8D-4D16-A6E1-8D064423FBA4}"/>
              </a:ext>
            </a:extLst>
          </p:cNvPr>
          <p:cNvGrpSpPr/>
          <p:nvPr>
            <p:custDataLst>
              <p:tags r:id="rId6"/>
            </p:custDataLst>
          </p:nvPr>
        </p:nvGrpSpPr>
        <p:grpSpPr>
          <a:xfrm>
            <a:off x="4949706" y="5066911"/>
            <a:ext cx="2292588" cy="910533"/>
            <a:chOff x="1723329" y="2693108"/>
            <a:chExt cx="2292588" cy="910533"/>
          </a:xfrm>
        </p:grpSpPr>
        <p:sp>
          <p:nvSpPr>
            <p:cNvPr id="61" name="PA-矩形 70">
              <a:extLst>
                <a:ext uri="{FF2B5EF4-FFF2-40B4-BE49-F238E27FC236}">
                  <a16:creationId xmlns="" xmlns:a16="http://schemas.microsoft.com/office/drawing/2014/main" id="{2AA12950-2DED-41FA-B6AE-A73F9B8B9251}"/>
                </a:ext>
              </a:extLst>
            </p:cNvPr>
            <p:cNvSpPr/>
            <p:nvPr>
              <p:custDataLst>
                <p:tags r:id="rId15"/>
              </p:custDataLst>
            </p:nvPr>
          </p:nvSpPr>
          <p:spPr>
            <a:xfrm>
              <a:off x="1804921" y="2693108"/>
              <a:ext cx="2129405" cy="369332"/>
            </a:xfrm>
            <a:prstGeom prst="rect">
              <a:avLst/>
            </a:prstGeom>
          </p:spPr>
          <p:txBody>
            <a:bodyPr wrap="square">
              <a:spAutoFit/>
            </a:bodyPr>
            <a:lstStyle/>
            <a:p>
              <a:pPr algn="ctr"/>
              <a:r>
                <a:rPr lang="zh-CN" altLang="en-US" b="1" dirty="0">
                  <a:solidFill>
                    <a:schemeClr val="tx1">
                      <a:lumMod val="75000"/>
                      <a:lumOff val="25000"/>
                    </a:schemeClr>
                  </a:solidFill>
                  <a:ea typeface="思源黑体 Normal" panose="020B0400000000000000" pitchFamily="34" charset="-122"/>
                  <a:cs typeface="+mn-ea"/>
                  <a:sym typeface="+mn-lt"/>
                </a:rPr>
                <a:t>输入您的标题</a:t>
              </a:r>
            </a:p>
          </p:txBody>
        </p:sp>
        <p:sp>
          <p:nvSpPr>
            <p:cNvPr id="62" name="PA-矩形 71">
              <a:extLst>
                <a:ext uri="{FF2B5EF4-FFF2-40B4-BE49-F238E27FC236}">
                  <a16:creationId xmlns="" xmlns:a16="http://schemas.microsoft.com/office/drawing/2014/main" id="{7A602870-86AE-4B0B-993A-CC2083AA77AC}"/>
                </a:ext>
              </a:extLst>
            </p:cNvPr>
            <p:cNvSpPr/>
            <p:nvPr>
              <p:custDataLst>
                <p:tags r:id="rId16"/>
              </p:custDataLst>
            </p:nvPr>
          </p:nvSpPr>
          <p:spPr>
            <a:xfrm>
              <a:off x="1723329" y="3029830"/>
              <a:ext cx="2292588"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grpSp>
      <p:grpSp>
        <p:nvGrpSpPr>
          <p:cNvPr id="63" name="PA-组合 62">
            <a:extLst>
              <a:ext uri="{FF2B5EF4-FFF2-40B4-BE49-F238E27FC236}">
                <a16:creationId xmlns="" xmlns:a16="http://schemas.microsoft.com/office/drawing/2014/main" id="{BEE1A053-EA30-4BCA-906D-C87FA91A5F82}"/>
              </a:ext>
            </a:extLst>
          </p:cNvPr>
          <p:cNvGrpSpPr/>
          <p:nvPr>
            <p:custDataLst>
              <p:tags r:id="rId7"/>
            </p:custDataLst>
          </p:nvPr>
        </p:nvGrpSpPr>
        <p:grpSpPr>
          <a:xfrm>
            <a:off x="8286353" y="5066911"/>
            <a:ext cx="2292588" cy="910533"/>
            <a:chOff x="1723329" y="2693108"/>
            <a:chExt cx="2292588" cy="910533"/>
          </a:xfrm>
        </p:grpSpPr>
        <p:sp>
          <p:nvSpPr>
            <p:cNvPr id="64" name="PA-矩形 70">
              <a:extLst>
                <a:ext uri="{FF2B5EF4-FFF2-40B4-BE49-F238E27FC236}">
                  <a16:creationId xmlns="" xmlns:a16="http://schemas.microsoft.com/office/drawing/2014/main" id="{59871403-796E-441B-A2A1-96CB699CB4F4}"/>
                </a:ext>
              </a:extLst>
            </p:cNvPr>
            <p:cNvSpPr/>
            <p:nvPr>
              <p:custDataLst>
                <p:tags r:id="rId13"/>
              </p:custDataLst>
            </p:nvPr>
          </p:nvSpPr>
          <p:spPr>
            <a:xfrm>
              <a:off x="1804921" y="2693108"/>
              <a:ext cx="2129405" cy="369332"/>
            </a:xfrm>
            <a:prstGeom prst="rect">
              <a:avLst/>
            </a:prstGeom>
          </p:spPr>
          <p:txBody>
            <a:bodyPr wrap="square">
              <a:spAutoFit/>
            </a:bodyPr>
            <a:lstStyle/>
            <a:p>
              <a:pPr algn="ctr"/>
              <a:r>
                <a:rPr lang="zh-CN" altLang="en-US" b="1" dirty="0">
                  <a:solidFill>
                    <a:schemeClr val="tx1">
                      <a:lumMod val="75000"/>
                      <a:lumOff val="25000"/>
                    </a:schemeClr>
                  </a:solidFill>
                  <a:ea typeface="思源黑体 Normal" panose="020B0400000000000000" pitchFamily="34" charset="-122"/>
                  <a:cs typeface="+mn-ea"/>
                  <a:sym typeface="+mn-lt"/>
                </a:rPr>
                <a:t>输入您的标题</a:t>
              </a:r>
            </a:p>
          </p:txBody>
        </p:sp>
        <p:sp>
          <p:nvSpPr>
            <p:cNvPr id="65" name="PA-矩形 71">
              <a:extLst>
                <a:ext uri="{FF2B5EF4-FFF2-40B4-BE49-F238E27FC236}">
                  <a16:creationId xmlns="" xmlns:a16="http://schemas.microsoft.com/office/drawing/2014/main" id="{3ED53D6B-9827-4089-BCC3-8870A6D3C98C}"/>
                </a:ext>
              </a:extLst>
            </p:cNvPr>
            <p:cNvSpPr/>
            <p:nvPr>
              <p:custDataLst>
                <p:tags r:id="rId14"/>
              </p:custDataLst>
            </p:nvPr>
          </p:nvSpPr>
          <p:spPr>
            <a:xfrm>
              <a:off x="1723329" y="3029830"/>
              <a:ext cx="2292588"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grpSp>
      <p:grpSp>
        <p:nvGrpSpPr>
          <p:cNvPr id="72" name="组合 71">
            <a:extLst>
              <a:ext uri="{FF2B5EF4-FFF2-40B4-BE49-F238E27FC236}">
                <a16:creationId xmlns="" xmlns:a16="http://schemas.microsoft.com/office/drawing/2014/main" id="{9240E2E9-7AA8-4415-939E-DE8E4B1F9F31}"/>
              </a:ext>
            </a:extLst>
          </p:cNvPr>
          <p:cNvGrpSpPr/>
          <p:nvPr/>
        </p:nvGrpSpPr>
        <p:grpSpPr>
          <a:xfrm>
            <a:off x="183645" y="362168"/>
            <a:ext cx="6858000" cy="485775"/>
            <a:chOff x="183645" y="362168"/>
            <a:chExt cx="6858000" cy="485775"/>
          </a:xfrm>
        </p:grpSpPr>
        <p:pic>
          <p:nvPicPr>
            <p:cNvPr id="73" name="PA-图片 12">
              <a:extLst>
                <a:ext uri="{FF2B5EF4-FFF2-40B4-BE49-F238E27FC236}">
                  <a16:creationId xmlns="" xmlns:a16="http://schemas.microsoft.com/office/drawing/2014/main" id="{477BC226-E660-4DC6-A43D-EAC9E39B09CD}"/>
                </a:ext>
              </a:extLst>
            </p:cNvPr>
            <p:cNvPicPr>
              <a:picLocks noChangeAspect="1"/>
            </p:cNvPicPr>
            <p:nvPr>
              <p:custDataLst>
                <p:tags r:id="rId12"/>
              </p:custDataLst>
            </p:nvPr>
          </p:nvPicPr>
          <p:blipFill>
            <a:blip r:embed="rId55">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74" name="文本框 73">
              <a:extLst>
                <a:ext uri="{FF2B5EF4-FFF2-40B4-BE49-F238E27FC236}">
                  <a16:creationId xmlns="" xmlns:a16="http://schemas.microsoft.com/office/drawing/2014/main" id="{5131AC26-8457-4A44-9B1C-4AF6A67B0A3B}"/>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75" name="PA-图片 38">
            <a:extLst>
              <a:ext uri="{FF2B5EF4-FFF2-40B4-BE49-F238E27FC236}">
                <a16:creationId xmlns="" xmlns:a16="http://schemas.microsoft.com/office/drawing/2014/main" id="{EE069CE5-DA53-4FFD-96AC-91CA18E7EA29}"/>
              </a:ext>
            </a:extLst>
          </p:cNvPr>
          <p:cNvPicPr>
            <a:picLocks noChangeAspect="1"/>
          </p:cNvPicPr>
          <p:nvPr>
            <p:custDataLst>
              <p:tags r:id="rId8"/>
            </p:custDataLst>
          </p:nvPr>
        </p:nvPicPr>
        <p:blipFill>
          <a:blip r:embed="rId56">
            <a:extLst>
              <a:ext uri="{28A0092B-C50C-407E-A947-70E740481C1C}">
                <a14:useLocalDpi xmlns:a14="http://schemas.microsoft.com/office/drawing/2010/main" val="0"/>
              </a:ext>
            </a:extLst>
          </a:blip>
          <a:stretch>
            <a:fillRect/>
          </a:stretch>
        </p:blipFill>
        <p:spPr>
          <a:xfrm rot="10800000">
            <a:off x="10131364" y="27568"/>
            <a:ext cx="2101684" cy="2285123"/>
          </a:xfrm>
          <a:prstGeom prst="rect">
            <a:avLst/>
          </a:prstGeom>
        </p:spPr>
      </p:pic>
      <p:pic>
        <p:nvPicPr>
          <p:cNvPr id="76" name="PA-图片 36">
            <a:extLst>
              <a:ext uri="{FF2B5EF4-FFF2-40B4-BE49-F238E27FC236}">
                <a16:creationId xmlns="" xmlns:a16="http://schemas.microsoft.com/office/drawing/2014/main" id="{ADF55654-7D3E-450C-B88E-0ED26EFA2D94}"/>
              </a:ext>
            </a:extLst>
          </p:cNvPr>
          <p:cNvPicPr>
            <a:picLocks noChangeAspect="1"/>
          </p:cNvPicPr>
          <p:nvPr>
            <p:custDataLst>
              <p:tags r:id="rId9"/>
            </p:custDataLst>
          </p:nvPr>
        </p:nvPicPr>
        <p:blipFill>
          <a:blip r:embed="rId57" cstate="print">
            <a:extLst>
              <a:ext uri="{28A0092B-C50C-407E-A947-70E740481C1C}">
                <a14:useLocalDpi xmlns:a14="http://schemas.microsoft.com/office/drawing/2010/main" val="0"/>
              </a:ext>
            </a:extLst>
          </a:blip>
          <a:stretch>
            <a:fillRect/>
          </a:stretch>
        </p:blipFill>
        <p:spPr>
          <a:xfrm>
            <a:off x="-491008" y="5976701"/>
            <a:ext cx="1793647" cy="772525"/>
          </a:xfrm>
          <a:prstGeom prst="rect">
            <a:avLst/>
          </a:prstGeom>
        </p:spPr>
      </p:pic>
      <p:pic>
        <p:nvPicPr>
          <p:cNvPr id="77" name="PA-图片 6">
            <a:extLst>
              <a:ext uri="{FF2B5EF4-FFF2-40B4-BE49-F238E27FC236}">
                <a16:creationId xmlns="" xmlns:a16="http://schemas.microsoft.com/office/drawing/2014/main" id="{FD02DD99-3130-450B-9396-C8E8189A6837}"/>
              </a:ext>
            </a:extLst>
          </p:cNvPr>
          <p:cNvPicPr>
            <a:picLocks noChangeAspect="1"/>
          </p:cNvPicPr>
          <p:nvPr>
            <p:custDataLst>
              <p:tags r:id="rId10"/>
            </p:custDataLst>
          </p:nvPr>
        </p:nvPicPr>
        <p:blipFill>
          <a:blip r:embed="rId58">
            <a:extLst>
              <a:ext uri="{28A0092B-C50C-407E-A947-70E740481C1C}">
                <a14:useLocalDpi xmlns:a14="http://schemas.microsoft.com/office/drawing/2010/main" val="0"/>
              </a:ext>
            </a:extLst>
          </a:blip>
          <a:stretch>
            <a:fillRect/>
          </a:stretch>
        </p:blipFill>
        <p:spPr>
          <a:xfrm rot="7515180">
            <a:off x="-774246" y="-871812"/>
            <a:ext cx="1943100" cy="1809750"/>
          </a:xfrm>
          <a:prstGeom prst="rect">
            <a:avLst/>
          </a:prstGeom>
        </p:spPr>
      </p:pic>
      <p:pic>
        <p:nvPicPr>
          <p:cNvPr id="78" name="PA-图片 40">
            <a:extLst>
              <a:ext uri="{FF2B5EF4-FFF2-40B4-BE49-F238E27FC236}">
                <a16:creationId xmlns="" xmlns:a16="http://schemas.microsoft.com/office/drawing/2014/main" id="{7F08D76A-1C65-4239-8620-0DE549FC5016}"/>
              </a:ext>
            </a:extLst>
          </p:cNvPr>
          <p:cNvPicPr>
            <a:picLocks noChangeAspect="1"/>
          </p:cNvPicPr>
          <p:nvPr>
            <p:custDataLst>
              <p:tags r:id="rId11"/>
            </p:custDataLst>
          </p:nvPr>
        </p:nvPicPr>
        <p:blipFill>
          <a:blip r:embed="rId59" cstate="print">
            <a:extLst>
              <a:ext uri="{28A0092B-C50C-407E-A947-70E740481C1C}">
                <a14:useLocalDpi xmlns:a14="http://schemas.microsoft.com/office/drawing/2010/main" val="0"/>
              </a:ext>
            </a:extLst>
          </a:blip>
          <a:stretch>
            <a:fillRect/>
          </a:stretch>
        </p:blipFill>
        <p:spPr>
          <a:xfrm rot="16200000">
            <a:off x="8594673" y="3178658"/>
            <a:ext cx="179107" cy="6858000"/>
          </a:xfrm>
          <a:prstGeom prst="rect">
            <a:avLst/>
          </a:prstGeom>
        </p:spPr>
      </p:pic>
    </p:spTree>
    <p:extLst>
      <p:ext uri="{BB962C8B-B14F-4D97-AF65-F5344CB8AC3E}">
        <p14:creationId xmlns:p14="http://schemas.microsoft.com/office/powerpoint/2010/main" val="356453211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任意多边形 25">
            <a:extLst>
              <a:ext uri="{FF2B5EF4-FFF2-40B4-BE49-F238E27FC236}">
                <a16:creationId xmlns="" xmlns:a16="http://schemas.microsoft.com/office/drawing/2014/main" id="{8ECB4A17-268B-4D85-B5E3-F6C4863AABAE}"/>
              </a:ext>
            </a:extLst>
          </p:cNvPr>
          <p:cNvSpPr/>
          <p:nvPr>
            <p:custDataLst>
              <p:tags r:id="rId1"/>
            </p:custDataLst>
          </p:nvPr>
        </p:nvSpPr>
        <p:spPr>
          <a:xfrm>
            <a:off x="872472" y="2508289"/>
            <a:ext cx="4968552" cy="3144738"/>
          </a:xfrm>
          <a:custGeom>
            <a:avLst/>
            <a:gdLst>
              <a:gd name="connsiteX0" fmla="*/ 476250 w 6838950"/>
              <a:gd name="connsiteY0" fmla="*/ 0 h 2762250"/>
              <a:gd name="connsiteX1" fmla="*/ 0 w 6838950"/>
              <a:gd name="connsiteY1" fmla="*/ 0 h 2762250"/>
              <a:gd name="connsiteX2" fmla="*/ 0 w 6838950"/>
              <a:gd name="connsiteY2" fmla="*/ 2762250 h 2762250"/>
              <a:gd name="connsiteX3" fmla="*/ 6838950 w 6838950"/>
              <a:gd name="connsiteY3" fmla="*/ 2762250 h 2762250"/>
            </a:gdLst>
            <a:ahLst/>
            <a:cxnLst>
              <a:cxn ang="0">
                <a:pos x="connsiteX0" y="connsiteY0"/>
              </a:cxn>
              <a:cxn ang="0">
                <a:pos x="connsiteX1" y="connsiteY1"/>
              </a:cxn>
              <a:cxn ang="0">
                <a:pos x="connsiteX2" y="connsiteY2"/>
              </a:cxn>
              <a:cxn ang="0">
                <a:pos x="connsiteX3" y="connsiteY3"/>
              </a:cxn>
            </a:cxnLst>
            <a:rect l="l" t="t" r="r" b="b"/>
            <a:pathLst>
              <a:path w="6838950" h="2762250">
                <a:moveTo>
                  <a:pt x="476250" y="0"/>
                </a:moveTo>
                <a:lnTo>
                  <a:pt x="0" y="0"/>
                </a:lnTo>
                <a:lnTo>
                  <a:pt x="0" y="2762250"/>
                </a:lnTo>
                <a:lnTo>
                  <a:pt x="6838950" y="2762250"/>
                </a:lnTo>
              </a:path>
            </a:pathLst>
          </a:custGeom>
          <a:ln w="6350" cap="flat" cmpd="sng" algn="ctr">
            <a:solidFill>
              <a:srgbClr val="E48987"/>
            </a:solidFill>
            <a:prstDash val="solid"/>
            <a:miter lim="800000"/>
            <a:headEnd type="oval" w="med" len="med"/>
            <a:tailEnd type="oval"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chemeClr val="tx1">
                  <a:lumMod val="75000"/>
                  <a:lumOff val="25000"/>
                </a:schemeClr>
              </a:solidFill>
            </a:endParaRPr>
          </a:p>
        </p:txBody>
      </p:sp>
      <p:sp>
        <p:nvSpPr>
          <p:cNvPr id="3" name="PA-文本框 2">
            <a:extLst>
              <a:ext uri="{FF2B5EF4-FFF2-40B4-BE49-F238E27FC236}">
                <a16:creationId xmlns="" xmlns:a16="http://schemas.microsoft.com/office/drawing/2014/main" id="{17CF9085-D370-424C-8ABA-6CEB5194CE85}"/>
              </a:ext>
            </a:extLst>
          </p:cNvPr>
          <p:cNvSpPr txBox="1"/>
          <p:nvPr>
            <p:custDataLst>
              <p:tags r:id="rId2"/>
            </p:custDataLst>
          </p:nvPr>
        </p:nvSpPr>
        <p:spPr>
          <a:xfrm>
            <a:off x="1347377" y="3302739"/>
            <a:ext cx="3669900" cy="617605"/>
          </a:xfrm>
          <a:prstGeom prst="rect">
            <a:avLst/>
          </a:prstGeom>
          <a:noFill/>
        </p:spPr>
        <p:txBody>
          <a:bodyPr wrap="square" rtlCol="0">
            <a:spAutoFit/>
          </a:bodyPr>
          <a:lstStyle/>
          <a:p>
            <a:pPr>
              <a:lnSpc>
                <a:spcPct val="150000"/>
              </a:lnSpc>
            </a:pPr>
            <a:r>
              <a:rPr lang="zh-CN" altLang="en-US" sz="1200" dirty="0">
                <a:solidFill>
                  <a:schemeClr val="tx1">
                    <a:lumMod val="75000"/>
                    <a:lumOff val="25000"/>
                  </a:schemeClr>
                </a:solidFill>
                <a:latin typeface="思源黑体 CN Medium" panose="020B0600000000000000" pitchFamily="34" charset="-122"/>
                <a:ea typeface="思源黑体 CN Medium" panose="020B0600000000000000" pitchFamily="34" charset="-122"/>
                <a:sym typeface="+mn-ea"/>
              </a:rPr>
              <a:t>您的内容打在这里您的内容打在这里您的内容打在这里您的内容打在这里</a:t>
            </a:r>
          </a:p>
        </p:txBody>
      </p:sp>
      <p:sp>
        <p:nvSpPr>
          <p:cNvPr id="4" name="PA-文本框 3">
            <a:extLst>
              <a:ext uri="{FF2B5EF4-FFF2-40B4-BE49-F238E27FC236}">
                <a16:creationId xmlns="" xmlns:a16="http://schemas.microsoft.com/office/drawing/2014/main" id="{3746CDBA-A716-4DC7-BFCA-26CC29BDD96A}"/>
              </a:ext>
            </a:extLst>
          </p:cNvPr>
          <p:cNvSpPr txBox="1"/>
          <p:nvPr>
            <p:custDataLst>
              <p:tags r:id="rId3"/>
            </p:custDataLst>
          </p:nvPr>
        </p:nvSpPr>
        <p:spPr>
          <a:xfrm>
            <a:off x="1347377" y="3013095"/>
            <a:ext cx="2905759" cy="369332"/>
          </a:xfrm>
          <a:prstGeom prst="rect">
            <a:avLst/>
          </a:prstGeom>
          <a:noFill/>
        </p:spPr>
        <p:txBody>
          <a:bodyPr wrap="square" rtlCol="0">
            <a:spAutoFit/>
          </a:bodyPr>
          <a:lstStyle/>
          <a:p>
            <a:pPr>
              <a:buClr>
                <a:srgbClr val="35C6F3"/>
              </a:buClr>
            </a:pP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endParaRPr lang="en-US" altLang="zh-CN" dirty="0">
              <a:solidFill>
                <a:schemeClr val="tx1">
                  <a:lumMod val="75000"/>
                  <a:lumOff val="25000"/>
                </a:schemeClr>
              </a:solidFill>
              <a:latin typeface="思源黑体 CN Medium" panose="020B0600000000000000" pitchFamily="34" charset="-122"/>
              <a:ea typeface="思源黑体 CN Medium" panose="020B0600000000000000" pitchFamily="34" charset="-122"/>
            </a:endParaRPr>
          </a:p>
        </p:txBody>
      </p:sp>
      <p:sp>
        <p:nvSpPr>
          <p:cNvPr id="5" name="PA-文本框 4">
            <a:extLst>
              <a:ext uri="{FF2B5EF4-FFF2-40B4-BE49-F238E27FC236}">
                <a16:creationId xmlns="" xmlns:a16="http://schemas.microsoft.com/office/drawing/2014/main" id="{D06100DC-5CFD-4585-8195-6306478A545E}"/>
              </a:ext>
            </a:extLst>
          </p:cNvPr>
          <p:cNvSpPr txBox="1"/>
          <p:nvPr>
            <p:custDataLst>
              <p:tags r:id="rId4"/>
            </p:custDataLst>
          </p:nvPr>
        </p:nvSpPr>
        <p:spPr>
          <a:xfrm>
            <a:off x="1347377" y="4585234"/>
            <a:ext cx="3669900" cy="617605"/>
          </a:xfrm>
          <a:prstGeom prst="rect">
            <a:avLst/>
          </a:prstGeom>
          <a:noFill/>
        </p:spPr>
        <p:txBody>
          <a:bodyPr wrap="square" rtlCol="0">
            <a:spAutoFit/>
          </a:bodyPr>
          <a:lstStyle/>
          <a:p>
            <a:pPr>
              <a:lnSpc>
                <a:spcPct val="150000"/>
              </a:lnSpc>
              <a:spcBef>
                <a:spcPts val="1600"/>
              </a:spcBef>
              <a:buClr>
                <a:srgbClr val="963B22"/>
              </a:buClr>
              <a:buSzPct val="60000"/>
              <a:buNone/>
            </a:pPr>
            <a:r>
              <a:rPr lang="zh-CN" altLang="en-US" sz="1200" dirty="0">
                <a:solidFill>
                  <a:schemeClr val="tx1">
                    <a:lumMod val="75000"/>
                    <a:lumOff val="25000"/>
                  </a:schemeClr>
                </a:solidFill>
                <a:latin typeface="思源黑体 CN Medium" panose="020B0600000000000000" pitchFamily="34" charset="-122"/>
                <a:ea typeface="思源黑体 CN Medium" panose="020B0600000000000000" pitchFamily="34" charset="-122"/>
              </a:rPr>
              <a:t>您的内容打在这里您的内容打在这里您的内容打在这里您的内容打在这里</a:t>
            </a:r>
          </a:p>
        </p:txBody>
      </p:sp>
      <p:sp>
        <p:nvSpPr>
          <p:cNvPr id="6" name="PA-文本框 5">
            <a:extLst>
              <a:ext uri="{FF2B5EF4-FFF2-40B4-BE49-F238E27FC236}">
                <a16:creationId xmlns="" xmlns:a16="http://schemas.microsoft.com/office/drawing/2014/main" id="{69AA9C42-42AF-4105-9514-A2975D10A12A}"/>
              </a:ext>
            </a:extLst>
          </p:cNvPr>
          <p:cNvSpPr txBox="1"/>
          <p:nvPr>
            <p:custDataLst>
              <p:tags r:id="rId5"/>
            </p:custDataLst>
          </p:nvPr>
        </p:nvSpPr>
        <p:spPr>
          <a:xfrm>
            <a:off x="1347377" y="4295590"/>
            <a:ext cx="2905759" cy="369332"/>
          </a:xfrm>
          <a:prstGeom prst="rect">
            <a:avLst/>
          </a:prstGeom>
          <a:noFill/>
        </p:spPr>
        <p:txBody>
          <a:bodyPr wrap="square" rtlCol="0">
            <a:spAutoFit/>
          </a:bodyPr>
          <a:lstStyle/>
          <a:p>
            <a:pPr>
              <a:buClr>
                <a:srgbClr val="35C6F3"/>
              </a:buClr>
            </a:pPr>
            <a:r>
              <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8" name="PA-文本框 29">
            <a:extLst>
              <a:ext uri="{FF2B5EF4-FFF2-40B4-BE49-F238E27FC236}">
                <a16:creationId xmlns="" xmlns:a16="http://schemas.microsoft.com/office/drawing/2014/main" id="{102A847C-E62D-4F91-A366-5308A510A98E}"/>
              </a:ext>
            </a:extLst>
          </p:cNvPr>
          <p:cNvSpPr txBox="1"/>
          <p:nvPr>
            <p:custDataLst>
              <p:tags r:id="rId6"/>
            </p:custDataLst>
          </p:nvPr>
        </p:nvSpPr>
        <p:spPr>
          <a:xfrm>
            <a:off x="1347377" y="2210724"/>
            <a:ext cx="1826142" cy="584775"/>
          </a:xfrm>
          <a:prstGeom prst="rect">
            <a:avLst/>
          </a:prstGeom>
          <a:noFill/>
        </p:spPr>
        <p:txBody>
          <a:bodyPr wrap="none" rtlCol="0">
            <a:spAutoFit/>
          </a:bodyPr>
          <a:lstStyle/>
          <a:p>
            <a:pPr algn="ctr"/>
            <a:r>
              <a:rPr lang="zh-CN" altLang="en-US" sz="3200" dirty="0">
                <a:solidFill>
                  <a:schemeClr val="tx1">
                    <a:lumMod val="75000"/>
                    <a:lumOff val="25000"/>
                  </a:schemeClr>
                </a:solidFill>
                <a:latin typeface="思源黑体 CN Medium" panose="020B0600000000000000" pitchFamily="34" charset="-122"/>
                <a:ea typeface="思源黑体 CN Medium" panose="020B0600000000000000" pitchFamily="34" charset="-122"/>
              </a:rPr>
              <a:t>输入标题</a:t>
            </a:r>
          </a:p>
        </p:txBody>
      </p:sp>
      <p:sp>
        <p:nvSpPr>
          <p:cNvPr id="7" name="PA-矩形 6">
            <a:extLst>
              <a:ext uri="{FF2B5EF4-FFF2-40B4-BE49-F238E27FC236}">
                <a16:creationId xmlns="" xmlns:a16="http://schemas.microsoft.com/office/drawing/2014/main" id="{EBC362A6-F5FB-44CC-857E-44B6AC967D40}"/>
              </a:ext>
            </a:extLst>
          </p:cNvPr>
          <p:cNvSpPr/>
          <p:nvPr>
            <p:custDataLst>
              <p:tags r:id="rId7"/>
            </p:custDataLst>
          </p:nvPr>
        </p:nvSpPr>
        <p:spPr>
          <a:xfrm>
            <a:off x="5841024" y="775110"/>
            <a:ext cx="6350976" cy="5307780"/>
          </a:xfrm>
          <a:prstGeom prst="rect">
            <a:avLst/>
          </a:prstGeom>
          <a:solidFill>
            <a:srgbClr val="E48987"/>
          </a:solidFill>
          <a:ln w="12700" cap="flat" cmpd="sng" algn="ctr">
            <a:solidFill>
              <a:srgbClr val="E48987"/>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0" name="PA-Chart 9">
            <a:extLst>
              <a:ext uri="{FF2B5EF4-FFF2-40B4-BE49-F238E27FC236}">
                <a16:creationId xmlns="" xmlns:a16="http://schemas.microsoft.com/office/drawing/2014/main" id="{645347DC-0D09-4524-AAA4-73873702669A}"/>
              </a:ext>
            </a:extLst>
          </p:cNvPr>
          <p:cNvGraphicFramePr/>
          <p:nvPr>
            <p:custDataLst>
              <p:tags r:id="rId8"/>
            </p:custDataLst>
            <p:extLst>
              <p:ext uri="{D42A27DB-BD31-4B8C-83A1-F6EECF244321}">
                <p14:modId xmlns:p14="http://schemas.microsoft.com/office/powerpoint/2010/main" val="67586476"/>
              </p:ext>
            </p:extLst>
          </p:nvPr>
        </p:nvGraphicFramePr>
        <p:xfrm>
          <a:off x="5296764" y="1204973"/>
          <a:ext cx="7980489" cy="4877917"/>
        </p:xfrm>
        <a:graphic>
          <a:graphicData uri="http://schemas.openxmlformats.org/drawingml/2006/chart">
            <c:chart xmlns:c="http://schemas.openxmlformats.org/drawingml/2006/chart" xmlns:r="http://schemas.openxmlformats.org/officeDocument/2006/relationships" r:id="rId12"/>
          </a:graphicData>
        </a:graphic>
      </p:graphicFrame>
      <p:grpSp>
        <p:nvGrpSpPr>
          <p:cNvPr id="11" name="组合 10">
            <a:extLst>
              <a:ext uri="{FF2B5EF4-FFF2-40B4-BE49-F238E27FC236}">
                <a16:creationId xmlns="" xmlns:a16="http://schemas.microsoft.com/office/drawing/2014/main" id="{FAF52137-9619-4244-B5F0-3550EFF4F0F3}"/>
              </a:ext>
            </a:extLst>
          </p:cNvPr>
          <p:cNvGrpSpPr/>
          <p:nvPr/>
        </p:nvGrpSpPr>
        <p:grpSpPr>
          <a:xfrm>
            <a:off x="183645" y="362168"/>
            <a:ext cx="6858000" cy="485775"/>
            <a:chOff x="183645" y="362168"/>
            <a:chExt cx="6858000" cy="485775"/>
          </a:xfrm>
        </p:grpSpPr>
        <p:pic>
          <p:nvPicPr>
            <p:cNvPr id="12" name="PA-图片 12">
              <a:extLst>
                <a:ext uri="{FF2B5EF4-FFF2-40B4-BE49-F238E27FC236}">
                  <a16:creationId xmlns="" xmlns:a16="http://schemas.microsoft.com/office/drawing/2014/main" id="{D2420C4D-F0D7-4159-BA51-35D85CFEE536}"/>
                </a:ext>
              </a:extLst>
            </p:cNvPr>
            <p:cNvPicPr>
              <a:picLocks noChangeAspect="1"/>
            </p:cNvPicPr>
            <p:nvPr>
              <p:custDataLst>
                <p:tags r:id="rId9"/>
              </p:custDataLst>
            </p:nvPr>
          </p:nvPicPr>
          <p:blipFill>
            <a:blip r:embed="rId13">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13" name="文本框 12">
              <a:extLst>
                <a:ext uri="{FF2B5EF4-FFF2-40B4-BE49-F238E27FC236}">
                  <a16:creationId xmlns="" xmlns:a16="http://schemas.microsoft.com/office/drawing/2014/main" id="{42A46FC0-9E89-4F55-BC87-488FA9063D40}"/>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spTree>
    <p:extLst>
      <p:ext uri="{BB962C8B-B14F-4D97-AF65-F5344CB8AC3E}">
        <p14:creationId xmlns:p14="http://schemas.microsoft.com/office/powerpoint/2010/main" val="400200383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p:tgtEl>
                                          <p:spTgt spid="2"/>
                                        </p:tgtEl>
                                        <p:attrNameLst>
                                          <p:attrName>ppt_x</p:attrName>
                                        </p:attrNameLst>
                                      </p:cBhvr>
                                      <p:tavLst>
                                        <p:tav tm="0">
                                          <p:val>
                                            <p:strVal val="#ppt_x+#ppt_w*1.125000"/>
                                          </p:val>
                                        </p:tav>
                                        <p:tav tm="100000">
                                          <p:val>
                                            <p:strVal val="#ppt_x"/>
                                          </p:val>
                                        </p:tav>
                                      </p:tavLst>
                                    </p:anim>
                                    <p:animEffect transition="in" filter="wipe(left)">
                                      <p:cBhvr>
                                        <p:cTn id="8" dur="750"/>
                                        <p:tgtEl>
                                          <p:spTgt spid="2"/>
                                        </p:tgtEl>
                                      </p:cBhvr>
                                    </p:animEffect>
                                  </p:childTnLst>
                                </p:cTn>
                              </p:par>
                              <p:par>
                                <p:cTn id="9" presetID="2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250"/>
                                        <p:tgtEl>
                                          <p:spTgt spid="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up)">
                                      <p:cBhvr>
                                        <p:cTn id="14" dur="250"/>
                                        <p:tgtEl>
                                          <p:spTgt spid="4"/>
                                        </p:tgtEl>
                                      </p:cBhvr>
                                    </p:animEffect>
                                  </p:childTnLst>
                                </p:cTn>
                              </p:par>
                              <p:par>
                                <p:cTn id="15" presetID="22" presetClass="entr" presetSubtype="1"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250"/>
                                        <p:tgtEl>
                                          <p:spTgt spid="5"/>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250"/>
                                        <p:tgtEl>
                                          <p:spTgt spid="6"/>
                                        </p:tgtEl>
                                      </p:cBhvr>
                                    </p:animEffect>
                                  </p:childTnLst>
                                </p:cTn>
                              </p:par>
                            </p:childTnLst>
                          </p:cTn>
                        </p:par>
                        <p:par>
                          <p:cTn id="21" fill="hold">
                            <p:stCondLst>
                              <p:cond delay="750"/>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xit" presetSubtype="0" fill="hold" grpId="1" nodeType="withEffect">
                                  <p:stCondLst>
                                    <p:cond delay="1750"/>
                                  </p:stCondLst>
                                  <p:childTnLst>
                                    <p:animEffect transition="out" filter="fade">
                                      <p:cBhvr>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4" grpId="0"/>
      <p:bldP spid="5" grpId="0"/>
      <p:bldP spid="6" grpId="0"/>
      <p:bldP spid="8" grpId="0"/>
      <p:bldP spid="8"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矩形 2">
            <a:extLst>
              <a:ext uri="{FF2B5EF4-FFF2-40B4-BE49-F238E27FC236}">
                <a16:creationId xmlns="" xmlns:a16="http://schemas.microsoft.com/office/drawing/2014/main" id="{D6CF2AE8-73BC-4FEF-A52A-740CD3890E0C}"/>
              </a:ext>
            </a:extLst>
          </p:cNvPr>
          <p:cNvSpPr/>
          <p:nvPr>
            <p:custDataLst>
              <p:tags r:id="rId1"/>
            </p:custDataLst>
          </p:nvPr>
        </p:nvSpPr>
        <p:spPr>
          <a:xfrm>
            <a:off x="-3879" y="1494609"/>
            <a:ext cx="2179055" cy="2179055"/>
          </a:xfrm>
          <a:prstGeom prst="rect">
            <a:avLst/>
          </a:prstGeom>
          <a:solidFill>
            <a:srgbClr val="E48987"/>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4" name="PA-矩形 3">
            <a:extLst>
              <a:ext uri="{FF2B5EF4-FFF2-40B4-BE49-F238E27FC236}">
                <a16:creationId xmlns="" xmlns:a16="http://schemas.microsoft.com/office/drawing/2014/main" id="{3BD5AAA2-D472-4D2D-BB5D-A7C8D56E8A9F}"/>
              </a:ext>
            </a:extLst>
          </p:cNvPr>
          <p:cNvSpPr/>
          <p:nvPr>
            <p:custDataLst>
              <p:tags r:id="rId2"/>
            </p:custDataLst>
          </p:nvPr>
        </p:nvSpPr>
        <p:spPr>
          <a:xfrm>
            <a:off x="2584245" y="1494609"/>
            <a:ext cx="2179055" cy="2179055"/>
          </a:xfrm>
          <a:prstGeom prst="rect">
            <a:avLst/>
          </a:prstGeom>
          <a:solidFill>
            <a:srgbClr val="69C6D9"/>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5" name="PA-矩形 4">
            <a:extLst>
              <a:ext uri="{FF2B5EF4-FFF2-40B4-BE49-F238E27FC236}">
                <a16:creationId xmlns="" xmlns:a16="http://schemas.microsoft.com/office/drawing/2014/main" id="{35301CFF-D86A-4025-BF3C-DBCF398B586D}"/>
              </a:ext>
            </a:extLst>
          </p:cNvPr>
          <p:cNvSpPr/>
          <p:nvPr>
            <p:custDataLst>
              <p:tags r:id="rId3"/>
            </p:custDataLst>
          </p:nvPr>
        </p:nvSpPr>
        <p:spPr>
          <a:xfrm>
            <a:off x="5184518" y="1494609"/>
            <a:ext cx="2179055" cy="2179055"/>
          </a:xfrm>
          <a:prstGeom prst="rect">
            <a:avLst/>
          </a:prstGeom>
          <a:solidFill>
            <a:srgbClr val="E48987"/>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思源黑体 CN Medium" panose="020B0600000000000000" pitchFamily="34" charset="-122"/>
              <a:ea typeface="思源黑体 CN Medium" panose="020B0600000000000000" pitchFamily="34" charset="-122"/>
              <a:cs typeface="+mn-ea"/>
              <a:sym typeface="+mn-lt"/>
            </a:endParaRPr>
          </a:p>
        </p:txBody>
      </p:sp>
      <p:sp>
        <p:nvSpPr>
          <p:cNvPr id="6" name="PA-文本框 5">
            <a:extLst>
              <a:ext uri="{FF2B5EF4-FFF2-40B4-BE49-F238E27FC236}">
                <a16:creationId xmlns="" xmlns:a16="http://schemas.microsoft.com/office/drawing/2014/main" id="{6AEDB47C-4C38-455D-88C4-714239F36D39}"/>
              </a:ext>
            </a:extLst>
          </p:cNvPr>
          <p:cNvSpPr txBox="1"/>
          <p:nvPr>
            <p:custDataLst>
              <p:tags r:id="rId4"/>
            </p:custDataLst>
          </p:nvPr>
        </p:nvSpPr>
        <p:spPr>
          <a:xfrm>
            <a:off x="292627" y="1836976"/>
            <a:ext cx="1633367" cy="1198880"/>
          </a:xfrm>
          <a:prstGeom prst="rect">
            <a:avLst/>
          </a:prstGeom>
          <a:noFill/>
        </p:spPr>
        <p:txBody>
          <a:bodyPr wrap="square" rtlCol="0">
            <a:spAutoFit/>
          </a:bodyPr>
          <a:lstStyle/>
          <a:p>
            <a:r>
              <a:rPr lang="en-US" altLang="zh-CN" sz="7200" dirty="0">
                <a:solidFill>
                  <a:schemeClr val="bg1"/>
                </a:solidFill>
                <a:latin typeface="思源黑体 CN Medium" panose="020B0600000000000000" pitchFamily="34" charset="-122"/>
                <a:ea typeface="思源黑体 CN Medium" panose="020B0600000000000000" pitchFamily="34" charset="-122"/>
                <a:cs typeface="+mn-ea"/>
                <a:sym typeface="+mn-lt"/>
              </a:rPr>
              <a:t>29</a:t>
            </a:r>
            <a:r>
              <a:rPr lang="en-US" altLang="zh-CN" sz="3200" dirty="0">
                <a:solidFill>
                  <a:schemeClr val="bg1"/>
                </a:solidFill>
                <a:latin typeface="思源黑体 CN Medium" panose="020B0600000000000000" pitchFamily="34" charset="-122"/>
                <a:ea typeface="思源黑体 CN Medium" panose="020B0600000000000000" pitchFamily="34" charset="-122"/>
                <a:cs typeface="+mn-ea"/>
                <a:sym typeface="+mn-lt"/>
              </a:rPr>
              <a:t>%</a:t>
            </a:r>
            <a:endParaRPr lang="zh-CN" altLang="en-US" sz="32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sp>
        <p:nvSpPr>
          <p:cNvPr id="7" name="PA-文本框 6">
            <a:extLst>
              <a:ext uri="{FF2B5EF4-FFF2-40B4-BE49-F238E27FC236}">
                <a16:creationId xmlns="" xmlns:a16="http://schemas.microsoft.com/office/drawing/2014/main" id="{C3798C87-AE3A-4282-B101-2A0B444375DB}"/>
              </a:ext>
            </a:extLst>
          </p:cNvPr>
          <p:cNvSpPr txBox="1"/>
          <p:nvPr>
            <p:custDataLst>
              <p:tags r:id="rId5"/>
            </p:custDataLst>
          </p:nvPr>
        </p:nvSpPr>
        <p:spPr>
          <a:xfrm>
            <a:off x="2937051" y="1815859"/>
            <a:ext cx="1633367" cy="1198880"/>
          </a:xfrm>
          <a:prstGeom prst="rect">
            <a:avLst/>
          </a:prstGeom>
          <a:noFill/>
        </p:spPr>
        <p:txBody>
          <a:bodyPr wrap="square" rtlCol="0">
            <a:spAutoFit/>
          </a:bodyPr>
          <a:lstStyle/>
          <a:p>
            <a:r>
              <a:rPr lang="en-US" altLang="zh-CN" sz="7200" dirty="0">
                <a:solidFill>
                  <a:schemeClr val="bg1"/>
                </a:solidFill>
                <a:latin typeface="思源黑体 CN Medium" panose="020B0600000000000000" pitchFamily="34" charset="-122"/>
                <a:ea typeface="思源黑体 CN Medium" panose="020B0600000000000000" pitchFamily="34" charset="-122"/>
                <a:cs typeface="+mn-ea"/>
                <a:sym typeface="+mn-lt"/>
              </a:rPr>
              <a:t>41</a:t>
            </a:r>
            <a:r>
              <a:rPr lang="en-US" altLang="zh-CN" sz="3200" dirty="0">
                <a:solidFill>
                  <a:schemeClr val="bg1"/>
                </a:solidFill>
                <a:latin typeface="思源黑体 CN Medium" panose="020B0600000000000000" pitchFamily="34" charset="-122"/>
                <a:ea typeface="思源黑体 CN Medium" panose="020B0600000000000000" pitchFamily="34" charset="-122"/>
                <a:cs typeface="+mn-ea"/>
                <a:sym typeface="+mn-lt"/>
              </a:rPr>
              <a:t>%</a:t>
            </a:r>
            <a:endParaRPr lang="zh-CN" altLang="en-US" sz="32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sp>
        <p:nvSpPr>
          <p:cNvPr id="8" name="PA-文本框 7">
            <a:extLst>
              <a:ext uri="{FF2B5EF4-FFF2-40B4-BE49-F238E27FC236}">
                <a16:creationId xmlns="" xmlns:a16="http://schemas.microsoft.com/office/drawing/2014/main" id="{4D43A8A4-2CBA-4BA3-9103-ED4000539D3F}"/>
              </a:ext>
            </a:extLst>
          </p:cNvPr>
          <p:cNvSpPr txBox="1"/>
          <p:nvPr>
            <p:custDataLst>
              <p:tags r:id="rId6"/>
            </p:custDataLst>
          </p:nvPr>
        </p:nvSpPr>
        <p:spPr>
          <a:xfrm>
            <a:off x="5512375" y="1822910"/>
            <a:ext cx="1633367" cy="1198880"/>
          </a:xfrm>
          <a:prstGeom prst="rect">
            <a:avLst/>
          </a:prstGeom>
          <a:noFill/>
        </p:spPr>
        <p:txBody>
          <a:bodyPr wrap="square" rtlCol="0">
            <a:spAutoFit/>
          </a:bodyPr>
          <a:lstStyle/>
          <a:p>
            <a:r>
              <a:rPr lang="en-US" altLang="zh-CN" sz="7200" dirty="0">
                <a:solidFill>
                  <a:schemeClr val="bg1"/>
                </a:solidFill>
                <a:latin typeface="思源黑体 CN Medium" panose="020B0600000000000000" pitchFamily="34" charset="-122"/>
                <a:ea typeface="思源黑体 CN Medium" panose="020B0600000000000000" pitchFamily="34" charset="-122"/>
                <a:cs typeface="+mn-ea"/>
                <a:sym typeface="+mn-lt"/>
              </a:rPr>
              <a:t>82</a:t>
            </a:r>
            <a:r>
              <a:rPr lang="en-US" altLang="zh-CN" sz="3200" dirty="0">
                <a:solidFill>
                  <a:schemeClr val="bg1"/>
                </a:solidFill>
                <a:latin typeface="思源黑体 CN Medium" panose="020B0600000000000000" pitchFamily="34" charset="-122"/>
                <a:ea typeface="思源黑体 CN Medium" panose="020B0600000000000000" pitchFamily="34" charset="-122"/>
                <a:cs typeface="+mn-ea"/>
                <a:sym typeface="+mn-lt"/>
              </a:rPr>
              <a:t>%</a:t>
            </a:r>
            <a:endParaRPr lang="zh-CN" altLang="en-US" sz="3200" dirty="0">
              <a:solidFill>
                <a:schemeClr val="bg1"/>
              </a:solidFill>
              <a:latin typeface="思源黑体 CN Medium" panose="020B0600000000000000" pitchFamily="34" charset="-122"/>
              <a:ea typeface="思源黑体 CN Medium" panose="020B0600000000000000" pitchFamily="34" charset="-122"/>
              <a:cs typeface="+mn-ea"/>
              <a:sym typeface="+mn-lt"/>
            </a:endParaRPr>
          </a:p>
        </p:txBody>
      </p:sp>
      <p:sp>
        <p:nvSpPr>
          <p:cNvPr id="9" name="PA-文本框 8">
            <a:extLst>
              <a:ext uri="{FF2B5EF4-FFF2-40B4-BE49-F238E27FC236}">
                <a16:creationId xmlns="" xmlns:a16="http://schemas.microsoft.com/office/drawing/2014/main" id="{77E8E2E0-5632-4599-862C-2F1A770F298B}"/>
              </a:ext>
            </a:extLst>
          </p:cNvPr>
          <p:cNvSpPr txBox="1"/>
          <p:nvPr>
            <p:custDataLst>
              <p:tags r:id="rId7"/>
            </p:custDataLst>
          </p:nvPr>
        </p:nvSpPr>
        <p:spPr>
          <a:xfrm>
            <a:off x="280387" y="2975419"/>
            <a:ext cx="1598350" cy="369332"/>
          </a:xfrm>
          <a:prstGeom prst="rect">
            <a:avLst/>
          </a:prstGeom>
          <a:noFill/>
        </p:spPr>
        <p:txBody>
          <a:bodyPr wrap="square" rtlCol="0">
            <a:spAutoFit/>
          </a:bodyPr>
          <a:lstStyle/>
          <a:p>
            <a:pPr algn="ctr"/>
            <a:r>
              <a:rPr lang="zh-CN" altLang="en-US" b="1" dirty="0">
                <a:solidFill>
                  <a:schemeClr val="bg1"/>
                </a:solidFill>
                <a:latin typeface="思源黑体 CN Medium" panose="020B0600000000000000" pitchFamily="34" charset="-122"/>
                <a:ea typeface="思源黑体 CN Medium" panose="020B0600000000000000" pitchFamily="34" charset="-122"/>
                <a:cs typeface="+mn-ea"/>
                <a:sym typeface="+mn-lt"/>
              </a:rPr>
              <a:t>输入标题</a:t>
            </a:r>
          </a:p>
        </p:txBody>
      </p:sp>
      <p:sp>
        <p:nvSpPr>
          <p:cNvPr id="10" name="PA-文本框 9">
            <a:extLst>
              <a:ext uri="{FF2B5EF4-FFF2-40B4-BE49-F238E27FC236}">
                <a16:creationId xmlns="" xmlns:a16="http://schemas.microsoft.com/office/drawing/2014/main" id="{6F86F3CA-ADA0-4C89-ACA4-E31D807872B4}"/>
              </a:ext>
            </a:extLst>
          </p:cNvPr>
          <p:cNvSpPr txBox="1"/>
          <p:nvPr>
            <p:custDataLst>
              <p:tags r:id="rId8"/>
            </p:custDataLst>
          </p:nvPr>
        </p:nvSpPr>
        <p:spPr>
          <a:xfrm>
            <a:off x="2898345" y="2980354"/>
            <a:ext cx="1598350" cy="369332"/>
          </a:xfrm>
          <a:prstGeom prst="rect">
            <a:avLst/>
          </a:prstGeom>
          <a:noFill/>
        </p:spPr>
        <p:txBody>
          <a:bodyPr wrap="square" rtlCol="0">
            <a:spAutoFit/>
          </a:bodyPr>
          <a:lstStyle/>
          <a:p>
            <a:pPr algn="ctr"/>
            <a:r>
              <a:rPr lang="zh-CN" altLang="en-US" b="1" dirty="0">
                <a:solidFill>
                  <a:schemeClr val="bg1"/>
                </a:solidFill>
                <a:latin typeface="思源黑体 CN Medium" panose="020B0600000000000000" pitchFamily="34" charset="-122"/>
                <a:ea typeface="思源黑体 CN Medium" panose="020B0600000000000000" pitchFamily="34" charset="-122"/>
                <a:cs typeface="+mn-ea"/>
                <a:sym typeface="+mn-lt"/>
              </a:rPr>
              <a:t>输入标题</a:t>
            </a:r>
          </a:p>
        </p:txBody>
      </p:sp>
      <p:sp>
        <p:nvSpPr>
          <p:cNvPr id="11" name="PA-文本框 10">
            <a:extLst>
              <a:ext uri="{FF2B5EF4-FFF2-40B4-BE49-F238E27FC236}">
                <a16:creationId xmlns="" xmlns:a16="http://schemas.microsoft.com/office/drawing/2014/main" id="{0FB6B8AF-2EE3-4C18-8AD4-D4BA87E9D1C8}"/>
              </a:ext>
            </a:extLst>
          </p:cNvPr>
          <p:cNvSpPr txBox="1"/>
          <p:nvPr>
            <p:custDataLst>
              <p:tags r:id="rId9"/>
            </p:custDataLst>
          </p:nvPr>
        </p:nvSpPr>
        <p:spPr>
          <a:xfrm>
            <a:off x="5497913" y="2983644"/>
            <a:ext cx="1598350" cy="369332"/>
          </a:xfrm>
          <a:prstGeom prst="rect">
            <a:avLst/>
          </a:prstGeom>
          <a:noFill/>
        </p:spPr>
        <p:txBody>
          <a:bodyPr wrap="square" rtlCol="0">
            <a:spAutoFit/>
          </a:bodyPr>
          <a:lstStyle/>
          <a:p>
            <a:pPr algn="ctr"/>
            <a:r>
              <a:rPr lang="zh-CN" altLang="en-US" b="1" dirty="0">
                <a:solidFill>
                  <a:schemeClr val="bg1"/>
                </a:solidFill>
                <a:latin typeface="思源黑体 CN Medium" panose="020B0600000000000000" pitchFamily="34" charset="-122"/>
                <a:ea typeface="思源黑体 CN Medium" panose="020B0600000000000000" pitchFamily="34" charset="-122"/>
                <a:cs typeface="+mn-ea"/>
                <a:sym typeface="+mn-lt"/>
              </a:rPr>
              <a:t>输入标题</a:t>
            </a:r>
          </a:p>
        </p:txBody>
      </p:sp>
      <p:sp>
        <p:nvSpPr>
          <p:cNvPr id="12" name="PA-矩形 11">
            <a:extLst>
              <a:ext uri="{FF2B5EF4-FFF2-40B4-BE49-F238E27FC236}">
                <a16:creationId xmlns="" xmlns:a16="http://schemas.microsoft.com/office/drawing/2014/main" id="{A036A5BA-82E2-45AD-B1DA-174F3D8C877A}"/>
              </a:ext>
            </a:extLst>
          </p:cNvPr>
          <p:cNvSpPr/>
          <p:nvPr>
            <p:custDataLst>
              <p:tags r:id="rId10"/>
            </p:custDataLst>
          </p:nvPr>
        </p:nvSpPr>
        <p:spPr>
          <a:xfrm>
            <a:off x="2638538" y="3997643"/>
            <a:ext cx="2117090" cy="110908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思源黑体 CN Bold" panose="020B0800000000000000" pitchFamily="34" charset="-122"/>
                <a:ea typeface="思源黑体 CN Bold" panose="020B0800000000000000" pitchFamily="34" charset="-122"/>
              </a:rPr>
              <a:t>您的内容打在这里您的内容打在这里您的内容打在这里您的内容打在这里</a:t>
            </a:r>
          </a:p>
        </p:txBody>
      </p:sp>
      <p:sp>
        <p:nvSpPr>
          <p:cNvPr id="13" name="PA-矩形 12">
            <a:extLst>
              <a:ext uri="{FF2B5EF4-FFF2-40B4-BE49-F238E27FC236}">
                <a16:creationId xmlns="" xmlns:a16="http://schemas.microsoft.com/office/drawing/2014/main" id="{86E7E038-5930-47E5-863D-31062A757B9C}"/>
              </a:ext>
            </a:extLst>
          </p:cNvPr>
          <p:cNvSpPr/>
          <p:nvPr>
            <p:custDataLst>
              <p:tags r:id="rId11"/>
            </p:custDataLst>
          </p:nvPr>
        </p:nvSpPr>
        <p:spPr>
          <a:xfrm>
            <a:off x="5256008" y="3997643"/>
            <a:ext cx="2107565" cy="110908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思源黑体 CN Bold" panose="020B0800000000000000" pitchFamily="34" charset="-122"/>
                <a:ea typeface="思源黑体 CN Bold" panose="020B0800000000000000" pitchFamily="34" charset="-122"/>
              </a:rPr>
              <a:t>您的内容打在这里您的内容打在这里您的内容打在这里您的内容打在这里</a:t>
            </a:r>
          </a:p>
        </p:txBody>
      </p:sp>
      <p:sp>
        <p:nvSpPr>
          <p:cNvPr id="14" name="PA-矩形 13">
            <a:extLst>
              <a:ext uri="{FF2B5EF4-FFF2-40B4-BE49-F238E27FC236}">
                <a16:creationId xmlns="" xmlns:a16="http://schemas.microsoft.com/office/drawing/2014/main" id="{6378580E-750D-420C-94C7-9217C3D31375}"/>
              </a:ext>
            </a:extLst>
          </p:cNvPr>
          <p:cNvSpPr/>
          <p:nvPr>
            <p:custDataLst>
              <p:tags r:id="rId12"/>
            </p:custDataLst>
          </p:nvPr>
        </p:nvSpPr>
        <p:spPr>
          <a:xfrm>
            <a:off x="2018" y="3997643"/>
            <a:ext cx="2117090" cy="11088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思源黑体 CN Bold" panose="020B0800000000000000" pitchFamily="34" charset="-122"/>
                <a:ea typeface="思源黑体 CN Bold" panose="020B0800000000000000" pitchFamily="34" charset="-122"/>
              </a:rPr>
              <a:t>您的内容打在这里您的内容打在这里您的内容打在这里您的内容打在这里</a:t>
            </a:r>
          </a:p>
        </p:txBody>
      </p:sp>
      <p:cxnSp>
        <p:nvCxnSpPr>
          <p:cNvPr id="15" name="PA-直接连接符 88">
            <a:extLst>
              <a:ext uri="{FF2B5EF4-FFF2-40B4-BE49-F238E27FC236}">
                <a16:creationId xmlns="" xmlns:a16="http://schemas.microsoft.com/office/drawing/2014/main" id="{5FF734DE-3F8E-4807-962E-E9D3E0CFFFE2}"/>
              </a:ext>
            </a:extLst>
          </p:cNvPr>
          <p:cNvCxnSpPr>
            <a:cxnSpLocks/>
          </p:cNvCxnSpPr>
          <p:nvPr>
            <p:custDataLst>
              <p:tags r:id="rId13"/>
            </p:custDataLst>
          </p:nvPr>
        </p:nvCxnSpPr>
        <p:spPr>
          <a:xfrm flipH="1">
            <a:off x="4432177" y="6403777"/>
            <a:ext cx="7760157" cy="0"/>
          </a:xfrm>
          <a:prstGeom prst="line">
            <a:avLst/>
          </a:prstGeom>
          <a:ln w="41275" cap="rnd">
            <a:solidFill>
              <a:schemeClr val="tx1"/>
            </a:solidFill>
            <a:round/>
          </a:ln>
        </p:spPr>
        <p:style>
          <a:lnRef idx="1">
            <a:schemeClr val="accent1"/>
          </a:lnRef>
          <a:fillRef idx="0">
            <a:schemeClr val="accent1"/>
          </a:fillRef>
          <a:effectRef idx="0">
            <a:schemeClr val="accent1"/>
          </a:effectRef>
          <a:fontRef idx="minor">
            <a:schemeClr val="tx1"/>
          </a:fontRef>
        </p:style>
      </p:cxnSp>
      <p:sp>
        <p:nvSpPr>
          <p:cNvPr id="16" name="PA-12">
            <a:extLst>
              <a:ext uri="{FF2B5EF4-FFF2-40B4-BE49-F238E27FC236}">
                <a16:creationId xmlns="" xmlns:a16="http://schemas.microsoft.com/office/drawing/2014/main" id="{59BB2820-F499-4672-BB12-991BF08324F4}"/>
              </a:ext>
            </a:extLst>
          </p:cNvPr>
          <p:cNvSpPr txBox="1"/>
          <p:nvPr>
            <p:custDataLst>
              <p:tags r:id="rId14"/>
            </p:custDataLst>
          </p:nvPr>
        </p:nvSpPr>
        <p:spPr>
          <a:xfrm>
            <a:off x="5619968" y="4736909"/>
            <a:ext cx="6071986"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zh-CN" altLang="en-US" sz="2400" dirty="0">
                <a:latin typeface="思源黑体 CN Heavy" panose="020B0A00000000000000" pitchFamily="34" charset="-122"/>
                <a:ea typeface="思源黑体 CN Heavy" panose="020B0A00000000000000" pitchFamily="34" charset="-122"/>
              </a:rPr>
              <a:t>在这里输入文字</a:t>
            </a:r>
          </a:p>
        </p:txBody>
      </p:sp>
      <p:sp>
        <p:nvSpPr>
          <p:cNvPr id="17" name="PA-11">
            <a:extLst>
              <a:ext uri="{FF2B5EF4-FFF2-40B4-BE49-F238E27FC236}">
                <a16:creationId xmlns="" xmlns:a16="http://schemas.microsoft.com/office/drawing/2014/main" id="{1146E85B-7D69-4413-899C-1A79BA414DC7}"/>
              </a:ext>
            </a:extLst>
          </p:cNvPr>
          <p:cNvSpPr txBox="1"/>
          <p:nvPr>
            <p:custDataLst>
              <p:tags r:id="rId15"/>
            </p:custDataLst>
          </p:nvPr>
        </p:nvSpPr>
        <p:spPr>
          <a:xfrm>
            <a:off x="4763300" y="5549437"/>
            <a:ext cx="6928654" cy="831913"/>
          </a:xfrm>
          <a:prstGeom prst="rect">
            <a:avLst/>
          </a:prstGeom>
          <a:noFill/>
          <a:ln>
            <a:noFill/>
          </a:ln>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buSzPct val="25000"/>
            </a:pPr>
            <a:r>
              <a:rPr lang="zh-CN" altLang="en-US" sz="1400" dirty="0">
                <a:latin typeface="思源黑体 CN Medium" panose="020B0600000000000000" pitchFamily="34" charset="-122"/>
                <a:ea typeface="思源黑体 CN Medium" panose="020B0600000000000000" pitchFamily="34" charset="-122"/>
              </a:rPr>
              <a:t>您的内容打在这里您的内容打在这里您的内容打在这里您的内容打在这里您的内容打在这里您的内容打在这里您的内容打在这里您的内容打在这里</a:t>
            </a:r>
          </a:p>
        </p:txBody>
      </p:sp>
      <p:grpSp>
        <p:nvGrpSpPr>
          <p:cNvPr id="24" name="组合 23">
            <a:extLst>
              <a:ext uri="{FF2B5EF4-FFF2-40B4-BE49-F238E27FC236}">
                <a16:creationId xmlns="" xmlns:a16="http://schemas.microsoft.com/office/drawing/2014/main" id="{7CFCA9E0-0667-4208-83DD-B7DE50448B85}"/>
              </a:ext>
            </a:extLst>
          </p:cNvPr>
          <p:cNvGrpSpPr/>
          <p:nvPr/>
        </p:nvGrpSpPr>
        <p:grpSpPr>
          <a:xfrm>
            <a:off x="183645" y="362168"/>
            <a:ext cx="6858000" cy="485775"/>
            <a:chOff x="183645" y="362168"/>
            <a:chExt cx="6858000" cy="485775"/>
          </a:xfrm>
        </p:grpSpPr>
        <p:pic>
          <p:nvPicPr>
            <p:cNvPr id="25" name="PA-图片 12">
              <a:extLst>
                <a:ext uri="{FF2B5EF4-FFF2-40B4-BE49-F238E27FC236}">
                  <a16:creationId xmlns="" xmlns:a16="http://schemas.microsoft.com/office/drawing/2014/main" id="{CA96F7C5-8147-40F5-8C0F-3B76C2969494}"/>
                </a:ext>
              </a:extLst>
            </p:cNvPr>
            <p:cNvPicPr>
              <a:picLocks noChangeAspect="1"/>
            </p:cNvPicPr>
            <p:nvPr>
              <p:custDataLst>
                <p:tags r:id="rId17"/>
              </p:custDataLst>
            </p:nvPr>
          </p:nvPicPr>
          <p:blipFill>
            <a:blip r:embed="rId20">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26" name="文本框 25">
              <a:extLst>
                <a:ext uri="{FF2B5EF4-FFF2-40B4-BE49-F238E27FC236}">
                  <a16:creationId xmlns="" xmlns:a16="http://schemas.microsoft.com/office/drawing/2014/main" id="{CB2E8BD0-516C-4379-B798-3341B8D943C3}"/>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27" name="PA-图片 38">
            <a:extLst>
              <a:ext uri="{FF2B5EF4-FFF2-40B4-BE49-F238E27FC236}">
                <a16:creationId xmlns="" xmlns:a16="http://schemas.microsoft.com/office/drawing/2014/main" id="{E4FF6CB5-5542-4587-8BD3-6D561C9A2F65}"/>
              </a:ext>
            </a:extLst>
          </p:cNvPr>
          <p:cNvPicPr>
            <a:picLocks noChangeAspect="1"/>
          </p:cNvPicPr>
          <p:nvPr>
            <p:custDataLst>
              <p:tags r:id="rId16"/>
            </p:custDataLst>
          </p:nvPr>
        </p:nvPicPr>
        <p:blipFill>
          <a:blip r:embed="rId21">
            <a:extLst>
              <a:ext uri="{28A0092B-C50C-407E-A947-70E740481C1C}">
                <a14:useLocalDpi xmlns:a14="http://schemas.microsoft.com/office/drawing/2010/main" val="0"/>
              </a:ext>
            </a:extLst>
          </a:blip>
          <a:stretch>
            <a:fillRect/>
          </a:stretch>
        </p:blipFill>
        <p:spPr>
          <a:xfrm rot="10800000">
            <a:off x="10131364" y="27568"/>
            <a:ext cx="2101684" cy="2285123"/>
          </a:xfrm>
          <a:prstGeom prst="rect">
            <a:avLst/>
          </a:prstGeom>
        </p:spPr>
      </p:pic>
    </p:spTree>
    <p:extLst>
      <p:ext uri="{BB962C8B-B14F-4D97-AF65-F5344CB8AC3E}">
        <p14:creationId xmlns:p14="http://schemas.microsoft.com/office/powerpoint/2010/main" val="369949521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20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grpId="0" nodeType="withEffect">
                                  <p:stCondLst>
                                    <p:cond delay="2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2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4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10" presetClass="entr" presetSubtype="0" fill="hold" grpId="0" nodeType="withEffect">
                                  <p:stCondLst>
                                    <p:cond delay="40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40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par>
                          <p:cTn id="43" fill="hold">
                            <p:stCondLst>
                              <p:cond delay="500"/>
                            </p:stCondLst>
                            <p:childTnLst>
                              <p:par>
                                <p:cTn id="44" presetID="10"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250"/>
                                        <p:tgtEl>
                                          <p:spTgt spid="15"/>
                                        </p:tgtEl>
                                      </p:cBhvr>
                                    </p:animEffect>
                                  </p:childTnLst>
                                </p:cTn>
                              </p:par>
                            </p:childTnLst>
                          </p:cTn>
                        </p:par>
                        <p:par>
                          <p:cTn id="47" fill="hold">
                            <p:stCondLst>
                              <p:cond delay="750"/>
                            </p:stCondLst>
                            <p:childTnLst>
                              <p:par>
                                <p:cTn id="48" presetID="10" presetClass="entr" presetSubtype="0"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250"/>
                                        <p:tgtEl>
                                          <p:spTgt spid="16"/>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250"/>
                                        <p:tgtEl>
                                          <p:spTgt spid="17"/>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p:bldP spid="7" grpId="0"/>
      <p:bldP spid="8" grpId="0"/>
      <p:bldP spid="9" grpId="0"/>
      <p:bldP spid="10" grpId="0"/>
      <p:bldP spid="11" grpId="0"/>
      <p:bldP spid="12" grpId="0"/>
      <p:bldP spid="13" grpId="0"/>
      <p:bldP spid="14"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矩形 70">
            <a:extLst>
              <a:ext uri="{FF2B5EF4-FFF2-40B4-BE49-F238E27FC236}">
                <a16:creationId xmlns="" xmlns:a16="http://schemas.microsoft.com/office/drawing/2014/main" id="{3D2BA392-43F1-433E-B1D3-C4F96901D2F1}"/>
              </a:ext>
            </a:extLst>
          </p:cNvPr>
          <p:cNvSpPr/>
          <p:nvPr>
            <p:custDataLst>
              <p:tags r:id="rId1"/>
            </p:custDataLst>
          </p:nvPr>
        </p:nvSpPr>
        <p:spPr>
          <a:xfrm>
            <a:off x="1010240" y="4422915"/>
            <a:ext cx="2129405" cy="369332"/>
          </a:xfrm>
          <a:prstGeom prst="rect">
            <a:avLst/>
          </a:prstGeom>
        </p:spPr>
        <p:txBody>
          <a:bodyPr wrap="square">
            <a:spAutoFit/>
          </a:bodyPr>
          <a:lstStyle/>
          <a:p>
            <a:pPr algn="ctr"/>
            <a:r>
              <a:rPr lang="zh-CN" altLang="en-US" b="1" dirty="0">
                <a:solidFill>
                  <a:schemeClr val="tx1">
                    <a:lumMod val="75000"/>
                    <a:lumOff val="25000"/>
                  </a:schemeClr>
                </a:solidFill>
                <a:ea typeface="思源黑体 Normal" panose="020B0400000000000000" pitchFamily="34" charset="-122"/>
                <a:cs typeface="+mn-ea"/>
                <a:sym typeface="+mn-lt"/>
              </a:rPr>
              <a:t>输入您的标题</a:t>
            </a:r>
          </a:p>
        </p:txBody>
      </p:sp>
      <p:sp>
        <p:nvSpPr>
          <p:cNvPr id="3" name="PA-矩形 71">
            <a:extLst>
              <a:ext uri="{FF2B5EF4-FFF2-40B4-BE49-F238E27FC236}">
                <a16:creationId xmlns="" xmlns:a16="http://schemas.microsoft.com/office/drawing/2014/main" id="{7CDC3F0F-9F90-4364-84BE-3E2549E58048}"/>
              </a:ext>
            </a:extLst>
          </p:cNvPr>
          <p:cNvSpPr/>
          <p:nvPr>
            <p:custDataLst>
              <p:tags r:id="rId2"/>
            </p:custDataLst>
          </p:nvPr>
        </p:nvSpPr>
        <p:spPr>
          <a:xfrm>
            <a:off x="928649" y="4759637"/>
            <a:ext cx="2292588"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sp>
        <p:nvSpPr>
          <p:cNvPr id="4" name="PA-矩形 72">
            <a:extLst>
              <a:ext uri="{FF2B5EF4-FFF2-40B4-BE49-F238E27FC236}">
                <a16:creationId xmlns="" xmlns:a16="http://schemas.microsoft.com/office/drawing/2014/main" id="{4D544911-926C-48FA-8F17-83565677C130}"/>
              </a:ext>
            </a:extLst>
          </p:cNvPr>
          <p:cNvSpPr/>
          <p:nvPr>
            <p:custDataLst>
              <p:tags r:id="rId3"/>
            </p:custDataLst>
          </p:nvPr>
        </p:nvSpPr>
        <p:spPr>
          <a:xfrm>
            <a:off x="4068166" y="4644137"/>
            <a:ext cx="2129405" cy="369332"/>
          </a:xfrm>
          <a:prstGeom prst="rect">
            <a:avLst/>
          </a:prstGeom>
        </p:spPr>
        <p:txBody>
          <a:bodyPr wrap="square">
            <a:spAutoFit/>
          </a:bodyPr>
          <a:lstStyle/>
          <a:p>
            <a:pPr algn="ctr"/>
            <a:r>
              <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输入您的标题</a:t>
            </a:r>
          </a:p>
        </p:txBody>
      </p:sp>
      <p:sp>
        <p:nvSpPr>
          <p:cNvPr id="5" name="PA-矩形 73">
            <a:extLst>
              <a:ext uri="{FF2B5EF4-FFF2-40B4-BE49-F238E27FC236}">
                <a16:creationId xmlns="" xmlns:a16="http://schemas.microsoft.com/office/drawing/2014/main" id="{F3623756-2EE6-4A56-85BE-EB39C769A46B}"/>
              </a:ext>
            </a:extLst>
          </p:cNvPr>
          <p:cNvSpPr/>
          <p:nvPr>
            <p:custDataLst>
              <p:tags r:id="rId4"/>
            </p:custDataLst>
          </p:nvPr>
        </p:nvSpPr>
        <p:spPr>
          <a:xfrm>
            <a:off x="3986575" y="4980859"/>
            <a:ext cx="2292588"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sp>
        <p:nvSpPr>
          <p:cNvPr id="6" name="PA-矩形 74">
            <a:extLst>
              <a:ext uri="{FF2B5EF4-FFF2-40B4-BE49-F238E27FC236}">
                <a16:creationId xmlns="" xmlns:a16="http://schemas.microsoft.com/office/drawing/2014/main" id="{3BD3C93D-7E46-4153-BB77-C3AA84E52548}"/>
              </a:ext>
            </a:extLst>
          </p:cNvPr>
          <p:cNvSpPr/>
          <p:nvPr>
            <p:custDataLst>
              <p:tags r:id="rId5"/>
            </p:custDataLst>
          </p:nvPr>
        </p:nvSpPr>
        <p:spPr>
          <a:xfrm>
            <a:off x="7879549" y="4422915"/>
            <a:ext cx="2129405" cy="369332"/>
          </a:xfrm>
          <a:prstGeom prst="rect">
            <a:avLst/>
          </a:prstGeom>
        </p:spPr>
        <p:txBody>
          <a:bodyPr wrap="square">
            <a:spAutoFit/>
          </a:bodyPr>
          <a:lstStyle/>
          <a:p>
            <a:pPr algn="ctr"/>
            <a:r>
              <a:rPr lang="zh-CN" altLang="en-US" b="1" dirty="0">
                <a:solidFill>
                  <a:schemeClr val="tx1">
                    <a:lumMod val="75000"/>
                    <a:lumOff val="25000"/>
                  </a:schemeClr>
                </a:solidFill>
                <a:ea typeface="思源黑体 Normal" panose="020B0400000000000000" pitchFamily="34" charset="-122"/>
                <a:cs typeface="+mn-ea"/>
                <a:sym typeface="+mn-lt"/>
              </a:rPr>
              <a:t>输入您的标题</a:t>
            </a:r>
          </a:p>
        </p:txBody>
      </p:sp>
      <p:sp>
        <p:nvSpPr>
          <p:cNvPr id="7" name="PA-矩形 75">
            <a:extLst>
              <a:ext uri="{FF2B5EF4-FFF2-40B4-BE49-F238E27FC236}">
                <a16:creationId xmlns="" xmlns:a16="http://schemas.microsoft.com/office/drawing/2014/main" id="{C58C57B4-E027-4658-AB58-8F74BAA2B86F}"/>
              </a:ext>
            </a:extLst>
          </p:cNvPr>
          <p:cNvSpPr/>
          <p:nvPr>
            <p:custDataLst>
              <p:tags r:id="rId6"/>
            </p:custDataLst>
          </p:nvPr>
        </p:nvSpPr>
        <p:spPr>
          <a:xfrm>
            <a:off x="7797958" y="4759637"/>
            <a:ext cx="2292588"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sp>
        <p:nvSpPr>
          <p:cNvPr id="8" name="PA-矩形 79">
            <a:extLst>
              <a:ext uri="{FF2B5EF4-FFF2-40B4-BE49-F238E27FC236}">
                <a16:creationId xmlns="" xmlns:a16="http://schemas.microsoft.com/office/drawing/2014/main" id="{33125542-748E-42EA-B64D-2BBF679D1631}"/>
              </a:ext>
            </a:extLst>
          </p:cNvPr>
          <p:cNvSpPr/>
          <p:nvPr>
            <p:custDataLst>
              <p:tags r:id="rId7"/>
            </p:custDataLst>
          </p:nvPr>
        </p:nvSpPr>
        <p:spPr>
          <a:xfrm>
            <a:off x="2745805" y="1341498"/>
            <a:ext cx="2384048" cy="369332"/>
          </a:xfrm>
          <a:prstGeom prst="rect">
            <a:avLst/>
          </a:prstGeom>
        </p:spPr>
        <p:txBody>
          <a:bodyPr wrap="square">
            <a:spAutoFit/>
          </a:bodyPr>
          <a:lstStyle/>
          <a:p>
            <a:pPr algn="ctr"/>
            <a:r>
              <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输入您的标题</a:t>
            </a:r>
          </a:p>
        </p:txBody>
      </p:sp>
      <p:sp>
        <p:nvSpPr>
          <p:cNvPr id="9" name="PA-矩形 80">
            <a:extLst>
              <a:ext uri="{FF2B5EF4-FFF2-40B4-BE49-F238E27FC236}">
                <a16:creationId xmlns="" xmlns:a16="http://schemas.microsoft.com/office/drawing/2014/main" id="{D60FC63C-A4B1-4841-9F09-C8FE44DFB5EE}"/>
              </a:ext>
            </a:extLst>
          </p:cNvPr>
          <p:cNvSpPr/>
          <p:nvPr>
            <p:custDataLst>
              <p:tags r:id="rId8"/>
            </p:custDataLst>
          </p:nvPr>
        </p:nvSpPr>
        <p:spPr>
          <a:xfrm>
            <a:off x="2767753" y="1642524"/>
            <a:ext cx="2340150"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sp>
        <p:nvSpPr>
          <p:cNvPr id="10" name="PA-矩形 82">
            <a:extLst>
              <a:ext uri="{FF2B5EF4-FFF2-40B4-BE49-F238E27FC236}">
                <a16:creationId xmlns="" xmlns:a16="http://schemas.microsoft.com/office/drawing/2014/main" id="{85F0493B-5C19-425F-88E6-A280C2ED790E}"/>
              </a:ext>
            </a:extLst>
          </p:cNvPr>
          <p:cNvSpPr/>
          <p:nvPr>
            <p:custDataLst>
              <p:tags r:id="rId9"/>
            </p:custDataLst>
          </p:nvPr>
        </p:nvSpPr>
        <p:spPr>
          <a:xfrm>
            <a:off x="5805278" y="1341498"/>
            <a:ext cx="2384048" cy="369332"/>
          </a:xfrm>
          <a:prstGeom prst="rect">
            <a:avLst/>
          </a:prstGeom>
        </p:spPr>
        <p:txBody>
          <a:bodyPr wrap="square">
            <a:spAutoFit/>
          </a:bodyPr>
          <a:lstStyle/>
          <a:p>
            <a:pPr algn="ctr"/>
            <a:r>
              <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输入您的标题</a:t>
            </a:r>
          </a:p>
        </p:txBody>
      </p:sp>
      <p:sp>
        <p:nvSpPr>
          <p:cNvPr id="11" name="PA-矩形 83">
            <a:extLst>
              <a:ext uri="{FF2B5EF4-FFF2-40B4-BE49-F238E27FC236}">
                <a16:creationId xmlns="" xmlns:a16="http://schemas.microsoft.com/office/drawing/2014/main" id="{8681E204-372A-4644-BD2A-C6541A0C162B}"/>
              </a:ext>
            </a:extLst>
          </p:cNvPr>
          <p:cNvSpPr/>
          <p:nvPr>
            <p:custDataLst>
              <p:tags r:id="rId10"/>
            </p:custDataLst>
          </p:nvPr>
        </p:nvSpPr>
        <p:spPr>
          <a:xfrm>
            <a:off x="5827226" y="1642524"/>
            <a:ext cx="2340152"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sp>
        <p:nvSpPr>
          <p:cNvPr id="12" name="PA-矩形 85">
            <a:extLst>
              <a:ext uri="{FF2B5EF4-FFF2-40B4-BE49-F238E27FC236}">
                <a16:creationId xmlns="" xmlns:a16="http://schemas.microsoft.com/office/drawing/2014/main" id="{45D9CCB9-A52A-44D4-84FB-813C711437F9}"/>
              </a:ext>
            </a:extLst>
          </p:cNvPr>
          <p:cNvSpPr/>
          <p:nvPr>
            <p:custDataLst>
              <p:tags r:id="rId11"/>
            </p:custDataLst>
          </p:nvPr>
        </p:nvSpPr>
        <p:spPr>
          <a:xfrm>
            <a:off x="8849284" y="1341498"/>
            <a:ext cx="2384048" cy="369332"/>
          </a:xfrm>
          <a:prstGeom prst="rect">
            <a:avLst/>
          </a:prstGeom>
        </p:spPr>
        <p:txBody>
          <a:bodyPr wrap="square">
            <a:spAutoFit/>
          </a:bodyPr>
          <a:lstStyle/>
          <a:p>
            <a:pPr algn="ctr"/>
            <a:r>
              <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输入您的标题</a:t>
            </a:r>
          </a:p>
        </p:txBody>
      </p:sp>
      <p:sp>
        <p:nvSpPr>
          <p:cNvPr id="13" name="PA-矩形 86">
            <a:extLst>
              <a:ext uri="{FF2B5EF4-FFF2-40B4-BE49-F238E27FC236}">
                <a16:creationId xmlns="" xmlns:a16="http://schemas.microsoft.com/office/drawing/2014/main" id="{A3C3BC34-06B0-43AF-BF00-DF007F52A01B}"/>
              </a:ext>
            </a:extLst>
          </p:cNvPr>
          <p:cNvSpPr/>
          <p:nvPr>
            <p:custDataLst>
              <p:tags r:id="rId12"/>
            </p:custDataLst>
          </p:nvPr>
        </p:nvSpPr>
        <p:spPr>
          <a:xfrm>
            <a:off x="8871232" y="1642524"/>
            <a:ext cx="2340152" cy="573811"/>
          </a:xfrm>
          <a:prstGeom prst="rect">
            <a:avLst/>
          </a:prstGeom>
        </p:spPr>
        <p:txBody>
          <a:bodyPr wrap="square">
            <a:spAutoFit/>
          </a:bodyPr>
          <a:lstStyle/>
          <a:p>
            <a:pPr algn="ctr">
              <a:lnSpc>
                <a:spcPct val="150000"/>
              </a:lnSpc>
            </a:pPr>
            <a:r>
              <a:rPr lang="zh-CN" altLang="en-US" sz="11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您的内容打在这里您的内容打在这里您的内容打在这里</a:t>
            </a:r>
          </a:p>
        </p:txBody>
      </p:sp>
      <p:cxnSp>
        <p:nvCxnSpPr>
          <p:cNvPr id="14" name="PA-StraightArrowConnector 89">
            <a:extLst>
              <a:ext uri="{FF2B5EF4-FFF2-40B4-BE49-F238E27FC236}">
                <a16:creationId xmlns="" xmlns:a16="http://schemas.microsoft.com/office/drawing/2014/main" id="{8C571914-134B-402B-95D7-8889EE075707}"/>
              </a:ext>
            </a:extLst>
          </p:cNvPr>
          <p:cNvCxnSpPr/>
          <p:nvPr>
            <p:custDataLst>
              <p:tags r:id="rId13"/>
            </p:custDataLst>
          </p:nvPr>
        </p:nvCxnSpPr>
        <p:spPr>
          <a:xfrm>
            <a:off x="8902864" y="3664277"/>
            <a:ext cx="0" cy="674339"/>
          </a:xfrm>
          <a:prstGeom prst="straightConnector1">
            <a:avLst/>
          </a:prstGeom>
          <a:ln w="6350" cap="flat" cmpd="sng" algn="ctr">
            <a:solidFill>
              <a:srgbClr val="E48987"/>
            </a:solidFill>
            <a:prstDash val="sysDot"/>
            <a:miter lim="800000"/>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PA-StraightArrowConnector 91">
            <a:extLst>
              <a:ext uri="{FF2B5EF4-FFF2-40B4-BE49-F238E27FC236}">
                <a16:creationId xmlns="" xmlns:a16="http://schemas.microsoft.com/office/drawing/2014/main" id="{1BB1706C-2C8E-4A11-BD38-7AAE4D1A788E}"/>
              </a:ext>
            </a:extLst>
          </p:cNvPr>
          <p:cNvCxnSpPr/>
          <p:nvPr>
            <p:custDataLst>
              <p:tags r:id="rId14"/>
            </p:custDataLst>
          </p:nvPr>
        </p:nvCxnSpPr>
        <p:spPr>
          <a:xfrm>
            <a:off x="5107903" y="3900250"/>
            <a:ext cx="0" cy="674339"/>
          </a:xfrm>
          <a:prstGeom prst="straightConnector1">
            <a:avLst/>
          </a:prstGeom>
          <a:ln w="6350" cap="flat" cmpd="sng" algn="ctr">
            <a:solidFill>
              <a:schemeClr val="bg1"/>
            </a:solidFill>
            <a:prstDash val="sysDot"/>
            <a:miter lim="800000"/>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6" name="PA-StraightArrowConnector 92">
            <a:extLst>
              <a:ext uri="{FF2B5EF4-FFF2-40B4-BE49-F238E27FC236}">
                <a16:creationId xmlns="" xmlns:a16="http://schemas.microsoft.com/office/drawing/2014/main" id="{C6AEC02C-B228-4109-8543-B50570443FA0}"/>
              </a:ext>
            </a:extLst>
          </p:cNvPr>
          <p:cNvCxnSpPr/>
          <p:nvPr>
            <p:custDataLst>
              <p:tags r:id="rId15"/>
            </p:custDataLst>
          </p:nvPr>
        </p:nvCxnSpPr>
        <p:spPr>
          <a:xfrm>
            <a:off x="2074943" y="3664277"/>
            <a:ext cx="0" cy="674339"/>
          </a:xfrm>
          <a:prstGeom prst="straightConnector1">
            <a:avLst/>
          </a:prstGeom>
          <a:ln w="6350" cap="flat" cmpd="sng" algn="ctr">
            <a:solidFill>
              <a:schemeClr val="bg1"/>
            </a:solidFill>
            <a:prstDash val="sysDot"/>
            <a:miter lim="800000"/>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7" name="PA-StraightArrowConnector 93">
            <a:extLst>
              <a:ext uri="{FF2B5EF4-FFF2-40B4-BE49-F238E27FC236}">
                <a16:creationId xmlns="" xmlns:a16="http://schemas.microsoft.com/office/drawing/2014/main" id="{43EB511F-0458-49FE-9DF4-EEF7CF21A7D2}"/>
              </a:ext>
            </a:extLst>
          </p:cNvPr>
          <p:cNvCxnSpPr/>
          <p:nvPr>
            <p:custDataLst>
              <p:tags r:id="rId16"/>
            </p:custDataLst>
          </p:nvPr>
        </p:nvCxnSpPr>
        <p:spPr>
          <a:xfrm flipV="1">
            <a:off x="10090545" y="2346664"/>
            <a:ext cx="0" cy="563876"/>
          </a:xfrm>
          <a:prstGeom prst="straightConnector1">
            <a:avLst/>
          </a:prstGeom>
          <a:ln w="6350" cap="flat" cmpd="sng" algn="ctr">
            <a:solidFill>
              <a:schemeClr val="bg1"/>
            </a:solidFill>
            <a:prstDash val="sysDot"/>
            <a:miter lim="800000"/>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8" name="PA-StraightArrowConnector 94">
            <a:extLst>
              <a:ext uri="{FF2B5EF4-FFF2-40B4-BE49-F238E27FC236}">
                <a16:creationId xmlns="" xmlns:a16="http://schemas.microsoft.com/office/drawing/2014/main" id="{ED06AB6C-B426-459B-BC73-CFBC2AF4969B}"/>
              </a:ext>
            </a:extLst>
          </p:cNvPr>
          <p:cNvCxnSpPr/>
          <p:nvPr>
            <p:custDataLst>
              <p:tags r:id="rId17"/>
            </p:custDataLst>
          </p:nvPr>
        </p:nvCxnSpPr>
        <p:spPr>
          <a:xfrm flipV="1">
            <a:off x="6970788" y="2346664"/>
            <a:ext cx="0" cy="563876"/>
          </a:xfrm>
          <a:prstGeom prst="straightConnector1">
            <a:avLst/>
          </a:prstGeom>
          <a:ln w="6350" cap="flat" cmpd="sng" algn="ctr">
            <a:solidFill>
              <a:schemeClr val="bg1"/>
            </a:solidFill>
            <a:prstDash val="sysDot"/>
            <a:miter lim="800000"/>
            <a:headEnd type="none"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PA-StraightArrowConnector 95">
            <a:extLst>
              <a:ext uri="{FF2B5EF4-FFF2-40B4-BE49-F238E27FC236}">
                <a16:creationId xmlns="" xmlns:a16="http://schemas.microsoft.com/office/drawing/2014/main" id="{A8D2F74C-2953-4A7C-BB88-43CF355BCAB0}"/>
              </a:ext>
            </a:extLst>
          </p:cNvPr>
          <p:cNvCxnSpPr/>
          <p:nvPr>
            <p:custDataLst>
              <p:tags r:id="rId18"/>
            </p:custDataLst>
          </p:nvPr>
        </p:nvCxnSpPr>
        <p:spPr>
          <a:xfrm flipV="1">
            <a:off x="3937828" y="2346664"/>
            <a:ext cx="0" cy="563876"/>
          </a:xfrm>
          <a:prstGeom prst="straightConnector1">
            <a:avLst/>
          </a:prstGeom>
          <a:ln w="6350" cap="flat" cmpd="sng" algn="ctr">
            <a:solidFill>
              <a:schemeClr val="bg1"/>
            </a:solidFill>
            <a:prstDash val="sysDot"/>
            <a:miter lim="800000"/>
            <a:headEnd type="none"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0" name="PA-组合 19">
            <a:extLst>
              <a:ext uri="{FF2B5EF4-FFF2-40B4-BE49-F238E27FC236}">
                <a16:creationId xmlns="" xmlns:a16="http://schemas.microsoft.com/office/drawing/2014/main" id="{B5940368-812C-42C2-80AB-00530B6688EC}"/>
              </a:ext>
            </a:extLst>
          </p:cNvPr>
          <p:cNvGrpSpPr/>
          <p:nvPr>
            <p:custDataLst>
              <p:tags r:id="rId19"/>
            </p:custDataLst>
          </p:nvPr>
        </p:nvGrpSpPr>
        <p:grpSpPr>
          <a:xfrm>
            <a:off x="1818496" y="2527766"/>
            <a:ext cx="8789050" cy="1868573"/>
            <a:chOff x="1848559" y="2896734"/>
            <a:chExt cx="8789050" cy="1868573"/>
          </a:xfrm>
        </p:grpSpPr>
        <p:sp>
          <p:nvSpPr>
            <p:cNvPr id="21" name="PA-形状 7">
              <a:extLst>
                <a:ext uri="{FF2B5EF4-FFF2-40B4-BE49-F238E27FC236}">
                  <a16:creationId xmlns="" xmlns:a16="http://schemas.microsoft.com/office/drawing/2014/main" id="{4DF12E12-34F4-4EE9-B758-A98DB5BBB002}"/>
                </a:ext>
              </a:extLst>
            </p:cNvPr>
            <p:cNvSpPr/>
            <p:nvPr>
              <p:custDataLst>
                <p:tags r:id="rId22"/>
              </p:custDataLst>
            </p:nvPr>
          </p:nvSpPr>
          <p:spPr>
            <a:xfrm>
              <a:off x="1848559" y="3083590"/>
              <a:ext cx="1279959" cy="14948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3974"/>
                  </a:lnTo>
                  <a:lnTo>
                    <a:pt x="21600" y="17626"/>
                  </a:lnTo>
                  <a:lnTo>
                    <a:pt x="0" y="21600"/>
                  </a:lnTo>
                  <a:lnTo>
                    <a:pt x="0" y="0"/>
                  </a:lnTo>
                  <a:close/>
                </a:path>
              </a:pathLst>
            </a:custGeom>
            <a:solidFill>
              <a:srgbClr val="69C6D9"/>
            </a:solidFill>
            <a:ln w="12700" cap="flat">
              <a:noFill/>
              <a:miter lim="400000"/>
            </a:ln>
            <a:effectLst/>
          </p:spPr>
          <p:txBody>
            <a:bodyPr wrap="square" lIns="0" tIns="0" rIns="0" bIns="0" numCol="1" anchor="t">
              <a:noAutofit/>
            </a:bodyPr>
            <a:lstStyle/>
            <a:p>
              <a:pPr lvl="0"/>
              <a:endParaRPr sz="1125" dirty="0">
                <a:solidFill>
                  <a:schemeClr val="tx1">
                    <a:lumMod val="75000"/>
                    <a:lumOff val="25000"/>
                  </a:schemeClr>
                </a:solidFill>
                <a:ea typeface="思源黑体 Normal" panose="020B0400000000000000" pitchFamily="34" charset="-122"/>
                <a:cs typeface="+mn-ea"/>
                <a:sym typeface="+mn-lt"/>
              </a:endParaRPr>
            </a:p>
          </p:txBody>
        </p:sp>
        <p:sp>
          <p:nvSpPr>
            <p:cNvPr id="22" name="PA-形状 10">
              <a:extLst>
                <a:ext uri="{FF2B5EF4-FFF2-40B4-BE49-F238E27FC236}">
                  <a16:creationId xmlns="" xmlns:a16="http://schemas.microsoft.com/office/drawing/2014/main" id="{ADFF4F38-741E-44FD-B472-7FE065AF1F07}"/>
                </a:ext>
              </a:extLst>
            </p:cNvPr>
            <p:cNvSpPr/>
            <p:nvPr>
              <p:custDataLst>
                <p:tags r:id="rId23"/>
              </p:custDataLst>
            </p:nvPr>
          </p:nvSpPr>
          <p:spPr>
            <a:xfrm>
              <a:off x="3168159" y="3008848"/>
              <a:ext cx="1407956" cy="16443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3974"/>
                  </a:lnTo>
                  <a:lnTo>
                    <a:pt x="21600" y="17626"/>
                  </a:lnTo>
                  <a:lnTo>
                    <a:pt x="0" y="21600"/>
                  </a:lnTo>
                  <a:lnTo>
                    <a:pt x="0" y="0"/>
                  </a:lnTo>
                  <a:close/>
                </a:path>
              </a:pathLst>
            </a:custGeom>
            <a:solidFill>
              <a:srgbClr val="E48987"/>
            </a:solidFill>
            <a:ln w="12700" cap="flat">
              <a:noFill/>
              <a:miter lim="400000"/>
            </a:ln>
            <a:effectLst/>
          </p:spPr>
          <p:txBody>
            <a:bodyPr wrap="square" lIns="0" tIns="0" rIns="0" bIns="0" numCol="1" anchor="t">
              <a:noAutofit/>
            </a:bodyPr>
            <a:lstStyle/>
            <a:p>
              <a:pPr lvl="0"/>
              <a:endParaRPr sz="1125" dirty="0">
                <a:solidFill>
                  <a:schemeClr val="tx1">
                    <a:lumMod val="75000"/>
                    <a:lumOff val="25000"/>
                  </a:schemeClr>
                </a:solidFill>
                <a:ea typeface="思源黑体 Normal" panose="020B0400000000000000" pitchFamily="34" charset="-122"/>
                <a:cs typeface="+mn-ea"/>
                <a:sym typeface="+mn-lt"/>
              </a:endParaRPr>
            </a:p>
          </p:txBody>
        </p:sp>
        <p:sp>
          <p:nvSpPr>
            <p:cNvPr id="23" name="PA-形状 13">
              <a:extLst>
                <a:ext uri="{FF2B5EF4-FFF2-40B4-BE49-F238E27FC236}">
                  <a16:creationId xmlns="" xmlns:a16="http://schemas.microsoft.com/office/drawing/2014/main" id="{58BB5DA4-120E-43EF-91DF-67221F26F596}"/>
                </a:ext>
              </a:extLst>
            </p:cNvPr>
            <p:cNvSpPr/>
            <p:nvPr>
              <p:custDataLst>
                <p:tags r:id="rId24"/>
              </p:custDataLst>
            </p:nvPr>
          </p:nvSpPr>
          <p:spPr>
            <a:xfrm flipH="1">
              <a:off x="9357650" y="3083590"/>
              <a:ext cx="1279959" cy="149485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3974"/>
                  </a:lnTo>
                  <a:lnTo>
                    <a:pt x="21600" y="17626"/>
                  </a:lnTo>
                  <a:lnTo>
                    <a:pt x="0" y="21600"/>
                  </a:lnTo>
                  <a:lnTo>
                    <a:pt x="0" y="0"/>
                  </a:lnTo>
                  <a:close/>
                </a:path>
              </a:pathLst>
            </a:custGeom>
            <a:solidFill>
              <a:srgbClr val="E48987"/>
            </a:solidFill>
            <a:ln w="12700" cap="flat">
              <a:noFill/>
              <a:miter lim="400000"/>
            </a:ln>
            <a:effectLst/>
          </p:spPr>
          <p:txBody>
            <a:bodyPr wrap="square" lIns="0" tIns="0" rIns="0" bIns="0" numCol="1" anchor="t">
              <a:noAutofit/>
            </a:bodyPr>
            <a:lstStyle/>
            <a:p>
              <a:pPr lvl="0"/>
              <a:endParaRPr sz="1125" dirty="0">
                <a:solidFill>
                  <a:schemeClr val="tx1">
                    <a:lumMod val="75000"/>
                    <a:lumOff val="25000"/>
                  </a:schemeClr>
                </a:solidFill>
                <a:ea typeface="思源黑体 Normal" panose="020B0400000000000000" pitchFamily="34" charset="-122"/>
                <a:cs typeface="+mn-ea"/>
                <a:sym typeface="+mn-lt"/>
              </a:endParaRPr>
            </a:p>
          </p:txBody>
        </p:sp>
        <p:sp>
          <p:nvSpPr>
            <p:cNvPr id="24" name="PA-形状 16">
              <a:extLst>
                <a:ext uri="{FF2B5EF4-FFF2-40B4-BE49-F238E27FC236}">
                  <a16:creationId xmlns="" xmlns:a16="http://schemas.microsoft.com/office/drawing/2014/main" id="{E3E87C5D-3CCF-4E81-9678-9343E0A1F6AF}"/>
                </a:ext>
              </a:extLst>
            </p:cNvPr>
            <p:cNvSpPr/>
            <p:nvPr>
              <p:custDataLst>
                <p:tags r:id="rId25"/>
              </p:custDataLst>
            </p:nvPr>
          </p:nvSpPr>
          <p:spPr>
            <a:xfrm>
              <a:off x="4621091" y="2896734"/>
              <a:ext cx="1599949" cy="18685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3974"/>
                  </a:lnTo>
                  <a:lnTo>
                    <a:pt x="21600" y="17626"/>
                  </a:lnTo>
                  <a:lnTo>
                    <a:pt x="0" y="21600"/>
                  </a:lnTo>
                  <a:lnTo>
                    <a:pt x="0" y="0"/>
                  </a:lnTo>
                  <a:close/>
                </a:path>
              </a:pathLst>
            </a:custGeom>
            <a:solidFill>
              <a:srgbClr val="69C6D9"/>
            </a:solidFill>
            <a:ln w="12700" cap="flat">
              <a:noFill/>
              <a:miter lim="400000"/>
            </a:ln>
            <a:effectLst/>
          </p:spPr>
          <p:txBody>
            <a:bodyPr wrap="square" lIns="0" tIns="0" rIns="0" bIns="0" numCol="1" anchor="t">
              <a:noAutofit/>
            </a:bodyPr>
            <a:lstStyle/>
            <a:p>
              <a:pPr lvl="0"/>
              <a:endParaRPr sz="1125" dirty="0">
                <a:solidFill>
                  <a:schemeClr val="tx1">
                    <a:lumMod val="75000"/>
                    <a:lumOff val="25000"/>
                  </a:schemeClr>
                </a:solidFill>
                <a:ea typeface="思源黑体 Normal" panose="020B0400000000000000" pitchFamily="34" charset="-122"/>
                <a:cs typeface="+mn-ea"/>
                <a:sym typeface="+mn-lt"/>
              </a:endParaRPr>
            </a:p>
          </p:txBody>
        </p:sp>
        <p:sp>
          <p:nvSpPr>
            <p:cNvPr id="25" name="PA-形状 19">
              <a:extLst>
                <a:ext uri="{FF2B5EF4-FFF2-40B4-BE49-F238E27FC236}">
                  <a16:creationId xmlns="" xmlns:a16="http://schemas.microsoft.com/office/drawing/2014/main" id="{5B06CC58-6737-4B3D-989D-B0402AA52346}"/>
                </a:ext>
              </a:extLst>
            </p:cNvPr>
            <p:cNvSpPr/>
            <p:nvPr>
              <p:custDataLst>
                <p:tags r:id="rId26"/>
              </p:custDataLst>
            </p:nvPr>
          </p:nvSpPr>
          <p:spPr>
            <a:xfrm flipH="1">
              <a:off x="6265127" y="2896735"/>
              <a:ext cx="1599949" cy="18685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3974"/>
                  </a:lnTo>
                  <a:lnTo>
                    <a:pt x="21600" y="17626"/>
                  </a:lnTo>
                  <a:lnTo>
                    <a:pt x="0" y="21600"/>
                  </a:lnTo>
                  <a:lnTo>
                    <a:pt x="0" y="0"/>
                  </a:lnTo>
                  <a:close/>
                </a:path>
              </a:pathLst>
            </a:custGeom>
            <a:solidFill>
              <a:srgbClr val="E48987"/>
            </a:solidFill>
            <a:ln w="12700" cap="flat">
              <a:noFill/>
              <a:miter lim="400000"/>
            </a:ln>
            <a:effectLst/>
          </p:spPr>
          <p:txBody>
            <a:bodyPr wrap="square" lIns="0" tIns="0" rIns="0" bIns="0" numCol="1" anchor="t">
              <a:noAutofit/>
            </a:bodyPr>
            <a:lstStyle/>
            <a:p>
              <a:pPr lvl="0"/>
              <a:endParaRPr sz="1125" dirty="0">
                <a:solidFill>
                  <a:schemeClr val="tx1">
                    <a:lumMod val="75000"/>
                    <a:lumOff val="25000"/>
                  </a:schemeClr>
                </a:solidFill>
                <a:ea typeface="思源黑体 Normal" panose="020B0400000000000000" pitchFamily="34" charset="-122"/>
                <a:cs typeface="+mn-ea"/>
                <a:sym typeface="+mn-lt"/>
              </a:endParaRPr>
            </a:p>
          </p:txBody>
        </p:sp>
        <p:sp>
          <p:nvSpPr>
            <p:cNvPr id="26" name="PA-形状 22">
              <a:extLst>
                <a:ext uri="{FF2B5EF4-FFF2-40B4-BE49-F238E27FC236}">
                  <a16:creationId xmlns="" xmlns:a16="http://schemas.microsoft.com/office/drawing/2014/main" id="{78C42B88-B2DB-45D1-8C0F-689A166A7960}"/>
                </a:ext>
              </a:extLst>
            </p:cNvPr>
            <p:cNvSpPr/>
            <p:nvPr>
              <p:custDataLst>
                <p:tags r:id="rId27"/>
              </p:custDataLst>
            </p:nvPr>
          </p:nvSpPr>
          <p:spPr>
            <a:xfrm flipH="1">
              <a:off x="7909164" y="3008848"/>
              <a:ext cx="1407956" cy="164434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3974"/>
                  </a:lnTo>
                  <a:lnTo>
                    <a:pt x="21600" y="17626"/>
                  </a:lnTo>
                  <a:lnTo>
                    <a:pt x="0" y="21600"/>
                  </a:lnTo>
                  <a:lnTo>
                    <a:pt x="0" y="0"/>
                  </a:lnTo>
                  <a:close/>
                </a:path>
              </a:pathLst>
            </a:custGeom>
            <a:solidFill>
              <a:srgbClr val="69C6D9"/>
            </a:solidFill>
            <a:ln w="12700" cap="flat">
              <a:noFill/>
              <a:miter lim="400000"/>
            </a:ln>
            <a:effectLst/>
          </p:spPr>
          <p:txBody>
            <a:bodyPr wrap="square" lIns="0" tIns="0" rIns="0" bIns="0" numCol="1" anchor="t">
              <a:noAutofit/>
            </a:bodyPr>
            <a:lstStyle/>
            <a:p>
              <a:pPr lvl="0"/>
              <a:endParaRPr sz="1125" dirty="0">
                <a:solidFill>
                  <a:schemeClr val="tx1">
                    <a:lumMod val="75000"/>
                    <a:lumOff val="25000"/>
                  </a:schemeClr>
                </a:solidFill>
                <a:ea typeface="思源黑体 Normal" panose="020B0400000000000000" pitchFamily="34" charset="-122"/>
                <a:cs typeface="+mn-ea"/>
                <a:sym typeface="+mn-lt"/>
              </a:endParaRPr>
            </a:p>
          </p:txBody>
        </p:sp>
        <p:sp>
          <p:nvSpPr>
            <p:cNvPr id="27" name="PA-任意多边形 119">
              <a:extLst>
                <a:ext uri="{FF2B5EF4-FFF2-40B4-BE49-F238E27FC236}">
                  <a16:creationId xmlns="" xmlns:a16="http://schemas.microsoft.com/office/drawing/2014/main" id="{C06F535A-EC77-45D1-B7A3-6DCDF1E915AE}"/>
                </a:ext>
              </a:extLst>
            </p:cNvPr>
            <p:cNvSpPr>
              <a:spLocks noEditPoints="1"/>
            </p:cNvSpPr>
            <p:nvPr>
              <p:custDataLst>
                <p:tags r:id="rId28"/>
              </p:custDataLst>
            </p:nvPr>
          </p:nvSpPr>
          <p:spPr bwMode="auto">
            <a:xfrm>
              <a:off x="2282712" y="3617114"/>
              <a:ext cx="411652" cy="452062"/>
            </a:xfrm>
            <a:custGeom>
              <a:avLst/>
              <a:gdLst>
                <a:gd name="T0" fmla="*/ 55 w 69"/>
                <a:gd name="T1" fmla="*/ 29 h 73"/>
                <a:gd name="T2" fmla="*/ 49 w 69"/>
                <a:gd name="T3" fmla="*/ 20 h 73"/>
                <a:gd name="T4" fmla="*/ 41 w 69"/>
                <a:gd name="T5" fmla="*/ 13 h 73"/>
                <a:gd name="T6" fmla="*/ 39 w 69"/>
                <a:gd name="T7" fmla="*/ 0 h 73"/>
                <a:gd name="T8" fmla="*/ 58 w 69"/>
                <a:gd name="T9" fmla="*/ 11 h 73"/>
                <a:gd name="T10" fmla="*/ 68 w 69"/>
                <a:gd name="T11" fmla="*/ 30 h 73"/>
                <a:gd name="T12" fmla="*/ 61 w 69"/>
                <a:gd name="T13" fmla="*/ 30 h 73"/>
                <a:gd name="T14" fmla="*/ 55 w 69"/>
                <a:gd name="T15" fmla="*/ 14 h 73"/>
                <a:gd name="T16" fmla="*/ 40 w 69"/>
                <a:gd name="T17" fmla="*/ 8 h 73"/>
                <a:gd name="T18" fmla="*/ 61 w 69"/>
                <a:gd name="T19" fmla="*/ 30 h 73"/>
                <a:gd name="T20" fmla="*/ 63 w 69"/>
                <a:gd name="T21" fmla="*/ 43 h 73"/>
                <a:gd name="T22" fmla="*/ 32 w 69"/>
                <a:gd name="T23" fmla="*/ 53 h 73"/>
                <a:gd name="T24" fmla="*/ 32 w 69"/>
                <a:gd name="T25" fmla="*/ 57 h 73"/>
                <a:gd name="T26" fmla="*/ 34 w 69"/>
                <a:gd name="T27" fmla="*/ 72 h 73"/>
                <a:gd name="T28" fmla="*/ 24 w 69"/>
                <a:gd name="T29" fmla="*/ 65 h 73"/>
                <a:gd name="T30" fmla="*/ 21 w 69"/>
                <a:gd name="T31" fmla="*/ 65 h 73"/>
                <a:gd name="T32" fmla="*/ 16 w 69"/>
                <a:gd name="T33" fmla="*/ 69 h 73"/>
                <a:gd name="T34" fmla="*/ 0 w 69"/>
                <a:gd name="T35" fmla="*/ 53 h 73"/>
                <a:gd name="T36" fmla="*/ 15 w 69"/>
                <a:gd name="T37" fmla="*/ 37 h 73"/>
                <a:gd name="T38" fmla="*/ 26 w 69"/>
                <a:gd name="T39" fmla="*/ 6 h 73"/>
                <a:gd name="T40" fmla="*/ 28 w 69"/>
                <a:gd name="T41" fmla="*/ 6 h 73"/>
                <a:gd name="T42" fmla="*/ 7 w 69"/>
                <a:gd name="T43" fmla="*/ 50 h 73"/>
                <a:gd name="T44" fmla="*/ 6 w 69"/>
                <a:gd name="T45" fmla="*/ 50 h 73"/>
                <a:gd name="T46" fmla="*/ 3 w 69"/>
                <a:gd name="T47" fmla="*/ 53 h 73"/>
                <a:gd name="T48" fmla="*/ 17 w 69"/>
                <a:gd name="T49" fmla="*/ 64 h 73"/>
                <a:gd name="T50" fmla="*/ 16 w 69"/>
                <a:gd name="T51" fmla="*/ 65 h 73"/>
                <a:gd name="T52" fmla="*/ 30 w 69"/>
                <a:gd name="T53" fmla="*/ 52 h 73"/>
                <a:gd name="T54" fmla="*/ 8 w 69"/>
                <a:gd name="T55" fmla="*/ 52 h 73"/>
                <a:gd name="T56" fmla="*/ 20 w 69"/>
                <a:gd name="T57" fmla="*/ 61 h 73"/>
                <a:gd name="T58" fmla="*/ 29 w 69"/>
                <a:gd name="T59" fmla="*/ 56 h 73"/>
                <a:gd name="T60" fmla="*/ 22 w 69"/>
                <a:gd name="T61" fmla="*/ 62 h 73"/>
                <a:gd name="T62" fmla="*/ 23 w 69"/>
                <a:gd name="T63" fmla="*/ 62 h 73"/>
                <a:gd name="T64" fmla="*/ 27 w 69"/>
                <a:gd name="T65" fmla="*/ 60 h 73"/>
                <a:gd name="T66" fmla="*/ 36 w 69"/>
                <a:gd name="T67" fmla="*/ 65 h 73"/>
                <a:gd name="T68" fmla="*/ 42 w 69"/>
                <a:gd name="T69" fmla="*/ 27 h 73"/>
                <a:gd name="T70" fmla="*/ 18 w 69"/>
                <a:gd name="T71" fmla="*/ 38 h 73"/>
                <a:gd name="T72" fmla="*/ 28 w 69"/>
                <a:gd name="T73" fmla="*/ 16 h 73"/>
                <a:gd name="T74" fmla="*/ 31 w 69"/>
                <a:gd name="T75" fmla="*/ 51 h 73"/>
                <a:gd name="T76" fmla="*/ 27 w 69"/>
                <a:gd name="T77" fmla="*/ 9 h 73"/>
                <a:gd name="T78" fmla="*/ 60 w 69"/>
                <a:gd name="T79" fmla="*/ 42 h 73"/>
                <a:gd name="T80" fmla="*/ 21 w 69"/>
                <a:gd name="T81" fmla="*/ 48 h 73"/>
                <a:gd name="T82" fmla="*/ 14 w 69"/>
                <a:gd name="T83" fmla="*/ 54 h 73"/>
                <a:gd name="T84" fmla="*/ 12 w 69"/>
                <a:gd name="T85" fmla="*/ 50 h 73"/>
                <a:gd name="T86" fmla="*/ 21 w 69"/>
                <a:gd name="T87" fmla="*/ 47 h 73"/>
                <a:gd name="T88" fmla="*/ 14 w 69"/>
                <a:gd name="T89" fmla="*/ 5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9" h="73">
                  <a:moveTo>
                    <a:pt x="51" y="18"/>
                  </a:moveTo>
                  <a:cubicBezTo>
                    <a:pt x="53" y="21"/>
                    <a:pt x="55" y="24"/>
                    <a:pt x="56" y="28"/>
                  </a:cubicBezTo>
                  <a:cubicBezTo>
                    <a:pt x="56" y="28"/>
                    <a:pt x="56" y="29"/>
                    <a:pt x="55" y="29"/>
                  </a:cubicBezTo>
                  <a:cubicBezTo>
                    <a:pt x="55" y="29"/>
                    <a:pt x="55" y="29"/>
                    <a:pt x="55" y="29"/>
                  </a:cubicBezTo>
                  <a:cubicBezTo>
                    <a:pt x="54" y="29"/>
                    <a:pt x="54" y="29"/>
                    <a:pt x="54" y="28"/>
                  </a:cubicBezTo>
                  <a:cubicBezTo>
                    <a:pt x="53" y="25"/>
                    <a:pt x="51" y="22"/>
                    <a:pt x="49" y="20"/>
                  </a:cubicBezTo>
                  <a:cubicBezTo>
                    <a:pt x="47" y="17"/>
                    <a:pt x="44" y="16"/>
                    <a:pt x="40" y="15"/>
                  </a:cubicBezTo>
                  <a:cubicBezTo>
                    <a:pt x="40" y="15"/>
                    <a:pt x="40" y="14"/>
                    <a:pt x="40" y="14"/>
                  </a:cubicBezTo>
                  <a:cubicBezTo>
                    <a:pt x="40" y="13"/>
                    <a:pt x="40" y="13"/>
                    <a:pt x="41" y="13"/>
                  </a:cubicBezTo>
                  <a:cubicBezTo>
                    <a:pt x="45" y="14"/>
                    <a:pt x="48" y="16"/>
                    <a:pt x="51" y="18"/>
                  </a:cubicBezTo>
                  <a:close/>
                  <a:moveTo>
                    <a:pt x="59" y="9"/>
                  </a:moveTo>
                  <a:cubicBezTo>
                    <a:pt x="54" y="4"/>
                    <a:pt x="47" y="1"/>
                    <a:pt x="39" y="0"/>
                  </a:cubicBezTo>
                  <a:cubicBezTo>
                    <a:pt x="39" y="0"/>
                    <a:pt x="38" y="0"/>
                    <a:pt x="38" y="1"/>
                  </a:cubicBezTo>
                  <a:cubicBezTo>
                    <a:pt x="38" y="2"/>
                    <a:pt x="39" y="2"/>
                    <a:pt x="39" y="2"/>
                  </a:cubicBezTo>
                  <a:cubicBezTo>
                    <a:pt x="46" y="3"/>
                    <a:pt x="53" y="6"/>
                    <a:pt x="58" y="11"/>
                  </a:cubicBezTo>
                  <a:cubicBezTo>
                    <a:pt x="63" y="16"/>
                    <a:pt x="66" y="22"/>
                    <a:pt x="67" y="29"/>
                  </a:cubicBezTo>
                  <a:cubicBezTo>
                    <a:pt x="67" y="30"/>
                    <a:pt x="67" y="30"/>
                    <a:pt x="68" y="30"/>
                  </a:cubicBezTo>
                  <a:cubicBezTo>
                    <a:pt x="68" y="30"/>
                    <a:pt x="68" y="30"/>
                    <a:pt x="68" y="30"/>
                  </a:cubicBezTo>
                  <a:cubicBezTo>
                    <a:pt x="68" y="30"/>
                    <a:pt x="69" y="30"/>
                    <a:pt x="69" y="29"/>
                  </a:cubicBezTo>
                  <a:cubicBezTo>
                    <a:pt x="68" y="22"/>
                    <a:pt x="64" y="15"/>
                    <a:pt x="59" y="9"/>
                  </a:cubicBezTo>
                  <a:close/>
                  <a:moveTo>
                    <a:pt x="61" y="30"/>
                  </a:moveTo>
                  <a:cubicBezTo>
                    <a:pt x="61" y="30"/>
                    <a:pt x="61" y="30"/>
                    <a:pt x="61" y="30"/>
                  </a:cubicBezTo>
                  <a:cubicBezTo>
                    <a:pt x="62" y="30"/>
                    <a:pt x="62" y="29"/>
                    <a:pt x="62" y="28"/>
                  </a:cubicBezTo>
                  <a:cubicBezTo>
                    <a:pt x="61" y="23"/>
                    <a:pt x="59" y="18"/>
                    <a:pt x="55" y="14"/>
                  </a:cubicBezTo>
                  <a:cubicBezTo>
                    <a:pt x="51" y="10"/>
                    <a:pt x="46" y="7"/>
                    <a:pt x="40" y="6"/>
                  </a:cubicBezTo>
                  <a:cubicBezTo>
                    <a:pt x="40" y="6"/>
                    <a:pt x="39" y="7"/>
                    <a:pt x="39" y="7"/>
                  </a:cubicBezTo>
                  <a:cubicBezTo>
                    <a:pt x="39" y="8"/>
                    <a:pt x="39" y="8"/>
                    <a:pt x="40" y="8"/>
                  </a:cubicBezTo>
                  <a:cubicBezTo>
                    <a:pt x="45" y="9"/>
                    <a:pt x="50" y="12"/>
                    <a:pt x="53" y="15"/>
                  </a:cubicBezTo>
                  <a:cubicBezTo>
                    <a:pt x="57" y="19"/>
                    <a:pt x="59" y="24"/>
                    <a:pt x="60" y="29"/>
                  </a:cubicBezTo>
                  <a:cubicBezTo>
                    <a:pt x="60" y="29"/>
                    <a:pt x="61" y="30"/>
                    <a:pt x="61" y="30"/>
                  </a:cubicBezTo>
                  <a:close/>
                  <a:moveTo>
                    <a:pt x="63" y="40"/>
                  </a:moveTo>
                  <a:cubicBezTo>
                    <a:pt x="63" y="41"/>
                    <a:pt x="63" y="41"/>
                    <a:pt x="63" y="42"/>
                  </a:cubicBezTo>
                  <a:cubicBezTo>
                    <a:pt x="63" y="42"/>
                    <a:pt x="63" y="43"/>
                    <a:pt x="63" y="43"/>
                  </a:cubicBezTo>
                  <a:cubicBezTo>
                    <a:pt x="61" y="45"/>
                    <a:pt x="61" y="45"/>
                    <a:pt x="61" y="45"/>
                  </a:cubicBezTo>
                  <a:cubicBezTo>
                    <a:pt x="61" y="45"/>
                    <a:pt x="61" y="45"/>
                    <a:pt x="60" y="45"/>
                  </a:cubicBezTo>
                  <a:cubicBezTo>
                    <a:pt x="32" y="53"/>
                    <a:pt x="32" y="53"/>
                    <a:pt x="32" y="53"/>
                  </a:cubicBezTo>
                  <a:cubicBezTo>
                    <a:pt x="32" y="54"/>
                    <a:pt x="32" y="54"/>
                    <a:pt x="32" y="54"/>
                  </a:cubicBezTo>
                  <a:cubicBezTo>
                    <a:pt x="32" y="54"/>
                    <a:pt x="32" y="54"/>
                    <a:pt x="32" y="54"/>
                  </a:cubicBezTo>
                  <a:cubicBezTo>
                    <a:pt x="33" y="55"/>
                    <a:pt x="33" y="56"/>
                    <a:pt x="32" y="57"/>
                  </a:cubicBezTo>
                  <a:cubicBezTo>
                    <a:pt x="39" y="64"/>
                    <a:pt x="39" y="64"/>
                    <a:pt x="39" y="64"/>
                  </a:cubicBezTo>
                  <a:cubicBezTo>
                    <a:pt x="40" y="65"/>
                    <a:pt x="40" y="66"/>
                    <a:pt x="39" y="67"/>
                  </a:cubicBezTo>
                  <a:cubicBezTo>
                    <a:pt x="34" y="72"/>
                    <a:pt x="34" y="72"/>
                    <a:pt x="34" y="72"/>
                  </a:cubicBezTo>
                  <a:cubicBezTo>
                    <a:pt x="33" y="73"/>
                    <a:pt x="33" y="73"/>
                    <a:pt x="32" y="73"/>
                  </a:cubicBezTo>
                  <a:cubicBezTo>
                    <a:pt x="32" y="73"/>
                    <a:pt x="31" y="73"/>
                    <a:pt x="31" y="72"/>
                  </a:cubicBezTo>
                  <a:cubicBezTo>
                    <a:pt x="24" y="65"/>
                    <a:pt x="24" y="65"/>
                    <a:pt x="24" y="65"/>
                  </a:cubicBezTo>
                  <a:cubicBezTo>
                    <a:pt x="24" y="65"/>
                    <a:pt x="23" y="65"/>
                    <a:pt x="23" y="65"/>
                  </a:cubicBezTo>
                  <a:cubicBezTo>
                    <a:pt x="22" y="65"/>
                    <a:pt x="22" y="65"/>
                    <a:pt x="21" y="65"/>
                  </a:cubicBezTo>
                  <a:cubicBezTo>
                    <a:pt x="21" y="65"/>
                    <a:pt x="21" y="65"/>
                    <a:pt x="21" y="65"/>
                  </a:cubicBezTo>
                  <a:cubicBezTo>
                    <a:pt x="20" y="65"/>
                    <a:pt x="20" y="65"/>
                    <a:pt x="20" y="65"/>
                  </a:cubicBezTo>
                  <a:cubicBezTo>
                    <a:pt x="17" y="68"/>
                    <a:pt x="17" y="68"/>
                    <a:pt x="17" y="68"/>
                  </a:cubicBezTo>
                  <a:cubicBezTo>
                    <a:pt x="17" y="69"/>
                    <a:pt x="16" y="69"/>
                    <a:pt x="16" y="69"/>
                  </a:cubicBezTo>
                  <a:cubicBezTo>
                    <a:pt x="15" y="69"/>
                    <a:pt x="15" y="69"/>
                    <a:pt x="15" y="68"/>
                  </a:cubicBezTo>
                  <a:cubicBezTo>
                    <a:pt x="0" y="54"/>
                    <a:pt x="0" y="54"/>
                    <a:pt x="0" y="54"/>
                  </a:cubicBezTo>
                  <a:cubicBezTo>
                    <a:pt x="0" y="54"/>
                    <a:pt x="0" y="53"/>
                    <a:pt x="0" y="53"/>
                  </a:cubicBezTo>
                  <a:cubicBezTo>
                    <a:pt x="0" y="52"/>
                    <a:pt x="0" y="52"/>
                    <a:pt x="0" y="51"/>
                  </a:cubicBezTo>
                  <a:cubicBezTo>
                    <a:pt x="3" y="49"/>
                    <a:pt x="3" y="49"/>
                    <a:pt x="3" y="49"/>
                  </a:cubicBezTo>
                  <a:cubicBezTo>
                    <a:pt x="15" y="37"/>
                    <a:pt x="15" y="37"/>
                    <a:pt x="15" y="37"/>
                  </a:cubicBezTo>
                  <a:cubicBezTo>
                    <a:pt x="23" y="8"/>
                    <a:pt x="23" y="8"/>
                    <a:pt x="23" y="8"/>
                  </a:cubicBezTo>
                  <a:cubicBezTo>
                    <a:pt x="23" y="8"/>
                    <a:pt x="24" y="8"/>
                    <a:pt x="24" y="8"/>
                  </a:cubicBezTo>
                  <a:cubicBezTo>
                    <a:pt x="26" y="6"/>
                    <a:pt x="26" y="6"/>
                    <a:pt x="26" y="6"/>
                  </a:cubicBezTo>
                  <a:cubicBezTo>
                    <a:pt x="26" y="5"/>
                    <a:pt x="26" y="5"/>
                    <a:pt x="27" y="5"/>
                  </a:cubicBezTo>
                  <a:cubicBezTo>
                    <a:pt x="27" y="5"/>
                    <a:pt x="27" y="5"/>
                    <a:pt x="27" y="5"/>
                  </a:cubicBezTo>
                  <a:cubicBezTo>
                    <a:pt x="27" y="5"/>
                    <a:pt x="28" y="5"/>
                    <a:pt x="28" y="6"/>
                  </a:cubicBezTo>
                  <a:lnTo>
                    <a:pt x="63" y="40"/>
                  </a:lnTo>
                  <a:close/>
                  <a:moveTo>
                    <a:pt x="6" y="50"/>
                  </a:moveTo>
                  <a:cubicBezTo>
                    <a:pt x="7" y="50"/>
                    <a:pt x="7" y="50"/>
                    <a:pt x="7" y="50"/>
                  </a:cubicBezTo>
                  <a:cubicBezTo>
                    <a:pt x="18" y="40"/>
                    <a:pt x="18" y="40"/>
                    <a:pt x="18" y="40"/>
                  </a:cubicBezTo>
                  <a:cubicBezTo>
                    <a:pt x="17" y="39"/>
                    <a:pt x="17" y="39"/>
                    <a:pt x="17" y="39"/>
                  </a:cubicBezTo>
                  <a:lnTo>
                    <a:pt x="6" y="50"/>
                  </a:lnTo>
                  <a:close/>
                  <a:moveTo>
                    <a:pt x="5" y="52"/>
                  </a:moveTo>
                  <a:cubicBezTo>
                    <a:pt x="5" y="51"/>
                    <a:pt x="5" y="51"/>
                    <a:pt x="5" y="51"/>
                  </a:cubicBezTo>
                  <a:cubicBezTo>
                    <a:pt x="3" y="53"/>
                    <a:pt x="3" y="53"/>
                    <a:pt x="3" y="53"/>
                  </a:cubicBezTo>
                  <a:cubicBezTo>
                    <a:pt x="4" y="53"/>
                    <a:pt x="4" y="53"/>
                    <a:pt x="4" y="53"/>
                  </a:cubicBezTo>
                  <a:lnTo>
                    <a:pt x="5" y="52"/>
                  </a:lnTo>
                  <a:close/>
                  <a:moveTo>
                    <a:pt x="17" y="64"/>
                  </a:moveTo>
                  <a:cubicBezTo>
                    <a:pt x="7" y="53"/>
                    <a:pt x="7" y="53"/>
                    <a:pt x="7" y="53"/>
                  </a:cubicBezTo>
                  <a:cubicBezTo>
                    <a:pt x="5" y="55"/>
                    <a:pt x="5" y="55"/>
                    <a:pt x="5" y="55"/>
                  </a:cubicBezTo>
                  <a:cubicBezTo>
                    <a:pt x="16" y="65"/>
                    <a:pt x="16" y="65"/>
                    <a:pt x="16" y="65"/>
                  </a:cubicBezTo>
                  <a:lnTo>
                    <a:pt x="17" y="64"/>
                  </a:lnTo>
                  <a:close/>
                  <a:moveTo>
                    <a:pt x="24" y="57"/>
                  </a:moveTo>
                  <a:cubicBezTo>
                    <a:pt x="30" y="52"/>
                    <a:pt x="30" y="52"/>
                    <a:pt x="30" y="52"/>
                  </a:cubicBezTo>
                  <a:cubicBezTo>
                    <a:pt x="23" y="45"/>
                    <a:pt x="23" y="45"/>
                    <a:pt x="23" y="45"/>
                  </a:cubicBezTo>
                  <a:cubicBezTo>
                    <a:pt x="19" y="41"/>
                    <a:pt x="19" y="41"/>
                    <a:pt x="19" y="41"/>
                  </a:cubicBezTo>
                  <a:cubicBezTo>
                    <a:pt x="8" y="52"/>
                    <a:pt x="8" y="52"/>
                    <a:pt x="8" y="52"/>
                  </a:cubicBezTo>
                  <a:cubicBezTo>
                    <a:pt x="19" y="63"/>
                    <a:pt x="19" y="63"/>
                    <a:pt x="19" y="63"/>
                  </a:cubicBezTo>
                  <a:cubicBezTo>
                    <a:pt x="20" y="61"/>
                    <a:pt x="20" y="61"/>
                    <a:pt x="20" y="61"/>
                  </a:cubicBezTo>
                  <a:cubicBezTo>
                    <a:pt x="20" y="61"/>
                    <a:pt x="20" y="61"/>
                    <a:pt x="20" y="61"/>
                  </a:cubicBezTo>
                  <a:lnTo>
                    <a:pt x="24" y="57"/>
                  </a:lnTo>
                  <a:close/>
                  <a:moveTo>
                    <a:pt x="26" y="59"/>
                  </a:moveTo>
                  <a:cubicBezTo>
                    <a:pt x="29" y="56"/>
                    <a:pt x="29" y="56"/>
                    <a:pt x="29" y="56"/>
                  </a:cubicBezTo>
                  <a:cubicBezTo>
                    <a:pt x="29" y="55"/>
                    <a:pt x="29" y="55"/>
                    <a:pt x="29" y="55"/>
                  </a:cubicBezTo>
                  <a:cubicBezTo>
                    <a:pt x="26" y="59"/>
                    <a:pt x="26" y="59"/>
                    <a:pt x="26" y="59"/>
                  </a:cubicBezTo>
                  <a:cubicBezTo>
                    <a:pt x="22" y="62"/>
                    <a:pt x="22" y="62"/>
                    <a:pt x="22" y="62"/>
                  </a:cubicBezTo>
                  <a:cubicBezTo>
                    <a:pt x="23" y="62"/>
                    <a:pt x="23" y="62"/>
                    <a:pt x="23" y="62"/>
                  </a:cubicBezTo>
                  <a:cubicBezTo>
                    <a:pt x="23" y="62"/>
                    <a:pt x="23" y="62"/>
                    <a:pt x="23" y="62"/>
                  </a:cubicBezTo>
                  <a:cubicBezTo>
                    <a:pt x="23" y="62"/>
                    <a:pt x="23" y="62"/>
                    <a:pt x="23" y="62"/>
                  </a:cubicBezTo>
                  <a:lnTo>
                    <a:pt x="26" y="59"/>
                  </a:lnTo>
                  <a:close/>
                  <a:moveTo>
                    <a:pt x="29" y="58"/>
                  </a:moveTo>
                  <a:cubicBezTo>
                    <a:pt x="27" y="60"/>
                    <a:pt x="27" y="60"/>
                    <a:pt x="27" y="60"/>
                  </a:cubicBezTo>
                  <a:cubicBezTo>
                    <a:pt x="25" y="62"/>
                    <a:pt x="25" y="62"/>
                    <a:pt x="25" y="62"/>
                  </a:cubicBezTo>
                  <a:cubicBezTo>
                    <a:pt x="32" y="69"/>
                    <a:pt x="32" y="69"/>
                    <a:pt x="32" y="69"/>
                  </a:cubicBezTo>
                  <a:cubicBezTo>
                    <a:pt x="36" y="65"/>
                    <a:pt x="36" y="65"/>
                    <a:pt x="36" y="65"/>
                  </a:cubicBezTo>
                  <a:lnTo>
                    <a:pt x="29" y="58"/>
                  </a:lnTo>
                  <a:close/>
                  <a:moveTo>
                    <a:pt x="58" y="43"/>
                  </a:moveTo>
                  <a:cubicBezTo>
                    <a:pt x="42" y="27"/>
                    <a:pt x="42" y="27"/>
                    <a:pt x="42" y="27"/>
                  </a:cubicBezTo>
                  <a:cubicBezTo>
                    <a:pt x="26" y="11"/>
                    <a:pt x="26" y="11"/>
                    <a:pt x="26" y="11"/>
                  </a:cubicBezTo>
                  <a:cubicBezTo>
                    <a:pt x="18" y="37"/>
                    <a:pt x="18" y="37"/>
                    <a:pt x="18" y="37"/>
                  </a:cubicBezTo>
                  <a:cubicBezTo>
                    <a:pt x="18" y="38"/>
                    <a:pt x="18" y="38"/>
                    <a:pt x="18" y="38"/>
                  </a:cubicBezTo>
                  <a:cubicBezTo>
                    <a:pt x="26" y="15"/>
                    <a:pt x="26" y="15"/>
                    <a:pt x="26" y="15"/>
                  </a:cubicBezTo>
                  <a:cubicBezTo>
                    <a:pt x="26" y="15"/>
                    <a:pt x="27" y="14"/>
                    <a:pt x="27" y="14"/>
                  </a:cubicBezTo>
                  <a:cubicBezTo>
                    <a:pt x="28" y="15"/>
                    <a:pt x="28" y="15"/>
                    <a:pt x="28" y="16"/>
                  </a:cubicBezTo>
                  <a:cubicBezTo>
                    <a:pt x="20" y="39"/>
                    <a:pt x="20" y="39"/>
                    <a:pt x="20" y="39"/>
                  </a:cubicBezTo>
                  <a:cubicBezTo>
                    <a:pt x="25" y="44"/>
                    <a:pt x="25" y="44"/>
                    <a:pt x="25" y="44"/>
                  </a:cubicBezTo>
                  <a:cubicBezTo>
                    <a:pt x="31" y="51"/>
                    <a:pt x="31" y="51"/>
                    <a:pt x="31" y="51"/>
                  </a:cubicBezTo>
                  <a:lnTo>
                    <a:pt x="58" y="43"/>
                  </a:lnTo>
                  <a:close/>
                  <a:moveTo>
                    <a:pt x="60" y="42"/>
                  </a:moveTo>
                  <a:cubicBezTo>
                    <a:pt x="27" y="9"/>
                    <a:pt x="27" y="9"/>
                    <a:pt x="27" y="9"/>
                  </a:cubicBezTo>
                  <a:cubicBezTo>
                    <a:pt x="27" y="9"/>
                    <a:pt x="27" y="9"/>
                    <a:pt x="27" y="9"/>
                  </a:cubicBezTo>
                  <a:cubicBezTo>
                    <a:pt x="43" y="26"/>
                    <a:pt x="43" y="26"/>
                    <a:pt x="43" y="26"/>
                  </a:cubicBezTo>
                  <a:cubicBezTo>
                    <a:pt x="60" y="42"/>
                    <a:pt x="60" y="42"/>
                    <a:pt x="60" y="42"/>
                  </a:cubicBezTo>
                  <a:close/>
                  <a:moveTo>
                    <a:pt x="21" y="47"/>
                  </a:moveTo>
                  <a:cubicBezTo>
                    <a:pt x="21" y="47"/>
                    <a:pt x="21" y="47"/>
                    <a:pt x="21" y="47"/>
                  </a:cubicBezTo>
                  <a:cubicBezTo>
                    <a:pt x="21" y="48"/>
                    <a:pt x="21" y="48"/>
                    <a:pt x="21" y="48"/>
                  </a:cubicBezTo>
                  <a:cubicBezTo>
                    <a:pt x="15" y="54"/>
                    <a:pt x="15" y="54"/>
                    <a:pt x="15" y="54"/>
                  </a:cubicBezTo>
                  <a:cubicBezTo>
                    <a:pt x="15" y="54"/>
                    <a:pt x="15" y="54"/>
                    <a:pt x="14" y="54"/>
                  </a:cubicBezTo>
                  <a:cubicBezTo>
                    <a:pt x="14" y="54"/>
                    <a:pt x="14" y="54"/>
                    <a:pt x="14" y="54"/>
                  </a:cubicBezTo>
                  <a:cubicBezTo>
                    <a:pt x="12" y="52"/>
                    <a:pt x="12" y="52"/>
                    <a:pt x="12" y="52"/>
                  </a:cubicBezTo>
                  <a:cubicBezTo>
                    <a:pt x="12" y="52"/>
                    <a:pt x="12" y="51"/>
                    <a:pt x="12" y="51"/>
                  </a:cubicBezTo>
                  <a:cubicBezTo>
                    <a:pt x="12" y="51"/>
                    <a:pt x="12" y="51"/>
                    <a:pt x="12" y="50"/>
                  </a:cubicBezTo>
                  <a:cubicBezTo>
                    <a:pt x="17" y="45"/>
                    <a:pt x="17" y="45"/>
                    <a:pt x="17" y="45"/>
                  </a:cubicBezTo>
                  <a:cubicBezTo>
                    <a:pt x="18" y="45"/>
                    <a:pt x="18" y="45"/>
                    <a:pt x="19" y="45"/>
                  </a:cubicBezTo>
                  <a:lnTo>
                    <a:pt x="21" y="47"/>
                  </a:lnTo>
                  <a:close/>
                  <a:moveTo>
                    <a:pt x="18" y="47"/>
                  </a:moveTo>
                  <a:cubicBezTo>
                    <a:pt x="18" y="47"/>
                    <a:pt x="18" y="47"/>
                    <a:pt x="18" y="47"/>
                  </a:cubicBezTo>
                  <a:cubicBezTo>
                    <a:pt x="14" y="51"/>
                    <a:pt x="14" y="51"/>
                    <a:pt x="14" y="51"/>
                  </a:cubicBezTo>
                  <a:cubicBezTo>
                    <a:pt x="14" y="51"/>
                    <a:pt x="14" y="51"/>
                    <a:pt x="14" y="51"/>
                  </a:cubicBezTo>
                  <a:lnTo>
                    <a:pt x="18" y="47"/>
                  </a:lnTo>
                  <a:close/>
                </a:path>
              </a:pathLst>
            </a:custGeom>
            <a:solidFill>
              <a:schemeClr val="bg1"/>
            </a:solidFill>
            <a:ln>
              <a:noFill/>
            </a:ln>
          </p:spPr>
          <p:txBody>
            <a:bodyPr vert="horz" wrap="square" lIns="91440" tIns="45720" rIns="91440" bIns="45720" numCol="1" anchor="t" anchorCtr="0" compatLnSpc="1"/>
            <a:lstStyle/>
            <a:p>
              <a:endParaRPr lang="en-US" sz="1800" dirty="0">
                <a:solidFill>
                  <a:schemeClr val="tx1">
                    <a:lumMod val="75000"/>
                    <a:lumOff val="25000"/>
                  </a:schemeClr>
                </a:solidFill>
                <a:ea typeface="思源黑体 Normal" panose="020B0400000000000000" pitchFamily="34" charset="-122"/>
                <a:cs typeface="+mn-ea"/>
                <a:sym typeface="+mn-lt"/>
              </a:endParaRPr>
            </a:p>
          </p:txBody>
        </p:sp>
        <p:sp>
          <p:nvSpPr>
            <p:cNvPr id="28" name="PA-任意多边形 252">
              <a:extLst>
                <a:ext uri="{FF2B5EF4-FFF2-40B4-BE49-F238E27FC236}">
                  <a16:creationId xmlns="" xmlns:a16="http://schemas.microsoft.com/office/drawing/2014/main" id="{152FD960-9870-49C2-8ACA-FD5AA4372D52}"/>
                </a:ext>
              </a:extLst>
            </p:cNvPr>
            <p:cNvSpPr>
              <a:spLocks noEditPoints="1"/>
            </p:cNvSpPr>
            <p:nvPr>
              <p:custDataLst>
                <p:tags r:id="rId29"/>
              </p:custDataLst>
            </p:nvPr>
          </p:nvSpPr>
          <p:spPr bwMode="auto">
            <a:xfrm>
              <a:off x="6884285" y="3595777"/>
              <a:ext cx="361634" cy="494737"/>
            </a:xfrm>
            <a:custGeom>
              <a:avLst/>
              <a:gdLst>
                <a:gd name="T0" fmla="*/ 51 w 61"/>
                <a:gd name="T1" fmla="*/ 54 h 80"/>
                <a:gd name="T2" fmla="*/ 7 w 61"/>
                <a:gd name="T3" fmla="*/ 25 h 80"/>
                <a:gd name="T4" fmla="*/ 5 w 61"/>
                <a:gd name="T5" fmla="*/ 42 h 80"/>
                <a:gd name="T6" fmla="*/ 12 w 61"/>
                <a:gd name="T7" fmla="*/ 60 h 80"/>
                <a:gd name="T8" fmla="*/ 17 w 61"/>
                <a:gd name="T9" fmla="*/ 80 h 80"/>
                <a:gd name="T10" fmla="*/ 37 w 61"/>
                <a:gd name="T11" fmla="*/ 66 h 80"/>
                <a:gd name="T12" fmla="*/ 12 w 61"/>
                <a:gd name="T13" fmla="*/ 57 h 80"/>
                <a:gd name="T14" fmla="*/ 7 w 61"/>
                <a:gd name="T15" fmla="*/ 44 h 80"/>
                <a:gd name="T16" fmla="*/ 10 w 61"/>
                <a:gd name="T17" fmla="*/ 25 h 80"/>
                <a:gd name="T18" fmla="*/ 47 w 61"/>
                <a:gd name="T19" fmla="*/ 52 h 80"/>
                <a:gd name="T20" fmla="*/ 55 w 61"/>
                <a:gd name="T21" fmla="*/ 66 h 80"/>
                <a:gd name="T22" fmla="*/ 29 w 61"/>
                <a:gd name="T23" fmla="*/ 14 h 80"/>
                <a:gd name="T24" fmla="*/ 35 w 61"/>
                <a:gd name="T25" fmla="*/ 15 h 80"/>
                <a:gd name="T26" fmla="*/ 34 w 61"/>
                <a:gd name="T27" fmla="*/ 11 h 80"/>
                <a:gd name="T28" fmla="*/ 32 w 61"/>
                <a:gd name="T29" fmla="*/ 9 h 80"/>
                <a:gd name="T30" fmla="*/ 29 w 61"/>
                <a:gd name="T31" fmla="*/ 8 h 80"/>
                <a:gd name="T32" fmla="*/ 25 w 61"/>
                <a:gd name="T33" fmla="*/ 9 h 80"/>
                <a:gd name="T34" fmla="*/ 22 w 61"/>
                <a:gd name="T35" fmla="*/ 10 h 80"/>
                <a:gd name="T36" fmla="*/ 21 w 61"/>
                <a:gd name="T37" fmla="*/ 14 h 80"/>
                <a:gd name="T38" fmla="*/ 22 w 61"/>
                <a:gd name="T39" fmla="*/ 16 h 80"/>
                <a:gd name="T40" fmla="*/ 25 w 61"/>
                <a:gd name="T41" fmla="*/ 19 h 80"/>
                <a:gd name="T42" fmla="*/ 29 w 61"/>
                <a:gd name="T43" fmla="*/ 20 h 80"/>
                <a:gd name="T44" fmla="*/ 32 w 61"/>
                <a:gd name="T45" fmla="*/ 19 h 80"/>
                <a:gd name="T46" fmla="*/ 28 w 61"/>
                <a:gd name="T47" fmla="*/ 10 h 80"/>
                <a:gd name="T48" fmla="*/ 37 w 61"/>
                <a:gd name="T49" fmla="*/ 13 h 80"/>
                <a:gd name="T50" fmla="*/ 38 w 61"/>
                <a:gd name="T51" fmla="*/ 16 h 80"/>
                <a:gd name="T52" fmla="*/ 40 w 61"/>
                <a:gd name="T53" fmla="*/ 18 h 80"/>
                <a:gd name="T54" fmla="*/ 42 w 61"/>
                <a:gd name="T55" fmla="*/ 19 h 80"/>
                <a:gd name="T56" fmla="*/ 45 w 61"/>
                <a:gd name="T57" fmla="*/ 18 h 80"/>
                <a:gd name="T58" fmla="*/ 46 w 61"/>
                <a:gd name="T59" fmla="*/ 16 h 80"/>
                <a:gd name="T60" fmla="*/ 47 w 61"/>
                <a:gd name="T61" fmla="*/ 13 h 80"/>
                <a:gd name="T62" fmla="*/ 47 w 61"/>
                <a:gd name="T63" fmla="*/ 11 h 80"/>
                <a:gd name="T64" fmla="*/ 44 w 61"/>
                <a:gd name="T65" fmla="*/ 9 h 80"/>
                <a:gd name="T66" fmla="*/ 41 w 61"/>
                <a:gd name="T67" fmla="*/ 8 h 80"/>
                <a:gd name="T68" fmla="*/ 39 w 61"/>
                <a:gd name="T69" fmla="*/ 9 h 80"/>
                <a:gd name="T70" fmla="*/ 38 w 61"/>
                <a:gd name="T71" fmla="*/ 11 h 80"/>
                <a:gd name="T72" fmla="*/ 40 w 61"/>
                <a:gd name="T73" fmla="*/ 15 h 80"/>
                <a:gd name="T74" fmla="*/ 34 w 61"/>
                <a:gd name="T75" fmla="*/ 23 h 80"/>
                <a:gd name="T76" fmla="*/ 36 w 61"/>
                <a:gd name="T77" fmla="*/ 24 h 80"/>
                <a:gd name="T78" fmla="*/ 38 w 61"/>
                <a:gd name="T79" fmla="*/ 25 h 80"/>
                <a:gd name="T80" fmla="*/ 39 w 61"/>
                <a:gd name="T81" fmla="*/ 24 h 80"/>
                <a:gd name="T82" fmla="*/ 40 w 61"/>
                <a:gd name="T83" fmla="*/ 23 h 80"/>
                <a:gd name="T84" fmla="*/ 40 w 61"/>
                <a:gd name="T85" fmla="*/ 21 h 80"/>
                <a:gd name="T86" fmla="*/ 39 w 61"/>
                <a:gd name="T87" fmla="*/ 19 h 80"/>
                <a:gd name="T88" fmla="*/ 37 w 61"/>
                <a:gd name="T89" fmla="*/ 18 h 80"/>
                <a:gd name="T90" fmla="*/ 35 w 61"/>
                <a:gd name="T91" fmla="*/ 19 h 80"/>
                <a:gd name="T92" fmla="*/ 34 w 61"/>
                <a:gd name="T93" fmla="*/ 19 h 80"/>
                <a:gd name="T94" fmla="*/ 33 w 61"/>
                <a:gd name="T95" fmla="*/ 21 h 80"/>
                <a:gd name="T96" fmla="*/ 38 w 61"/>
                <a:gd name="T97" fmla="*/ 20 h 80"/>
                <a:gd name="T98" fmla="*/ 36 w 61"/>
                <a:gd name="T99" fmla="*/ 22 h 80"/>
                <a:gd name="T100" fmla="*/ 45 w 61"/>
                <a:gd name="T101" fmla="*/ 19 h 80"/>
                <a:gd name="T102" fmla="*/ 44 w 61"/>
                <a:gd name="T103" fmla="*/ 22 h 80"/>
                <a:gd name="T104" fmla="*/ 43 w 61"/>
                <a:gd name="T105" fmla="*/ 24 h 80"/>
                <a:gd name="T106" fmla="*/ 44 w 61"/>
                <a:gd name="T107" fmla="*/ 27 h 80"/>
                <a:gd name="T108" fmla="*/ 46 w 61"/>
                <a:gd name="T109" fmla="*/ 29 h 80"/>
                <a:gd name="T110" fmla="*/ 49 w 61"/>
                <a:gd name="T111" fmla="*/ 29 h 80"/>
                <a:gd name="T112" fmla="*/ 51 w 61"/>
                <a:gd name="T113" fmla="*/ 28 h 80"/>
                <a:gd name="T114" fmla="*/ 53 w 61"/>
                <a:gd name="T115" fmla="*/ 26 h 80"/>
                <a:gd name="T116" fmla="*/ 53 w 61"/>
                <a:gd name="T117" fmla="*/ 23 h 80"/>
                <a:gd name="T118" fmla="*/ 51 w 61"/>
                <a:gd name="T119" fmla="*/ 20 h 80"/>
                <a:gd name="T120" fmla="*/ 48 w 61"/>
                <a:gd name="T121" fmla="*/ 19 h 80"/>
                <a:gd name="T122" fmla="*/ 46 w 61"/>
                <a:gd name="T123" fmla="*/ 2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1" h="80">
                  <a:moveTo>
                    <a:pt x="60" y="78"/>
                  </a:moveTo>
                  <a:cubicBezTo>
                    <a:pt x="60" y="74"/>
                    <a:pt x="60" y="74"/>
                    <a:pt x="60" y="74"/>
                  </a:cubicBezTo>
                  <a:cubicBezTo>
                    <a:pt x="59" y="70"/>
                    <a:pt x="58" y="67"/>
                    <a:pt x="57" y="65"/>
                  </a:cubicBezTo>
                  <a:cubicBezTo>
                    <a:pt x="57" y="65"/>
                    <a:pt x="57" y="64"/>
                    <a:pt x="56" y="63"/>
                  </a:cubicBezTo>
                  <a:cubicBezTo>
                    <a:pt x="56" y="62"/>
                    <a:pt x="56" y="62"/>
                    <a:pt x="57" y="62"/>
                  </a:cubicBezTo>
                  <a:cubicBezTo>
                    <a:pt x="57" y="61"/>
                    <a:pt x="57" y="61"/>
                    <a:pt x="56" y="60"/>
                  </a:cubicBezTo>
                  <a:cubicBezTo>
                    <a:pt x="52" y="54"/>
                    <a:pt x="52" y="54"/>
                    <a:pt x="52" y="54"/>
                  </a:cubicBezTo>
                  <a:cubicBezTo>
                    <a:pt x="51" y="54"/>
                    <a:pt x="51" y="54"/>
                    <a:pt x="51" y="54"/>
                  </a:cubicBezTo>
                  <a:cubicBezTo>
                    <a:pt x="50" y="53"/>
                    <a:pt x="50" y="52"/>
                    <a:pt x="50" y="52"/>
                  </a:cubicBezTo>
                  <a:cubicBezTo>
                    <a:pt x="50" y="50"/>
                    <a:pt x="52" y="47"/>
                    <a:pt x="53" y="44"/>
                  </a:cubicBezTo>
                  <a:cubicBezTo>
                    <a:pt x="55" y="41"/>
                    <a:pt x="58" y="36"/>
                    <a:pt x="59" y="30"/>
                  </a:cubicBezTo>
                  <a:cubicBezTo>
                    <a:pt x="60" y="23"/>
                    <a:pt x="58" y="12"/>
                    <a:pt x="52" y="6"/>
                  </a:cubicBezTo>
                  <a:cubicBezTo>
                    <a:pt x="46" y="2"/>
                    <a:pt x="42" y="1"/>
                    <a:pt x="36" y="0"/>
                  </a:cubicBezTo>
                  <a:cubicBezTo>
                    <a:pt x="35" y="0"/>
                    <a:pt x="34" y="0"/>
                    <a:pt x="33" y="0"/>
                  </a:cubicBezTo>
                  <a:cubicBezTo>
                    <a:pt x="27" y="0"/>
                    <a:pt x="12" y="2"/>
                    <a:pt x="8" y="14"/>
                  </a:cubicBezTo>
                  <a:cubicBezTo>
                    <a:pt x="6" y="19"/>
                    <a:pt x="6" y="23"/>
                    <a:pt x="7" y="25"/>
                  </a:cubicBezTo>
                  <a:cubicBezTo>
                    <a:pt x="7" y="26"/>
                    <a:pt x="7" y="26"/>
                    <a:pt x="7" y="26"/>
                  </a:cubicBezTo>
                  <a:cubicBezTo>
                    <a:pt x="7" y="27"/>
                    <a:pt x="8" y="27"/>
                    <a:pt x="8" y="27"/>
                  </a:cubicBezTo>
                  <a:cubicBezTo>
                    <a:pt x="7" y="28"/>
                    <a:pt x="6" y="30"/>
                    <a:pt x="5" y="31"/>
                  </a:cubicBezTo>
                  <a:cubicBezTo>
                    <a:pt x="3" y="33"/>
                    <a:pt x="3" y="33"/>
                    <a:pt x="3" y="33"/>
                  </a:cubicBezTo>
                  <a:cubicBezTo>
                    <a:pt x="3" y="33"/>
                    <a:pt x="3" y="34"/>
                    <a:pt x="2" y="34"/>
                  </a:cubicBezTo>
                  <a:cubicBezTo>
                    <a:pt x="1" y="36"/>
                    <a:pt x="0" y="37"/>
                    <a:pt x="0" y="39"/>
                  </a:cubicBezTo>
                  <a:cubicBezTo>
                    <a:pt x="0" y="41"/>
                    <a:pt x="2" y="41"/>
                    <a:pt x="4" y="42"/>
                  </a:cubicBezTo>
                  <a:cubicBezTo>
                    <a:pt x="4" y="42"/>
                    <a:pt x="5" y="42"/>
                    <a:pt x="5" y="42"/>
                  </a:cubicBezTo>
                  <a:cubicBezTo>
                    <a:pt x="5" y="42"/>
                    <a:pt x="5" y="42"/>
                    <a:pt x="5" y="43"/>
                  </a:cubicBezTo>
                  <a:cubicBezTo>
                    <a:pt x="4" y="44"/>
                    <a:pt x="4" y="44"/>
                    <a:pt x="4" y="45"/>
                  </a:cubicBezTo>
                  <a:cubicBezTo>
                    <a:pt x="4" y="45"/>
                    <a:pt x="5" y="46"/>
                    <a:pt x="5" y="46"/>
                  </a:cubicBezTo>
                  <a:cubicBezTo>
                    <a:pt x="5" y="46"/>
                    <a:pt x="5" y="47"/>
                    <a:pt x="5" y="47"/>
                  </a:cubicBezTo>
                  <a:cubicBezTo>
                    <a:pt x="5" y="48"/>
                    <a:pt x="5" y="48"/>
                    <a:pt x="5" y="49"/>
                  </a:cubicBezTo>
                  <a:cubicBezTo>
                    <a:pt x="6" y="49"/>
                    <a:pt x="7" y="50"/>
                    <a:pt x="6" y="52"/>
                  </a:cubicBezTo>
                  <a:cubicBezTo>
                    <a:pt x="6" y="54"/>
                    <a:pt x="6" y="56"/>
                    <a:pt x="7" y="58"/>
                  </a:cubicBezTo>
                  <a:cubicBezTo>
                    <a:pt x="8" y="59"/>
                    <a:pt x="10" y="59"/>
                    <a:pt x="12" y="60"/>
                  </a:cubicBezTo>
                  <a:cubicBezTo>
                    <a:pt x="13" y="60"/>
                    <a:pt x="15" y="60"/>
                    <a:pt x="16" y="59"/>
                  </a:cubicBezTo>
                  <a:cubicBezTo>
                    <a:pt x="17" y="59"/>
                    <a:pt x="18" y="59"/>
                    <a:pt x="19" y="59"/>
                  </a:cubicBezTo>
                  <a:cubicBezTo>
                    <a:pt x="20" y="59"/>
                    <a:pt x="21" y="60"/>
                    <a:pt x="21" y="60"/>
                  </a:cubicBezTo>
                  <a:cubicBezTo>
                    <a:pt x="23" y="61"/>
                    <a:pt x="24" y="65"/>
                    <a:pt x="24" y="68"/>
                  </a:cubicBezTo>
                  <a:cubicBezTo>
                    <a:pt x="24" y="68"/>
                    <a:pt x="24" y="68"/>
                    <a:pt x="24" y="68"/>
                  </a:cubicBezTo>
                  <a:cubicBezTo>
                    <a:pt x="19" y="73"/>
                    <a:pt x="16" y="77"/>
                    <a:pt x="16" y="77"/>
                  </a:cubicBezTo>
                  <a:cubicBezTo>
                    <a:pt x="15" y="78"/>
                    <a:pt x="15" y="79"/>
                    <a:pt x="16" y="79"/>
                  </a:cubicBezTo>
                  <a:cubicBezTo>
                    <a:pt x="16" y="80"/>
                    <a:pt x="17" y="80"/>
                    <a:pt x="17" y="80"/>
                  </a:cubicBezTo>
                  <a:cubicBezTo>
                    <a:pt x="17" y="80"/>
                    <a:pt x="17" y="80"/>
                    <a:pt x="17" y="80"/>
                  </a:cubicBezTo>
                  <a:cubicBezTo>
                    <a:pt x="18" y="80"/>
                    <a:pt x="18" y="80"/>
                    <a:pt x="18" y="80"/>
                  </a:cubicBezTo>
                  <a:cubicBezTo>
                    <a:pt x="59" y="80"/>
                    <a:pt x="59" y="80"/>
                    <a:pt x="59" y="80"/>
                  </a:cubicBezTo>
                  <a:cubicBezTo>
                    <a:pt x="59" y="80"/>
                    <a:pt x="59" y="80"/>
                    <a:pt x="59" y="80"/>
                  </a:cubicBezTo>
                  <a:cubicBezTo>
                    <a:pt x="60" y="80"/>
                    <a:pt x="61" y="79"/>
                    <a:pt x="61" y="78"/>
                  </a:cubicBezTo>
                  <a:cubicBezTo>
                    <a:pt x="61" y="78"/>
                    <a:pt x="61" y="78"/>
                    <a:pt x="60" y="78"/>
                  </a:cubicBezTo>
                  <a:close/>
                  <a:moveTo>
                    <a:pt x="53" y="60"/>
                  </a:moveTo>
                  <a:cubicBezTo>
                    <a:pt x="50" y="61"/>
                    <a:pt x="43" y="63"/>
                    <a:pt x="37" y="66"/>
                  </a:cubicBezTo>
                  <a:cubicBezTo>
                    <a:pt x="34" y="67"/>
                    <a:pt x="29" y="69"/>
                    <a:pt x="25" y="72"/>
                  </a:cubicBezTo>
                  <a:cubicBezTo>
                    <a:pt x="28" y="69"/>
                    <a:pt x="31" y="66"/>
                    <a:pt x="35" y="64"/>
                  </a:cubicBezTo>
                  <a:cubicBezTo>
                    <a:pt x="42" y="59"/>
                    <a:pt x="48" y="57"/>
                    <a:pt x="50" y="57"/>
                  </a:cubicBezTo>
                  <a:lnTo>
                    <a:pt x="53" y="60"/>
                  </a:lnTo>
                  <a:close/>
                  <a:moveTo>
                    <a:pt x="23" y="57"/>
                  </a:moveTo>
                  <a:cubicBezTo>
                    <a:pt x="21" y="56"/>
                    <a:pt x="19" y="56"/>
                    <a:pt x="16" y="56"/>
                  </a:cubicBezTo>
                  <a:cubicBezTo>
                    <a:pt x="15" y="57"/>
                    <a:pt x="14" y="57"/>
                    <a:pt x="13" y="57"/>
                  </a:cubicBezTo>
                  <a:cubicBezTo>
                    <a:pt x="13" y="57"/>
                    <a:pt x="12" y="57"/>
                    <a:pt x="12" y="57"/>
                  </a:cubicBezTo>
                  <a:cubicBezTo>
                    <a:pt x="11" y="56"/>
                    <a:pt x="10" y="56"/>
                    <a:pt x="9" y="56"/>
                  </a:cubicBezTo>
                  <a:cubicBezTo>
                    <a:pt x="9" y="55"/>
                    <a:pt x="9" y="54"/>
                    <a:pt x="9" y="53"/>
                  </a:cubicBezTo>
                  <a:cubicBezTo>
                    <a:pt x="10" y="50"/>
                    <a:pt x="9" y="48"/>
                    <a:pt x="8" y="47"/>
                  </a:cubicBezTo>
                  <a:cubicBezTo>
                    <a:pt x="8" y="47"/>
                    <a:pt x="8" y="47"/>
                    <a:pt x="8" y="47"/>
                  </a:cubicBezTo>
                  <a:cubicBezTo>
                    <a:pt x="8" y="46"/>
                    <a:pt x="8" y="46"/>
                    <a:pt x="8" y="46"/>
                  </a:cubicBezTo>
                  <a:cubicBezTo>
                    <a:pt x="8" y="45"/>
                    <a:pt x="8" y="45"/>
                    <a:pt x="8" y="45"/>
                  </a:cubicBezTo>
                  <a:cubicBezTo>
                    <a:pt x="8" y="44"/>
                    <a:pt x="7" y="44"/>
                    <a:pt x="7" y="44"/>
                  </a:cubicBezTo>
                  <a:cubicBezTo>
                    <a:pt x="7" y="44"/>
                    <a:pt x="7" y="44"/>
                    <a:pt x="7" y="44"/>
                  </a:cubicBezTo>
                  <a:cubicBezTo>
                    <a:pt x="8" y="43"/>
                    <a:pt x="8" y="42"/>
                    <a:pt x="8" y="41"/>
                  </a:cubicBezTo>
                  <a:cubicBezTo>
                    <a:pt x="8" y="40"/>
                    <a:pt x="7" y="40"/>
                    <a:pt x="5" y="39"/>
                  </a:cubicBezTo>
                  <a:cubicBezTo>
                    <a:pt x="4" y="39"/>
                    <a:pt x="3" y="39"/>
                    <a:pt x="3" y="38"/>
                  </a:cubicBezTo>
                  <a:cubicBezTo>
                    <a:pt x="3" y="38"/>
                    <a:pt x="4" y="37"/>
                    <a:pt x="5" y="36"/>
                  </a:cubicBezTo>
                  <a:cubicBezTo>
                    <a:pt x="5" y="36"/>
                    <a:pt x="5" y="35"/>
                    <a:pt x="6" y="35"/>
                  </a:cubicBezTo>
                  <a:cubicBezTo>
                    <a:pt x="7" y="33"/>
                    <a:pt x="7" y="33"/>
                    <a:pt x="7" y="33"/>
                  </a:cubicBezTo>
                  <a:cubicBezTo>
                    <a:pt x="10" y="30"/>
                    <a:pt x="11" y="29"/>
                    <a:pt x="11" y="28"/>
                  </a:cubicBezTo>
                  <a:cubicBezTo>
                    <a:pt x="11" y="27"/>
                    <a:pt x="10" y="26"/>
                    <a:pt x="10" y="25"/>
                  </a:cubicBezTo>
                  <a:cubicBezTo>
                    <a:pt x="10" y="25"/>
                    <a:pt x="10" y="25"/>
                    <a:pt x="10" y="24"/>
                  </a:cubicBezTo>
                  <a:cubicBezTo>
                    <a:pt x="9" y="23"/>
                    <a:pt x="9" y="21"/>
                    <a:pt x="11" y="15"/>
                  </a:cubicBezTo>
                  <a:cubicBezTo>
                    <a:pt x="14" y="4"/>
                    <a:pt x="27" y="3"/>
                    <a:pt x="33" y="3"/>
                  </a:cubicBezTo>
                  <a:cubicBezTo>
                    <a:pt x="34" y="3"/>
                    <a:pt x="35" y="3"/>
                    <a:pt x="35" y="3"/>
                  </a:cubicBezTo>
                  <a:cubicBezTo>
                    <a:pt x="41" y="4"/>
                    <a:pt x="45" y="5"/>
                    <a:pt x="50" y="9"/>
                  </a:cubicBezTo>
                  <a:cubicBezTo>
                    <a:pt x="55" y="14"/>
                    <a:pt x="57" y="24"/>
                    <a:pt x="56" y="29"/>
                  </a:cubicBezTo>
                  <a:cubicBezTo>
                    <a:pt x="55" y="35"/>
                    <a:pt x="53" y="39"/>
                    <a:pt x="51" y="43"/>
                  </a:cubicBezTo>
                  <a:cubicBezTo>
                    <a:pt x="49" y="46"/>
                    <a:pt x="47" y="49"/>
                    <a:pt x="47" y="52"/>
                  </a:cubicBezTo>
                  <a:cubicBezTo>
                    <a:pt x="47" y="53"/>
                    <a:pt x="47" y="54"/>
                    <a:pt x="48" y="54"/>
                  </a:cubicBezTo>
                  <a:cubicBezTo>
                    <a:pt x="45" y="55"/>
                    <a:pt x="40" y="57"/>
                    <a:pt x="33" y="61"/>
                  </a:cubicBezTo>
                  <a:cubicBezTo>
                    <a:pt x="31" y="63"/>
                    <a:pt x="29" y="64"/>
                    <a:pt x="27" y="66"/>
                  </a:cubicBezTo>
                  <a:cubicBezTo>
                    <a:pt x="27" y="63"/>
                    <a:pt x="26" y="59"/>
                    <a:pt x="23" y="57"/>
                  </a:cubicBezTo>
                  <a:close/>
                  <a:moveTo>
                    <a:pt x="22" y="77"/>
                  </a:moveTo>
                  <a:cubicBezTo>
                    <a:pt x="27" y="74"/>
                    <a:pt x="34" y="70"/>
                    <a:pt x="38" y="68"/>
                  </a:cubicBezTo>
                  <a:cubicBezTo>
                    <a:pt x="44" y="66"/>
                    <a:pt x="49" y="65"/>
                    <a:pt x="53" y="64"/>
                  </a:cubicBezTo>
                  <a:cubicBezTo>
                    <a:pt x="54" y="65"/>
                    <a:pt x="54" y="66"/>
                    <a:pt x="55" y="66"/>
                  </a:cubicBezTo>
                  <a:cubicBezTo>
                    <a:pt x="55" y="67"/>
                    <a:pt x="56" y="71"/>
                    <a:pt x="57" y="75"/>
                  </a:cubicBezTo>
                  <a:cubicBezTo>
                    <a:pt x="57" y="77"/>
                    <a:pt x="57" y="77"/>
                    <a:pt x="57" y="77"/>
                  </a:cubicBezTo>
                  <a:lnTo>
                    <a:pt x="22" y="77"/>
                  </a:lnTo>
                  <a:close/>
                  <a:moveTo>
                    <a:pt x="29" y="14"/>
                  </a:moveTo>
                  <a:cubicBezTo>
                    <a:pt x="29" y="14"/>
                    <a:pt x="29" y="15"/>
                    <a:pt x="28" y="15"/>
                  </a:cubicBezTo>
                  <a:cubicBezTo>
                    <a:pt x="27" y="15"/>
                    <a:pt x="27" y="14"/>
                    <a:pt x="27" y="13"/>
                  </a:cubicBezTo>
                  <a:cubicBezTo>
                    <a:pt x="27" y="13"/>
                    <a:pt x="27" y="12"/>
                    <a:pt x="28" y="12"/>
                  </a:cubicBezTo>
                  <a:cubicBezTo>
                    <a:pt x="29" y="12"/>
                    <a:pt x="29" y="13"/>
                    <a:pt x="29" y="14"/>
                  </a:cubicBezTo>
                  <a:close/>
                  <a:moveTo>
                    <a:pt x="34" y="17"/>
                  </a:moveTo>
                  <a:cubicBezTo>
                    <a:pt x="34" y="17"/>
                    <a:pt x="34" y="17"/>
                    <a:pt x="34" y="17"/>
                  </a:cubicBezTo>
                  <a:cubicBezTo>
                    <a:pt x="34" y="16"/>
                    <a:pt x="33" y="16"/>
                    <a:pt x="33" y="16"/>
                  </a:cubicBezTo>
                  <a:cubicBezTo>
                    <a:pt x="34" y="15"/>
                    <a:pt x="34" y="15"/>
                    <a:pt x="34" y="15"/>
                  </a:cubicBezTo>
                  <a:cubicBezTo>
                    <a:pt x="34" y="15"/>
                    <a:pt x="34" y="15"/>
                    <a:pt x="34" y="15"/>
                  </a:cubicBezTo>
                  <a:cubicBezTo>
                    <a:pt x="34" y="15"/>
                    <a:pt x="34" y="15"/>
                    <a:pt x="35" y="15"/>
                  </a:cubicBezTo>
                  <a:cubicBezTo>
                    <a:pt x="35" y="15"/>
                    <a:pt x="35" y="15"/>
                    <a:pt x="35" y="15"/>
                  </a:cubicBezTo>
                  <a:cubicBezTo>
                    <a:pt x="35" y="15"/>
                    <a:pt x="35" y="15"/>
                    <a:pt x="35" y="15"/>
                  </a:cubicBezTo>
                  <a:cubicBezTo>
                    <a:pt x="35" y="15"/>
                    <a:pt x="35" y="14"/>
                    <a:pt x="35" y="14"/>
                  </a:cubicBezTo>
                  <a:cubicBezTo>
                    <a:pt x="35" y="14"/>
                    <a:pt x="35" y="13"/>
                    <a:pt x="35" y="13"/>
                  </a:cubicBezTo>
                  <a:cubicBezTo>
                    <a:pt x="35" y="13"/>
                    <a:pt x="35" y="13"/>
                    <a:pt x="35" y="13"/>
                  </a:cubicBezTo>
                  <a:cubicBezTo>
                    <a:pt x="35" y="13"/>
                    <a:pt x="35" y="13"/>
                    <a:pt x="35" y="13"/>
                  </a:cubicBezTo>
                  <a:cubicBezTo>
                    <a:pt x="35" y="13"/>
                    <a:pt x="35" y="13"/>
                    <a:pt x="35" y="13"/>
                  </a:cubicBezTo>
                  <a:cubicBezTo>
                    <a:pt x="35" y="13"/>
                    <a:pt x="34" y="13"/>
                    <a:pt x="34" y="13"/>
                  </a:cubicBezTo>
                  <a:cubicBezTo>
                    <a:pt x="34" y="13"/>
                    <a:pt x="34" y="12"/>
                    <a:pt x="34" y="12"/>
                  </a:cubicBezTo>
                  <a:cubicBezTo>
                    <a:pt x="34" y="12"/>
                    <a:pt x="34" y="11"/>
                    <a:pt x="34" y="11"/>
                  </a:cubicBezTo>
                  <a:cubicBezTo>
                    <a:pt x="34" y="11"/>
                    <a:pt x="34" y="11"/>
                    <a:pt x="34" y="11"/>
                  </a:cubicBezTo>
                  <a:cubicBezTo>
                    <a:pt x="35" y="11"/>
                    <a:pt x="35" y="11"/>
                    <a:pt x="34" y="11"/>
                  </a:cubicBezTo>
                  <a:cubicBezTo>
                    <a:pt x="34" y="10"/>
                    <a:pt x="34" y="10"/>
                    <a:pt x="33" y="9"/>
                  </a:cubicBezTo>
                  <a:cubicBezTo>
                    <a:pt x="33" y="9"/>
                    <a:pt x="33" y="9"/>
                    <a:pt x="33" y="9"/>
                  </a:cubicBezTo>
                  <a:cubicBezTo>
                    <a:pt x="33" y="9"/>
                    <a:pt x="33" y="9"/>
                    <a:pt x="33" y="9"/>
                  </a:cubicBezTo>
                  <a:cubicBezTo>
                    <a:pt x="33" y="9"/>
                    <a:pt x="33" y="9"/>
                    <a:pt x="33" y="9"/>
                  </a:cubicBezTo>
                  <a:cubicBezTo>
                    <a:pt x="33" y="9"/>
                    <a:pt x="32" y="9"/>
                    <a:pt x="32" y="9"/>
                  </a:cubicBezTo>
                  <a:cubicBezTo>
                    <a:pt x="32" y="9"/>
                    <a:pt x="32" y="9"/>
                    <a:pt x="32" y="9"/>
                  </a:cubicBezTo>
                  <a:cubicBezTo>
                    <a:pt x="32" y="9"/>
                    <a:pt x="31" y="8"/>
                    <a:pt x="32" y="8"/>
                  </a:cubicBezTo>
                  <a:cubicBezTo>
                    <a:pt x="32" y="8"/>
                    <a:pt x="32" y="8"/>
                    <a:pt x="32" y="8"/>
                  </a:cubicBezTo>
                  <a:cubicBezTo>
                    <a:pt x="32" y="8"/>
                    <a:pt x="32" y="8"/>
                    <a:pt x="32" y="7"/>
                  </a:cubicBezTo>
                  <a:cubicBezTo>
                    <a:pt x="31" y="7"/>
                    <a:pt x="30" y="7"/>
                    <a:pt x="30" y="7"/>
                  </a:cubicBezTo>
                  <a:cubicBezTo>
                    <a:pt x="30" y="7"/>
                    <a:pt x="30" y="7"/>
                    <a:pt x="30" y="7"/>
                  </a:cubicBezTo>
                  <a:cubicBezTo>
                    <a:pt x="30" y="7"/>
                    <a:pt x="30" y="7"/>
                    <a:pt x="30" y="7"/>
                  </a:cubicBezTo>
                  <a:cubicBezTo>
                    <a:pt x="29" y="7"/>
                    <a:pt x="29" y="7"/>
                    <a:pt x="29" y="7"/>
                  </a:cubicBezTo>
                  <a:cubicBezTo>
                    <a:pt x="29" y="8"/>
                    <a:pt x="29" y="8"/>
                    <a:pt x="29" y="8"/>
                  </a:cubicBezTo>
                  <a:cubicBezTo>
                    <a:pt x="28" y="8"/>
                    <a:pt x="28" y="7"/>
                    <a:pt x="28" y="7"/>
                  </a:cubicBezTo>
                  <a:cubicBezTo>
                    <a:pt x="28" y="7"/>
                    <a:pt x="28" y="7"/>
                    <a:pt x="28" y="7"/>
                  </a:cubicBezTo>
                  <a:cubicBezTo>
                    <a:pt x="28" y="7"/>
                    <a:pt x="28" y="7"/>
                    <a:pt x="27" y="7"/>
                  </a:cubicBezTo>
                  <a:cubicBezTo>
                    <a:pt x="27" y="7"/>
                    <a:pt x="27" y="7"/>
                    <a:pt x="27" y="7"/>
                  </a:cubicBezTo>
                  <a:cubicBezTo>
                    <a:pt x="27" y="7"/>
                    <a:pt x="26" y="7"/>
                    <a:pt x="26" y="7"/>
                  </a:cubicBezTo>
                  <a:cubicBezTo>
                    <a:pt x="25" y="7"/>
                    <a:pt x="25" y="7"/>
                    <a:pt x="25" y="7"/>
                  </a:cubicBezTo>
                  <a:cubicBezTo>
                    <a:pt x="25" y="7"/>
                    <a:pt x="25" y="8"/>
                    <a:pt x="25" y="8"/>
                  </a:cubicBezTo>
                  <a:cubicBezTo>
                    <a:pt x="26" y="8"/>
                    <a:pt x="25" y="8"/>
                    <a:pt x="25" y="9"/>
                  </a:cubicBezTo>
                  <a:cubicBezTo>
                    <a:pt x="25" y="9"/>
                    <a:pt x="25" y="9"/>
                    <a:pt x="25" y="9"/>
                  </a:cubicBezTo>
                  <a:cubicBezTo>
                    <a:pt x="24" y="9"/>
                    <a:pt x="24" y="9"/>
                    <a:pt x="24" y="8"/>
                  </a:cubicBezTo>
                  <a:cubicBezTo>
                    <a:pt x="24" y="8"/>
                    <a:pt x="24" y="8"/>
                    <a:pt x="24" y="8"/>
                  </a:cubicBezTo>
                  <a:cubicBezTo>
                    <a:pt x="24" y="8"/>
                    <a:pt x="24" y="8"/>
                    <a:pt x="24" y="8"/>
                  </a:cubicBezTo>
                  <a:cubicBezTo>
                    <a:pt x="24" y="8"/>
                    <a:pt x="24" y="8"/>
                    <a:pt x="23" y="8"/>
                  </a:cubicBezTo>
                  <a:cubicBezTo>
                    <a:pt x="23" y="9"/>
                    <a:pt x="23" y="9"/>
                    <a:pt x="22" y="10"/>
                  </a:cubicBezTo>
                  <a:cubicBezTo>
                    <a:pt x="22" y="10"/>
                    <a:pt x="22" y="10"/>
                    <a:pt x="22" y="10"/>
                  </a:cubicBezTo>
                  <a:cubicBezTo>
                    <a:pt x="22" y="10"/>
                    <a:pt x="22" y="10"/>
                    <a:pt x="22" y="10"/>
                  </a:cubicBezTo>
                  <a:cubicBezTo>
                    <a:pt x="23" y="11"/>
                    <a:pt x="23" y="11"/>
                    <a:pt x="23" y="11"/>
                  </a:cubicBezTo>
                  <a:cubicBezTo>
                    <a:pt x="23" y="12"/>
                    <a:pt x="22" y="12"/>
                    <a:pt x="22" y="12"/>
                  </a:cubicBezTo>
                  <a:cubicBezTo>
                    <a:pt x="22" y="12"/>
                    <a:pt x="22" y="12"/>
                    <a:pt x="22" y="12"/>
                  </a:cubicBezTo>
                  <a:cubicBezTo>
                    <a:pt x="22" y="12"/>
                    <a:pt x="22" y="12"/>
                    <a:pt x="22" y="12"/>
                  </a:cubicBezTo>
                  <a:cubicBezTo>
                    <a:pt x="22" y="12"/>
                    <a:pt x="22" y="12"/>
                    <a:pt x="22" y="12"/>
                  </a:cubicBezTo>
                  <a:cubicBezTo>
                    <a:pt x="21" y="12"/>
                    <a:pt x="21" y="12"/>
                    <a:pt x="21" y="12"/>
                  </a:cubicBezTo>
                  <a:cubicBezTo>
                    <a:pt x="21" y="12"/>
                    <a:pt x="21" y="13"/>
                    <a:pt x="21" y="13"/>
                  </a:cubicBezTo>
                  <a:cubicBezTo>
                    <a:pt x="21" y="13"/>
                    <a:pt x="21" y="14"/>
                    <a:pt x="21" y="14"/>
                  </a:cubicBezTo>
                  <a:cubicBezTo>
                    <a:pt x="21" y="14"/>
                    <a:pt x="21" y="14"/>
                    <a:pt x="21" y="14"/>
                  </a:cubicBezTo>
                  <a:cubicBezTo>
                    <a:pt x="21" y="14"/>
                    <a:pt x="22" y="14"/>
                    <a:pt x="22" y="14"/>
                  </a:cubicBezTo>
                  <a:cubicBezTo>
                    <a:pt x="22" y="14"/>
                    <a:pt x="22" y="14"/>
                    <a:pt x="22" y="14"/>
                  </a:cubicBezTo>
                  <a:cubicBezTo>
                    <a:pt x="22" y="14"/>
                    <a:pt x="22" y="14"/>
                    <a:pt x="22" y="14"/>
                  </a:cubicBezTo>
                  <a:cubicBezTo>
                    <a:pt x="22" y="14"/>
                    <a:pt x="22" y="15"/>
                    <a:pt x="23" y="15"/>
                  </a:cubicBezTo>
                  <a:cubicBezTo>
                    <a:pt x="23" y="15"/>
                    <a:pt x="22" y="16"/>
                    <a:pt x="22" y="16"/>
                  </a:cubicBezTo>
                  <a:cubicBezTo>
                    <a:pt x="22" y="16"/>
                    <a:pt x="22" y="16"/>
                    <a:pt x="22" y="16"/>
                  </a:cubicBezTo>
                  <a:cubicBezTo>
                    <a:pt x="22" y="16"/>
                    <a:pt x="22" y="16"/>
                    <a:pt x="22" y="16"/>
                  </a:cubicBezTo>
                  <a:cubicBezTo>
                    <a:pt x="22" y="17"/>
                    <a:pt x="22" y="17"/>
                    <a:pt x="23" y="18"/>
                  </a:cubicBezTo>
                  <a:cubicBezTo>
                    <a:pt x="23" y="18"/>
                    <a:pt x="23" y="18"/>
                    <a:pt x="23" y="18"/>
                  </a:cubicBezTo>
                  <a:cubicBezTo>
                    <a:pt x="23" y="18"/>
                    <a:pt x="23" y="18"/>
                    <a:pt x="23" y="18"/>
                  </a:cubicBezTo>
                  <a:cubicBezTo>
                    <a:pt x="23" y="18"/>
                    <a:pt x="23" y="18"/>
                    <a:pt x="23" y="18"/>
                  </a:cubicBezTo>
                  <a:cubicBezTo>
                    <a:pt x="24" y="18"/>
                    <a:pt x="24" y="18"/>
                    <a:pt x="24" y="18"/>
                  </a:cubicBezTo>
                  <a:cubicBezTo>
                    <a:pt x="24" y="18"/>
                    <a:pt x="24" y="18"/>
                    <a:pt x="24" y="18"/>
                  </a:cubicBezTo>
                  <a:cubicBezTo>
                    <a:pt x="25" y="18"/>
                    <a:pt x="25" y="19"/>
                    <a:pt x="25" y="19"/>
                  </a:cubicBezTo>
                  <a:cubicBezTo>
                    <a:pt x="25" y="19"/>
                    <a:pt x="25" y="19"/>
                    <a:pt x="25" y="19"/>
                  </a:cubicBezTo>
                  <a:cubicBezTo>
                    <a:pt x="25" y="19"/>
                    <a:pt x="25" y="20"/>
                    <a:pt x="25" y="20"/>
                  </a:cubicBezTo>
                  <a:cubicBezTo>
                    <a:pt x="25" y="20"/>
                    <a:pt x="26" y="20"/>
                    <a:pt x="26" y="20"/>
                  </a:cubicBezTo>
                  <a:cubicBezTo>
                    <a:pt x="26" y="20"/>
                    <a:pt x="27" y="20"/>
                    <a:pt x="27" y="20"/>
                  </a:cubicBezTo>
                  <a:cubicBezTo>
                    <a:pt x="27" y="20"/>
                    <a:pt x="27" y="20"/>
                    <a:pt x="27" y="20"/>
                  </a:cubicBezTo>
                  <a:cubicBezTo>
                    <a:pt x="27" y="20"/>
                    <a:pt x="27" y="20"/>
                    <a:pt x="27" y="20"/>
                  </a:cubicBezTo>
                  <a:cubicBezTo>
                    <a:pt x="27" y="20"/>
                    <a:pt x="27" y="19"/>
                    <a:pt x="28" y="19"/>
                  </a:cubicBezTo>
                  <a:cubicBezTo>
                    <a:pt x="28" y="19"/>
                    <a:pt x="28" y="20"/>
                    <a:pt x="28" y="20"/>
                  </a:cubicBezTo>
                  <a:cubicBezTo>
                    <a:pt x="28" y="20"/>
                    <a:pt x="29" y="20"/>
                    <a:pt x="29" y="20"/>
                  </a:cubicBezTo>
                  <a:cubicBezTo>
                    <a:pt x="29" y="20"/>
                    <a:pt x="29" y="20"/>
                    <a:pt x="29" y="20"/>
                  </a:cubicBezTo>
                  <a:cubicBezTo>
                    <a:pt x="29" y="20"/>
                    <a:pt x="29" y="20"/>
                    <a:pt x="29" y="20"/>
                  </a:cubicBezTo>
                  <a:cubicBezTo>
                    <a:pt x="30" y="20"/>
                    <a:pt x="30" y="20"/>
                    <a:pt x="31" y="20"/>
                  </a:cubicBezTo>
                  <a:cubicBezTo>
                    <a:pt x="31" y="20"/>
                    <a:pt x="31" y="20"/>
                    <a:pt x="31" y="20"/>
                  </a:cubicBezTo>
                  <a:cubicBezTo>
                    <a:pt x="31" y="20"/>
                    <a:pt x="31" y="19"/>
                    <a:pt x="31" y="19"/>
                  </a:cubicBezTo>
                  <a:cubicBezTo>
                    <a:pt x="31" y="19"/>
                    <a:pt x="31" y="19"/>
                    <a:pt x="31" y="18"/>
                  </a:cubicBezTo>
                  <a:cubicBezTo>
                    <a:pt x="31" y="18"/>
                    <a:pt x="32" y="18"/>
                    <a:pt x="32" y="18"/>
                  </a:cubicBezTo>
                  <a:cubicBezTo>
                    <a:pt x="32" y="18"/>
                    <a:pt x="32" y="18"/>
                    <a:pt x="32" y="19"/>
                  </a:cubicBezTo>
                  <a:cubicBezTo>
                    <a:pt x="32" y="19"/>
                    <a:pt x="32" y="19"/>
                    <a:pt x="33" y="19"/>
                  </a:cubicBezTo>
                  <a:cubicBezTo>
                    <a:pt x="33" y="19"/>
                    <a:pt x="33" y="19"/>
                    <a:pt x="33" y="19"/>
                  </a:cubicBezTo>
                  <a:cubicBezTo>
                    <a:pt x="33" y="19"/>
                    <a:pt x="33" y="19"/>
                    <a:pt x="33" y="19"/>
                  </a:cubicBezTo>
                  <a:cubicBezTo>
                    <a:pt x="33" y="18"/>
                    <a:pt x="34" y="18"/>
                    <a:pt x="34" y="17"/>
                  </a:cubicBezTo>
                  <a:cubicBezTo>
                    <a:pt x="34" y="17"/>
                    <a:pt x="34" y="17"/>
                    <a:pt x="34" y="17"/>
                  </a:cubicBezTo>
                  <a:close/>
                  <a:moveTo>
                    <a:pt x="28" y="17"/>
                  </a:moveTo>
                  <a:cubicBezTo>
                    <a:pt x="26" y="17"/>
                    <a:pt x="24" y="15"/>
                    <a:pt x="25" y="13"/>
                  </a:cubicBezTo>
                  <a:cubicBezTo>
                    <a:pt x="25" y="11"/>
                    <a:pt x="26" y="10"/>
                    <a:pt x="28" y="10"/>
                  </a:cubicBezTo>
                  <a:cubicBezTo>
                    <a:pt x="30" y="10"/>
                    <a:pt x="32" y="12"/>
                    <a:pt x="31" y="14"/>
                  </a:cubicBezTo>
                  <a:cubicBezTo>
                    <a:pt x="31" y="16"/>
                    <a:pt x="30" y="17"/>
                    <a:pt x="28" y="17"/>
                  </a:cubicBezTo>
                  <a:close/>
                  <a:moveTo>
                    <a:pt x="42" y="14"/>
                  </a:moveTo>
                  <a:cubicBezTo>
                    <a:pt x="41" y="14"/>
                    <a:pt x="41" y="13"/>
                    <a:pt x="42" y="12"/>
                  </a:cubicBezTo>
                  <a:cubicBezTo>
                    <a:pt x="42" y="12"/>
                    <a:pt x="43" y="12"/>
                    <a:pt x="43" y="13"/>
                  </a:cubicBezTo>
                  <a:cubicBezTo>
                    <a:pt x="44" y="13"/>
                    <a:pt x="44" y="14"/>
                    <a:pt x="43" y="14"/>
                  </a:cubicBezTo>
                  <a:cubicBezTo>
                    <a:pt x="43" y="15"/>
                    <a:pt x="42" y="15"/>
                    <a:pt x="42" y="14"/>
                  </a:cubicBezTo>
                  <a:close/>
                  <a:moveTo>
                    <a:pt x="37" y="13"/>
                  </a:moveTo>
                  <a:cubicBezTo>
                    <a:pt x="37" y="13"/>
                    <a:pt x="37" y="13"/>
                    <a:pt x="37" y="13"/>
                  </a:cubicBezTo>
                  <a:cubicBezTo>
                    <a:pt x="38" y="13"/>
                    <a:pt x="38" y="13"/>
                    <a:pt x="38" y="13"/>
                  </a:cubicBezTo>
                  <a:cubicBezTo>
                    <a:pt x="38" y="14"/>
                    <a:pt x="38" y="14"/>
                    <a:pt x="38" y="14"/>
                  </a:cubicBezTo>
                  <a:cubicBezTo>
                    <a:pt x="38" y="14"/>
                    <a:pt x="38" y="14"/>
                    <a:pt x="38" y="14"/>
                  </a:cubicBezTo>
                  <a:cubicBezTo>
                    <a:pt x="38" y="14"/>
                    <a:pt x="37" y="15"/>
                    <a:pt x="37" y="15"/>
                  </a:cubicBezTo>
                  <a:cubicBezTo>
                    <a:pt x="37" y="15"/>
                    <a:pt x="37" y="15"/>
                    <a:pt x="37" y="15"/>
                  </a:cubicBezTo>
                  <a:cubicBezTo>
                    <a:pt x="37" y="15"/>
                    <a:pt x="38" y="16"/>
                    <a:pt x="38" y="16"/>
                  </a:cubicBezTo>
                  <a:cubicBezTo>
                    <a:pt x="38" y="16"/>
                    <a:pt x="38" y="16"/>
                    <a:pt x="38" y="16"/>
                  </a:cubicBezTo>
                  <a:cubicBezTo>
                    <a:pt x="38" y="16"/>
                    <a:pt x="38" y="16"/>
                    <a:pt x="38" y="16"/>
                  </a:cubicBezTo>
                  <a:cubicBezTo>
                    <a:pt x="38" y="16"/>
                    <a:pt x="38" y="16"/>
                    <a:pt x="38" y="16"/>
                  </a:cubicBezTo>
                  <a:cubicBezTo>
                    <a:pt x="39" y="16"/>
                    <a:pt x="39" y="16"/>
                    <a:pt x="39" y="16"/>
                  </a:cubicBezTo>
                  <a:cubicBezTo>
                    <a:pt x="39" y="17"/>
                    <a:pt x="39" y="17"/>
                    <a:pt x="39" y="17"/>
                  </a:cubicBezTo>
                  <a:cubicBezTo>
                    <a:pt x="39" y="17"/>
                    <a:pt x="39" y="17"/>
                    <a:pt x="39" y="17"/>
                  </a:cubicBezTo>
                  <a:cubicBezTo>
                    <a:pt x="39" y="17"/>
                    <a:pt x="39" y="18"/>
                    <a:pt x="39" y="18"/>
                  </a:cubicBezTo>
                  <a:cubicBezTo>
                    <a:pt x="39" y="18"/>
                    <a:pt x="39" y="18"/>
                    <a:pt x="39" y="18"/>
                  </a:cubicBezTo>
                  <a:cubicBezTo>
                    <a:pt x="40" y="18"/>
                    <a:pt x="40" y="18"/>
                    <a:pt x="40" y="18"/>
                  </a:cubicBezTo>
                  <a:cubicBezTo>
                    <a:pt x="41" y="18"/>
                    <a:pt x="41" y="18"/>
                    <a:pt x="41" y="18"/>
                  </a:cubicBezTo>
                  <a:cubicBezTo>
                    <a:pt x="41" y="18"/>
                    <a:pt x="41" y="18"/>
                    <a:pt x="41" y="18"/>
                  </a:cubicBezTo>
                  <a:cubicBezTo>
                    <a:pt x="41" y="18"/>
                    <a:pt x="41" y="18"/>
                    <a:pt x="42" y="18"/>
                  </a:cubicBezTo>
                  <a:cubicBezTo>
                    <a:pt x="42" y="18"/>
                    <a:pt x="42" y="18"/>
                    <a:pt x="42" y="18"/>
                  </a:cubicBezTo>
                  <a:cubicBezTo>
                    <a:pt x="42" y="18"/>
                    <a:pt x="42" y="18"/>
                    <a:pt x="42" y="18"/>
                  </a:cubicBezTo>
                  <a:cubicBezTo>
                    <a:pt x="42" y="19"/>
                    <a:pt x="42" y="19"/>
                    <a:pt x="42" y="19"/>
                  </a:cubicBezTo>
                  <a:cubicBezTo>
                    <a:pt x="42" y="19"/>
                    <a:pt x="42" y="19"/>
                    <a:pt x="42" y="19"/>
                  </a:cubicBezTo>
                  <a:cubicBezTo>
                    <a:pt x="42" y="19"/>
                    <a:pt x="42" y="19"/>
                    <a:pt x="42" y="19"/>
                  </a:cubicBezTo>
                  <a:cubicBezTo>
                    <a:pt x="43" y="19"/>
                    <a:pt x="43" y="19"/>
                    <a:pt x="44" y="19"/>
                  </a:cubicBezTo>
                  <a:cubicBezTo>
                    <a:pt x="44" y="19"/>
                    <a:pt x="44" y="19"/>
                    <a:pt x="44" y="19"/>
                  </a:cubicBezTo>
                  <a:cubicBezTo>
                    <a:pt x="44" y="18"/>
                    <a:pt x="44" y="18"/>
                    <a:pt x="44" y="18"/>
                  </a:cubicBezTo>
                  <a:cubicBezTo>
                    <a:pt x="44" y="18"/>
                    <a:pt x="44" y="18"/>
                    <a:pt x="44" y="18"/>
                  </a:cubicBezTo>
                  <a:cubicBezTo>
                    <a:pt x="45" y="17"/>
                    <a:pt x="45" y="17"/>
                    <a:pt x="45" y="18"/>
                  </a:cubicBezTo>
                  <a:cubicBezTo>
                    <a:pt x="45" y="18"/>
                    <a:pt x="45" y="18"/>
                    <a:pt x="45" y="18"/>
                  </a:cubicBezTo>
                  <a:cubicBezTo>
                    <a:pt x="45" y="18"/>
                    <a:pt x="45" y="18"/>
                    <a:pt x="45" y="18"/>
                  </a:cubicBezTo>
                  <a:cubicBezTo>
                    <a:pt x="45" y="18"/>
                    <a:pt x="45" y="18"/>
                    <a:pt x="45" y="18"/>
                  </a:cubicBezTo>
                  <a:cubicBezTo>
                    <a:pt x="45" y="18"/>
                    <a:pt x="45" y="18"/>
                    <a:pt x="46" y="18"/>
                  </a:cubicBezTo>
                  <a:cubicBezTo>
                    <a:pt x="46" y="18"/>
                    <a:pt x="46" y="18"/>
                    <a:pt x="46" y="17"/>
                  </a:cubicBezTo>
                  <a:cubicBezTo>
                    <a:pt x="46" y="17"/>
                    <a:pt x="46" y="17"/>
                    <a:pt x="47" y="17"/>
                  </a:cubicBezTo>
                  <a:cubicBezTo>
                    <a:pt x="47" y="17"/>
                    <a:pt x="47" y="17"/>
                    <a:pt x="47" y="17"/>
                  </a:cubicBezTo>
                  <a:cubicBezTo>
                    <a:pt x="47" y="17"/>
                    <a:pt x="47" y="17"/>
                    <a:pt x="47" y="17"/>
                  </a:cubicBezTo>
                  <a:cubicBezTo>
                    <a:pt x="47" y="16"/>
                    <a:pt x="47" y="16"/>
                    <a:pt x="47" y="16"/>
                  </a:cubicBezTo>
                  <a:cubicBezTo>
                    <a:pt x="47" y="16"/>
                    <a:pt x="46" y="16"/>
                    <a:pt x="46" y="16"/>
                  </a:cubicBezTo>
                  <a:cubicBezTo>
                    <a:pt x="46" y="16"/>
                    <a:pt x="46" y="16"/>
                    <a:pt x="46" y="16"/>
                  </a:cubicBezTo>
                  <a:cubicBezTo>
                    <a:pt x="47" y="15"/>
                    <a:pt x="47" y="15"/>
                    <a:pt x="47" y="15"/>
                  </a:cubicBezTo>
                  <a:cubicBezTo>
                    <a:pt x="47" y="16"/>
                    <a:pt x="47" y="16"/>
                    <a:pt x="47" y="15"/>
                  </a:cubicBezTo>
                  <a:cubicBezTo>
                    <a:pt x="48" y="15"/>
                    <a:pt x="48" y="15"/>
                    <a:pt x="48" y="15"/>
                  </a:cubicBezTo>
                  <a:cubicBezTo>
                    <a:pt x="48" y="15"/>
                    <a:pt x="48" y="14"/>
                    <a:pt x="48" y="14"/>
                  </a:cubicBezTo>
                  <a:cubicBezTo>
                    <a:pt x="48" y="14"/>
                    <a:pt x="48" y="14"/>
                    <a:pt x="48" y="14"/>
                  </a:cubicBezTo>
                  <a:cubicBezTo>
                    <a:pt x="48" y="14"/>
                    <a:pt x="48" y="14"/>
                    <a:pt x="48" y="14"/>
                  </a:cubicBezTo>
                  <a:cubicBezTo>
                    <a:pt x="48" y="14"/>
                    <a:pt x="48" y="14"/>
                    <a:pt x="48" y="14"/>
                  </a:cubicBezTo>
                  <a:cubicBezTo>
                    <a:pt x="47" y="14"/>
                    <a:pt x="47" y="13"/>
                    <a:pt x="47" y="13"/>
                  </a:cubicBezTo>
                  <a:cubicBezTo>
                    <a:pt x="47" y="13"/>
                    <a:pt x="47" y="13"/>
                    <a:pt x="47" y="13"/>
                  </a:cubicBezTo>
                  <a:cubicBezTo>
                    <a:pt x="47" y="13"/>
                    <a:pt x="47" y="12"/>
                    <a:pt x="47" y="12"/>
                  </a:cubicBezTo>
                  <a:cubicBezTo>
                    <a:pt x="48" y="12"/>
                    <a:pt x="48" y="12"/>
                    <a:pt x="48" y="12"/>
                  </a:cubicBezTo>
                  <a:cubicBezTo>
                    <a:pt x="48" y="12"/>
                    <a:pt x="48" y="12"/>
                    <a:pt x="48" y="12"/>
                  </a:cubicBezTo>
                  <a:cubicBezTo>
                    <a:pt x="48" y="11"/>
                    <a:pt x="47" y="11"/>
                    <a:pt x="47" y="11"/>
                  </a:cubicBezTo>
                  <a:cubicBezTo>
                    <a:pt x="47" y="11"/>
                    <a:pt x="47" y="11"/>
                    <a:pt x="47" y="11"/>
                  </a:cubicBezTo>
                  <a:cubicBezTo>
                    <a:pt x="47" y="11"/>
                    <a:pt x="47" y="10"/>
                    <a:pt x="47" y="10"/>
                  </a:cubicBezTo>
                  <a:cubicBezTo>
                    <a:pt x="47" y="10"/>
                    <a:pt x="47" y="10"/>
                    <a:pt x="47" y="11"/>
                  </a:cubicBezTo>
                  <a:cubicBezTo>
                    <a:pt x="46" y="11"/>
                    <a:pt x="46" y="11"/>
                    <a:pt x="46" y="10"/>
                  </a:cubicBezTo>
                  <a:cubicBezTo>
                    <a:pt x="46" y="10"/>
                    <a:pt x="46" y="10"/>
                    <a:pt x="46" y="10"/>
                  </a:cubicBezTo>
                  <a:cubicBezTo>
                    <a:pt x="46" y="10"/>
                    <a:pt x="46" y="9"/>
                    <a:pt x="46" y="9"/>
                  </a:cubicBezTo>
                  <a:cubicBezTo>
                    <a:pt x="46" y="9"/>
                    <a:pt x="46" y="9"/>
                    <a:pt x="46" y="9"/>
                  </a:cubicBezTo>
                  <a:cubicBezTo>
                    <a:pt x="46" y="9"/>
                    <a:pt x="46" y="9"/>
                    <a:pt x="46" y="9"/>
                  </a:cubicBezTo>
                  <a:cubicBezTo>
                    <a:pt x="46" y="9"/>
                    <a:pt x="45" y="9"/>
                    <a:pt x="45" y="8"/>
                  </a:cubicBezTo>
                  <a:cubicBezTo>
                    <a:pt x="45" y="8"/>
                    <a:pt x="44" y="8"/>
                    <a:pt x="44" y="8"/>
                  </a:cubicBezTo>
                  <a:cubicBezTo>
                    <a:pt x="44" y="8"/>
                    <a:pt x="44" y="9"/>
                    <a:pt x="44" y="9"/>
                  </a:cubicBezTo>
                  <a:cubicBezTo>
                    <a:pt x="44" y="9"/>
                    <a:pt x="44" y="9"/>
                    <a:pt x="44" y="9"/>
                  </a:cubicBezTo>
                  <a:cubicBezTo>
                    <a:pt x="43" y="9"/>
                    <a:pt x="43" y="9"/>
                    <a:pt x="43" y="9"/>
                  </a:cubicBezTo>
                  <a:cubicBezTo>
                    <a:pt x="43" y="9"/>
                    <a:pt x="43" y="9"/>
                    <a:pt x="43" y="8"/>
                  </a:cubicBezTo>
                  <a:cubicBezTo>
                    <a:pt x="43" y="8"/>
                    <a:pt x="43" y="8"/>
                    <a:pt x="43" y="8"/>
                  </a:cubicBezTo>
                  <a:cubicBezTo>
                    <a:pt x="43" y="8"/>
                    <a:pt x="43" y="8"/>
                    <a:pt x="43" y="8"/>
                  </a:cubicBezTo>
                  <a:cubicBezTo>
                    <a:pt x="43" y="8"/>
                    <a:pt x="43" y="8"/>
                    <a:pt x="43" y="8"/>
                  </a:cubicBezTo>
                  <a:cubicBezTo>
                    <a:pt x="42" y="8"/>
                    <a:pt x="42" y="8"/>
                    <a:pt x="41" y="8"/>
                  </a:cubicBezTo>
                  <a:cubicBezTo>
                    <a:pt x="41" y="8"/>
                    <a:pt x="41" y="8"/>
                    <a:pt x="41" y="8"/>
                  </a:cubicBezTo>
                  <a:cubicBezTo>
                    <a:pt x="41" y="8"/>
                    <a:pt x="41" y="8"/>
                    <a:pt x="41" y="9"/>
                  </a:cubicBezTo>
                  <a:cubicBezTo>
                    <a:pt x="41" y="9"/>
                    <a:pt x="41" y="9"/>
                    <a:pt x="41" y="9"/>
                  </a:cubicBezTo>
                  <a:cubicBezTo>
                    <a:pt x="41" y="9"/>
                    <a:pt x="40" y="9"/>
                    <a:pt x="40" y="9"/>
                  </a:cubicBezTo>
                  <a:cubicBezTo>
                    <a:pt x="40" y="9"/>
                    <a:pt x="40" y="9"/>
                    <a:pt x="40" y="9"/>
                  </a:cubicBezTo>
                  <a:cubicBezTo>
                    <a:pt x="40" y="9"/>
                    <a:pt x="40" y="9"/>
                    <a:pt x="40" y="9"/>
                  </a:cubicBezTo>
                  <a:cubicBezTo>
                    <a:pt x="40" y="9"/>
                    <a:pt x="40" y="9"/>
                    <a:pt x="40" y="9"/>
                  </a:cubicBezTo>
                  <a:cubicBezTo>
                    <a:pt x="40" y="9"/>
                    <a:pt x="40" y="9"/>
                    <a:pt x="40" y="9"/>
                  </a:cubicBezTo>
                  <a:cubicBezTo>
                    <a:pt x="39" y="9"/>
                    <a:pt x="39" y="9"/>
                    <a:pt x="39" y="9"/>
                  </a:cubicBezTo>
                  <a:cubicBezTo>
                    <a:pt x="39" y="9"/>
                    <a:pt x="39" y="10"/>
                    <a:pt x="38" y="10"/>
                  </a:cubicBezTo>
                  <a:cubicBezTo>
                    <a:pt x="38" y="10"/>
                    <a:pt x="38" y="10"/>
                    <a:pt x="38" y="10"/>
                  </a:cubicBezTo>
                  <a:cubicBezTo>
                    <a:pt x="38" y="10"/>
                    <a:pt x="38" y="10"/>
                    <a:pt x="38" y="10"/>
                  </a:cubicBezTo>
                  <a:cubicBezTo>
                    <a:pt x="38" y="10"/>
                    <a:pt x="39" y="10"/>
                    <a:pt x="39" y="10"/>
                  </a:cubicBezTo>
                  <a:cubicBezTo>
                    <a:pt x="39" y="10"/>
                    <a:pt x="39" y="10"/>
                    <a:pt x="39" y="10"/>
                  </a:cubicBezTo>
                  <a:cubicBezTo>
                    <a:pt x="39" y="11"/>
                    <a:pt x="39" y="11"/>
                    <a:pt x="39" y="11"/>
                  </a:cubicBezTo>
                  <a:cubicBezTo>
                    <a:pt x="39" y="11"/>
                    <a:pt x="38" y="11"/>
                    <a:pt x="38" y="11"/>
                  </a:cubicBezTo>
                  <a:cubicBezTo>
                    <a:pt x="38" y="11"/>
                    <a:pt x="38" y="11"/>
                    <a:pt x="38" y="11"/>
                  </a:cubicBezTo>
                  <a:cubicBezTo>
                    <a:pt x="38" y="11"/>
                    <a:pt x="38" y="11"/>
                    <a:pt x="37" y="12"/>
                  </a:cubicBezTo>
                  <a:cubicBezTo>
                    <a:pt x="37" y="12"/>
                    <a:pt x="37" y="12"/>
                    <a:pt x="37" y="13"/>
                  </a:cubicBezTo>
                  <a:cubicBezTo>
                    <a:pt x="37" y="13"/>
                    <a:pt x="37" y="13"/>
                    <a:pt x="37" y="13"/>
                  </a:cubicBezTo>
                  <a:cubicBezTo>
                    <a:pt x="37" y="13"/>
                    <a:pt x="37" y="13"/>
                    <a:pt x="37" y="13"/>
                  </a:cubicBezTo>
                  <a:close/>
                  <a:moveTo>
                    <a:pt x="41" y="11"/>
                  </a:moveTo>
                  <a:cubicBezTo>
                    <a:pt x="42" y="10"/>
                    <a:pt x="44" y="10"/>
                    <a:pt x="45" y="12"/>
                  </a:cubicBezTo>
                  <a:cubicBezTo>
                    <a:pt x="45" y="13"/>
                    <a:pt x="45" y="14"/>
                    <a:pt x="44" y="15"/>
                  </a:cubicBezTo>
                  <a:cubicBezTo>
                    <a:pt x="43" y="16"/>
                    <a:pt x="41" y="16"/>
                    <a:pt x="40" y="15"/>
                  </a:cubicBezTo>
                  <a:cubicBezTo>
                    <a:pt x="39" y="14"/>
                    <a:pt x="40" y="12"/>
                    <a:pt x="41" y="11"/>
                  </a:cubicBezTo>
                  <a:close/>
                  <a:moveTo>
                    <a:pt x="33" y="22"/>
                  </a:moveTo>
                  <a:cubicBezTo>
                    <a:pt x="33" y="22"/>
                    <a:pt x="33" y="22"/>
                    <a:pt x="33" y="22"/>
                  </a:cubicBezTo>
                  <a:cubicBezTo>
                    <a:pt x="33" y="22"/>
                    <a:pt x="33" y="22"/>
                    <a:pt x="33" y="22"/>
                  </a:cubicBezTo>
                  <a:cubicBezTo>
                    <a:pt x="33" y="23"/>
                    <a:pt x="33" y="23"/>
                    <a:pt x="34" y="23"/>
                  </a:cubicBezTo>
                  <a:cubicBezTo>
                    <a:pt x="34" y="23"/>
                    <a:pt x="34" y="23"/>
                    <a:pt x="34" y="23"/>
                  </a:cubicBezTo>
                  <a:cubicBezTo>
                    <a:pt x="34" y="23"/>
                    <a:pt x="34" y="23"/>
                    <a:pt x="34" y="23"/>
                  </a:cubicBezTo>
                  <a:cubicBezTo>
                    <a:pt x="34" y="23"/>
                    <a:pt x="34" y="23"/>
                    <a:pt x="34" y="23"/>
                  </a:cubicBezTo>
                  <a:cubicBezTo>
                    <a:pt x="34" y="23"/>
                    <a:pt x="34" y="23"/>
                    <a:pt x="34" y="23"/>
                  </a:cubicBezTo>
                  <a:cubicBezTo>
                    <a:pt x="35" y="23"/>
                    <a:pt x="35" y="24"/>
                    <a:pt x="34" y="24"/>
                  </a:cubicBezTo>
                  <a:cubicBezTo>
                    <a:pt x="34" y="24"/>
                    <a:pt x="34" y="24"/>
                    <a:pt x="34" y="24"/>
                  </a:cubicBezTo>
                  <a:cubicBezTo>
                    <a:pt x="34" y="24"/>
                    <a:pt x="34" y="24"/>
                    <a:pt x="34" y="24"/>
                  </a:cubicBezTo>
                  <a:cubicBezTo>
                    <a:pt x="34" y="24"/>
                    <a:pt x="34" y="24"/>
                    <a:pt x="34" y="24"/>
                  </a:cubicBezTo>
                  <a:cubicBezTo>
                    <a:pt x="35" y="24"/>
                    <a:pt x="35" y="24"/>
                    <a:pt x="35" y="25"/>
                  </a:cubicBezTo>
                  <a:cubicBezTo>
                    <a:pt x="35" y="25"/>
                    <a:pt x="35" y="25"/>
                    <a:pt x="35" y="25"/>
                  </a:cubicBezTo>
                  <a:cubicBezTo>
                    <a:pt x="35" y="25"/>
                    <a:pt x="35" y="24"/>
                    <a:pt x="36" y="24"/>
                  </a:cubicBezTo>
                  <a:cubicBezTo>
                    <a:pt x="36" y="24"/>
                    <a:pt x="36" y="24"/>
                    <a:pt x="36" y="24"/>
                  </a:cubicBezTo>
                  <a:cubicBezTo>
                    <a:pt x="36" y="24"/>
                    <a:pt x="36" y="24"/>
                    <a:pt x="36" y="24"/>
                  </a:cubicBezTo>
                  <a:cubicBezTo>
                    <a:pt x="36" y="24"/>
                    <a:pt x="36" y="24"/>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8" y="25"/>
                    <a:pt x="38" y="25"/>
                  </a:cubicBezTo>
                  <a:cubicBezTo>
                    <a:pt x="38" y="25"/>
                    <a:pt x="38" y="25"/>
                    <a:pt x="38" y="24"/>
                  </a:cubicBezTo>
                  <a:cubicBezTo>
                    <a:pt x="38" y="24"/>
                    <a:pt x="38" y="24"/>
                    <a:pt x="38" y="24"/>
                  </a:cubicBezTo>
                  <a:cubicBezTo>
                    <a:pt x="38" y="24"/>
                    <a:pt x="38" y="24"/>
                    <a:pt x="38" y="24"/>
                  </a:cubicBezTo>
                  <a:cubicBezTo>
                    <a:pt x="38" y="24"/>
                    <a:pt x="38" y="24"/>
                    <a:pt x="38" y="24"/>
                  </a:cubicBezTo>
                  <a:cubicBezTo>
                    <a:pt x="38" y="24"/>
                    <a:pt x="38" y="24"/>
                    <a:pt x="38" y="24"/>
                  </a:cubicBezTo>
                  <a:cubicBezTo>
                    <a:pt x="38" y="24"/>
                    <a:pt x="38" y="24"/>
                    <a:pt x="38" y="24"/>
                  </a:cubicBezTo>
                  <a:cubicBezTo>
                    <a:pt x="38" y="24"/>
                    <a:pt x="39" y="24"/>
                    <a:pt x="39" y="24"/>
                  </a:cubicBezTo>
                  <a:cubicBezTo>
                    <a:pt x="39" y="24"/>
                    <a:pt x="39" y="24"/>
                    <a:pt x="39" y="24"/>
                  </a:cubicBezTo>
                  <a:cubicBezTo>
                    <a:pt x="39" y="24"/>
                    <a:pt x="39" y="24"/>
                    <a:pt x="39" y="24"/>
                  </a:cubicBezTo>
                  <a:cubicBezTo>
                    <a:pt x="39" y="24"/>
                    <a:pt x="39" y="24"/>
                    <a:pt x="39" y="23"/>
                  </a:cubicBezTo>
                  <a:cubicBezTo>
                    <a:pt x="39" y="23"/>
                    <a:pt x="39" y="23"/>
                    <a:pt x="39" y="23"/>
                  </a:cubicBezTo>
                  <a:cubicBezTo>
                    <a:pt x="39" y="23"/>
                    <a:pt x="39" y="23"/>
                    <a:pt x="39" y="23"/>
                  </a:cubicBezTo>
                  <a:cubicBezTo>
                    <a:pt x="39" y="23"/>
                    <a:pt x="39" y="23"/>
                    <a:pt x="39" y="23"/>
                  </a:cubicBezTo>
                  <a:cubicBezTo>
                    <a:pt x="39" y="23"/>
                    <a:pt x="39" y="23"/>
                    <a:pt x="39" y="23"/>
                  </a:cubicBezTo>
                  <a:cubicBezTo>
                    <a:pt x="39" y="23"/>
                    <a:pt x="39" y="23"/>
                    <a:pt x="40" y="23"/>
                  </a:cubicBezTo>
                  <a:cubicBezTo>
                    <a:pt x="40" y="23"/>
                    <a:pt x="40" y="23"/>
                    <a:pt x="40" y="23"/>
                  </a:cubicBezTo>
                  <a:cubicBezTo>
                    <a:pt x="40" y="23"/>
                    <a:pt x="40" y="23"/>
                    <a:pt x="40" y="23"/>
                  </a:cubicBezTo>
                  <a:cubicBezTo>
                    <a:pt x="40" y="22"/>
                    <a:pt x="40" y="22"/>
                    <a:pt x="40" y="22"/>
                  </a:cubicBezTo>
                  <a:cubicBezTo>
                    <a:pt x="40" y="22"/>
                    <a:pt x="40" y="21"/>
                    <a:pt x="40" y="21"/>
                  </a:cubicBezTo>
                  <a:cubicBezTo>
                    <a:pt x="40" y="21"/>
                    <a:pt x="40" y="21"/>
                    <a:pt x="40" y="21"/>
                  </a:cubicBezTo>
                  <a:cubicBezTo>
                    <a:pt x="40" y="21"/>
                    <a:pt x="40" y="21"/>
                    <a:pt x="40" y="21"/>
                  </a:cubicBezTo>
                  <a:cubicBezTo>
                    <a:pt x="40" y="21"/>
                    <a:pt x="40" y="21"/>
                    <a:pt x="40" y="21"/>
                  </a:cubicBezTo>
                  <a:cubicBezTo>
                    <a:pt x="40" y="21"/>
                    <a:pt x="40" y="21"/>
                    <a:pt x="40" y="21"/>
                  </a:cubicBezTo>
                  <a:cubicBezTo>
                    <a:pt x="40" y="21"/>
                    <a:pt x="40" y="21"/>
                    <a:pt x="40" y="21"/>
                  </a:cubicBezTo>
                  <a:cubicBezTo>
                    <a:pt x="40" y="21"/>
                    <a:pt x="40" y="21"/>
                    <a:pt x="40" y="21"/>
                  </a:cubicBezTo>
                  <a:cubicBezTo>
                    <a:pt x="40" y="20"/>
                    <a:pt x="40" y="20"/>
                    <a:pt x="40" y="20"/>
                  </a:cubicBezTo>
                  <a:cubicBezTo>
                    <a:pt x="40" y="20"/>
                    <a:pt x="40" y="20"/>
                    <a:pt x="40" y="19"/>
                  </a:cubicBezTo>
                  <a:cubicBezTo>
                    <a:pt x="40" y="19"/>
                    <a:pt x="40" y="19"/>
                    <a:pt x="40" y="19"/>
                  </a:cubicBezTo>
                  <a:cubicBezTo>
                    <a:pt x="40" y="19"/>
                    <a:pt x="40" y="19"/>
                    <a:pt x="40" y="19"/>
                  </a:cubicBezTo>
                  <a:cubicBezTo>
                    <a:pt x="39" y="19"/>
                    <a:pt x="39" y="19"/>
                    <a:pt x="39" y="19"/>
                  </a:cubicBezTo>
                  <a:cubicBezTo>
                    <a:pt x="39" y="20"/>
                    <a:pt x="39" y="20"/>
                    <a:pt x="39" y="19"/>
                  </a:cubicBezTo>
                  <a:cubicBezTo>
                    <a:pt x="39" y="19"/>
                    <a:pt x="39" y="19"/>
                    <a:pt x="39" y="19"/>
                  </a:cubicBezTo>
                  <a:cubicBezTo>
                    <a:pt x="39" y="19"/>
                    <a:pt x="39" y="19"/>
                    <a:pt x="39" y="19"/>
                  </a:cubicBezTo>
                  <a:cubicBezTo>
                    <a:pt x="39" y="19"/>
                    <a:pt x="39" y="19"/>
                    <a:pt x="39" y="19"/>
                  </a:cubicBezTo>
                  <a:cubicBezTo>
                    <a:pt x="39" y="19"/>
                    <a:pt x="39" y="19"/>
                    <a:pt x="39" y="19"/>
                  </a:cubicBezTo>
                  <a:cubicBezTo>
                    <a:pt x="39" y="18"/>
                    <a:pt x="38" y="18"/>
                    <a:pt x="38" y="18"/>
                  </a:cubicBezTo>
                  <a:cubicBezTo>
                    <a:pt x="38" y="18"/>
                    <a:pt x="38" y="18"/>
                    <a:pt x="38" y="18"/>
                  </a:cubicBezTo>
                  <a:cubicBezTo>
                    <a:pt x="38" y="18"/>
                    <a:pt x="38" y="18"/>
                    <a:pt x="38" y="18"/>
                  </a:cubicBezTo>
                  <a:cubicBezTo>
                    <a:pt x="38" y="18"/>
                    <a:pt x="37" y="18"/>
                    <a:pt x="37" y="18"/>
                  </a:cubicBezTo>
                  <a:cubicBezTo>
                    <a:pt x="37" y="18"/>
                    <a:pt x="37" y="18"/>
                    <a:pt x="37" y="18"/>
                  </a:cubicBezTo>
                  <a:cubicBezTo>
                    <a:pt x="37" y="18"/>
                    <a:pt x="37" y="18"/>
                    <a:pt x="37" y="18"/>
                  </a:cubicBezTo>
                  <a:cubicBezTo>
                    <a:pt x="37" y="18"/>
                    <a:pt x="37" y="18"/>
                    <a:pt x="37" y="18"/>
                  </a:cubicBezTo>
                  <a:cubicBezTo>
                    <a:pt x="37" y="18"/>
                    <a:pt x="37" y="18"/>
                    <a:pt x="37" y="18"/>
                  </a:cubicBezTo>
                  <a:cubicBezTo>
                    <a:pt x="37" y="18"/>
                    <a:pt x="37" y="18"/>
                    <a:pt x="37" y="18"/>
                  </a:cubicBezTo>
                  <a:cubicBezTo>
                    <a:pt x="36" y="18"/>
                    <a:pt x="36" y="18"/>
                    <a:pt x="36" y="18"/>
                  </a:cubicBezTo>
                  <a:cubicBezTo>
                    <a:pt x="36" y="18"/>
                    <a:pt x="36" y="18"/>
                    <a:pt x="36" y="18"/>
                  </a:cubicBezTo>
                  <a:cubicBezTo>
                    <a:pt x="36" y="18"/>
                    <a:pt x="36" y="18"/>
                    <a:pt x="36" y="18"/>
                  </a:cubicBezTo>
                  <a:cubicBezTo>
                    <a:pt x="36" y="18"/>
                    <a:pt x="36" y="19"/>
                    <a:pt x="35" y="19"/>
                  </a:cubicBezTo>
                  <a:cubicBezTo>
                    <a:pt x="35" y="19"/>
                    <a:pt x="35" y="19"/>
                    <a:pt x="35" y="18"/>
                  </a:cubicBezTo>
                  <a:cubicBezTo>
                    <a:pt x="35" y="18"/>
                    <a:pt x="35" y="18"/>
                    <a:pt x="35" y="18"/>
                  </a:cubicBezTo>
                  <a:cubicBezTo>
                    <a:pt x="35" y="18"/>
                    <a:pt x="35" y="18"/>
                    <a:pt x="35" y="18"/>
                  </a:cubicBezTo>
                  <a:cubicBezTo>
                    <a:pt x="35" y="18"/>
                    <a:pt x="35" y="18"/>
                    <a:pt x="35" y="18"/>
                  </a:cubicBezTo>
                  <a:cubicBezTo>
                    <a:pt x="35" y="18"/>
                    <a:pt x="35" y="18"/>
                    <a:pt x="35" y="18"/>
                  </a:cubicBezTo>
                  <a:cubicBezTo>
                    <a:pt x="35" y="18"/>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3" y="20"/>
                    <a:pt x="33" y="20"/>
                  </a:cubicBezTo>
                  <a:cubicBezTo>
                    <a:pt x="33" y="20"/>
                    <a:pt x="33" y="20"/>
                    <a:pt x="33" y="20"/>
                  </a:cubicBezTo>
                  <a:cubicBezTo>
                    <a:pt x="33" y="20"/>
                    <a:pt x="33" y="21"/>
                    <a:pt x="33" y="21"/>
                  </a:cubicBezTo>
                  <a:cubicBezTo>
                    <a:pt x="33" y="21"/>
                    <a:pt x="33" y="21"/>
                    <a:pt x="33" y="21"/>
                  </a:cubicBezTo>
                  <a:cubicBezTo>
                    <a:pt x="33" y="21"/>
                    <a:pt x="33" y="21"/>
                    <a:pt x="33" y="21"/>
                  </a:cubicBezTo>
                  <a:cubicBezTo>
                    <a:pt x="33" y="21"/>
                    <a:pt x="33" y="21"/>
                    <a:pt x="33" y="21"/>
                  </a:cubicBezTo>
                  <a:cubicBezTo>
                    <a:pt x="33" y="21"/>
                    <a:pt x="34" y="21"/>
                    <a:pt x="34" y="21"/>
                  </a:cubicBezTo>
                  <a:cubicBezTo>
                    <a:pt x="34" y="21"/>
                    <a:pt x="34" y="21"/>
                    <a:pt x="34" y="22"/>
                  </a:cubicBezTo>
                  <a:cubicBezTo>
                    <a:pt x="34" y="22"/>
                    <a:pt x="34" y="22"/>
                    <a:pt x="33" y="22"/>
                  </a:cubicBezTo>
                  <a:close/>
                  <a:moveTo>
                    <a:pt x="35" y="20"/>
                  </a:moveTo>
                  <a:cubicBezTo>
                    <a:pt x="36" y="19"/>
                    <a:pt x="37" y="19"/>
                    <a:pt x="38" y="20"/>
                  </a:cubicBezTo>
                  <a:cubicBezTo>
                    <a:pt x="39" y="21"/>
                    <a:pt x="38" y="22"/>
                    <a:pt x="38" y="23"/>
                  </a:cubicBezTo>
                  <a:cubicBezTo>
                    <a:pt x="37" y="23"/>
                    <a:pt x="36" y="23"/>
                    <a:pt x="35" y="22"/>
                  </a:cubicBezTo>
                  <a:cubicBezTo>
                    <a:pt x="35" y="22"/>
                    <a:pt x="35" y="21"/>
                    <a:pt x="35" y="20"/>
                  </a:cubicBezTo>
                  <a:close/>
                  <a:moveTo>
                    <a:pt x="36" y="22"/>
                  </a:moveTo>
                  <a:cubicBezTo>
                    <a:pt x="36" y="21"/>
                    <a:pt x="36" y="21"/>
                    <a:pt x="36" y="21"/>
                  </a:cubicBezTo>
                  <a:cubicBezTo>
                    <a:pt x="36" y="20"/>
                    <a:pt x="37" y="20"/>
                    <a:pt x="37" y="21"/>
                  </a:cubicBezTo>
                  <a:cubicBezTo>
                    <a:pt x="37" y="21"/>
                    <a:pt x="37" y="22"/>
                    <a:pt x="37" y="22"/>
                  </a:cubicBezTo>
                  <a:cubicBezTo>
                    <a:pt x="37" y="22"/>
                    <a:pt x="36" y="22"/>
                    <a:pt x="36" y="22"/>
                  </a:cubicBezTo>
                  <a:close/>
                  <a:moveTo>
                    <a:pt x="46" y="19"/>
                  </a:moveTo>
                  <a:cubicBezTo>
                    <a:pt x="46" y="19"/>
                    <a:pt x="46" y="19"/>
                    <a:pt x="46" y="19"/>
                  </a:cubicBezTo>
                  <a:cubicBezTo>
                    <a:pt x="46" y="19"/>
                    <a:pt x="46" y="19"/>
                    <a:pt x="46" y="19"/>
                  </a:cubicBezTo>
                  <a:cubicBezTo>
                    <a:pt x="46" y="19"/>
                    <a:pt x="46" y="20"/>
                    <a:pt x="46" y="20"/>
                  </a:cubicBezTo>
                  <a:cubicBezTo>
                    <a:pt x="46" y="20"/>
                    <a:pt x="45" y="20"/>
                    <a:pt x="45" y="20"/>
                  </a:cubicBezTo>
                  <a:cubicBezTo>
                    <a:pt x="45" y="20"/>
                    <a:pt x="45" y="20"/>
                    <a:pt x="45" y="20"/>
                  </a:cubicBezTo>
                  <a:cubicBezTo>
                    <a:pt x="45" y="20"/>
                    <a:pt x="45" y="20"/>
                    <a:pt x="45" y="20"/>
                  </a:cubicBezTo>
                  <a:cubicBezTo>
                    <a:pt x="45" y="20"/>
                    <a:pt x="45" y="20"/>
                    <a:pt x="45" y="19"/>
                  </a:cubicBezTo>
                  <a:cubicBezTo>
                    <a:pt x="45" y="19"/>
                    <a:pt x="45" y="19"/>
                    <a:pt x="45" y="20"/>
                  </a:cubicBezTo>
                  <a:cubicBezTo>
                    <a:pt x="44" y="20"/>
                    <a:pt x="44" y="20"/>
                    <a:pt x="44" y="20"/>
                  </a:cubicBezTo>
                  <a:cubicBezTo>
                    <a:pt x="44" y="20"/>
                    <a:pt x="44" y="20"/>
                    <a:pt x="44" y="20"/>
                  </a:cubicBezTo>
                  <a:cubicBezTo>
                    <a:pt x="44" y="21"/>
                    <a:pt x="43" y="21"/>
                    <a:pt x="44" y="21"/>
                  </a:cubicBezTo>
                  <a:cubicBezTo>
                    <a:pt x="44" y="21"/>
                    <a:pt x="44" y="21"/>
                    <a:pt x="44" y="21"/>
                  </a:cubicBezTo>
                  <a:cubicBezTo>
                    <a:pt x="44" y="21"/>
                    <a:pt x="44" y="21"/>
                    <a:pt x="44" y="21"/>
                  </a:cubicBezTo>
                  <a:cubicBezTo>
                    <a:pt x="44" y="21"/>
                    <a:pt x="44" y="21"/>
                    <a:pt x="44" y="21"/>
                  </a:cubicBezTo>
                  <a:cubicBezTo>
                    <a:pt x="44" y="21"/>
                    <a:pt x="44" y="22"/>
                    <a:pt x="44" y="22"/>
                  </a:cubicBezTo>
                  <a:cubicBezTo>
                    <a:pt x="44" y="22"/>
                    <a:pt x="43" y="22"/>
                    <a:pt x="43" y="22"/>
                  </a:cubicBezTo>
                  <a:cubicBezTo>
                    <a:pt x="43" y="22"/>
                    <a:pt x="43" y="22"/>
                    <a:pt x="43" y="22"/>
                  </a:cubicBezTo>
                  <a:cubicBezTo>
                    <a:pt x="43" y="22"/>
                    <a:pt x="43" y="22"/>
                    <a:pt x="43" y="22"/>
                  </a:cubicBezTo>
                  <a:cubicBezTo>
                    <a:pt x="42" y="23"/>
                    <a:pt x="42" y="23"/>
                    <a:pt x="42" y="24"/>
                  </a:cubicBezTo>
                  <a:cubicBezTo>
                    <a:pt x="42" y="24"/>
                    <a:pt x="42" y="24"/>
                    <a:pt x="42" y="24"/>
                  </a:cubicBezTo>
                  <a:cubicBezTo>
                    <a:pt x="42" y="24"/>
                    <a:pt x="42" y="24"/>
                    <a:pt x="42" y="24"/>
                  </a:cubicBezTo>
                  <a:cubicBezTo>
                    <a:pt x="42" y="24"/>
                    <a:pt x="43" y="24"/>
                    <a:pt x="43" y="24"/>
                  </a:cubicBezTo>
                  <a:cubicBezTo>
                    <a:pt x="43" y="24"/>
                    <a:pt x="43" y="24"/>
                    <a:pt x="43" y="24"/>
                  </a:cubicBezTo>
                  <a:cubicBezTo>
                    <a:pt x="43" y="24"/>
                    <a:pt x="43" y="24"/>
                    <a:pt x="43" y="24"/>
                  </a:cubicBezTo>
                  <a:cubicBezTo>
                    <a:pt x="43" y="25"/>
                    <a:pt x="43" y="25"/>
                    <a:pt x="43" y="25"/>
                  </a:cubicBezTo>
                  <a:cubicBezTo>
                    <a:pt x="43" y="25"/>
                    <a:pt x="43" y="25"/>
                    <a:pt x="42" y="25"/>
                  </a:cubicBezTo>
                  <a:cubicBezTo>
                    <a:pt x="42" y="25"/>
                    <a:pt x="42" y="25"/>
                    <a:pt x="42" y="26"/>
                  </a:cubicBezTo>
                  <a:cubicBezTo>
                    <a:pt x="43" y="26"/>
                    <a:pt x="43" y="26"/>
                    <a:pt x="43" y="27"/>
                  </a:cubicBezTo>
                  <a:cubicBezTo>
                    <a:pt x="43" y="27"/>
                    <a:pt x="43" y="27"/>
                    <a:pt x="43" y="27"/>
                  </a:cubicBezTo>
                  <a:cubicBezTo>
                    <a:pt x="43" y="27"/>
                    <a:pt x="43" y="27"/>
                    <a:pt x="43" y="27"/>
                  </a:cubicBezTo>
                  <a:cubicBezTo>
                    <a:pt x="43" y="27"/>
                    <a:pt x="43" y="27"/>
                    <a:pt x="44" y="27"/>
                  </a:cubicBezTo>
                  <a:cubicBezTo>
                    <a:pt x="44" y="27"/>
                    <a:pt x="44" y="27"/>
                    <a:pt x="44" y="27"/>
                  </a:cubicBezTo>
                  <a:cubicBezTo>
                    <a:pt x="44" y="27"/>
                    <a:pt x="44" y="28"/>
                    <a:pt x="44" y="28"/>
                  </a:cubicBezTo>
                  <a:cubicBezTo>
                    <a:pt x="44" y="28"/>
                    <a:pt x="44" y="28"/>
                    <a:pt x="44" y="28"/>
                  </a:cubicBezTo>
                  <a:cubicBezTo>
                    <a:pt x="44" y="28"/>
                    <a:pt x="44" y="28"/>
                    <a:pt x="44" y="28"/>
                  </a:cubicBezTo>
                  <a:cubicBezTo>
                    <a:pt x="44" y="28"/>
                    <a:pt x="44" y="28"/>
                    <a:pt x="44" y="28"/>
                  </a:cubicBezTo>
                  <a:cubicBezTo>
                    <a:pt x="45" y="29"/>
                    <a:pt x="45" y="29"/>
                    <a:pt x="46" y="29"/>
                  </a:cubicBezTo>
                  <a:cubicBezTo>
                    <a:pt x="46" y="29"/>
                    <a:pt x="46" y="29"/>
                    <a:pt x="46" y="29"/>
                  </a:cubicBezTo>
                  <a:cubicBezTo>
                    <a:pt x="46" y="29"/>
                    <a:pt x="46" y="29"/>
                    <a:pt x="46" y="29"/>
                  </a:cubicBezTo>
                  <a:cubicBezTo>
                    <a:pt x="46" y="29"/>
                    <a:pt x="46" y="28"/>
                    <a:pt x="47" y="28"/>
                  </a:cubicBezTo>
                  <a:cubicBezTo>
                    <a:pt x="47" y="28"/>
                    <a:pt x="47" y="29"/>
                    <a:pt x="47" y="29"/>
                  </a:cubicBezTo>
                  <a:cubicBezTo>
                    <a:pt x="47" y="29"/>
                    <a:pt x="47" y="29"/>
                    <a:pt x="47" y="29"/>
                  </a:cubicBezTo>
                  <a:cubicBezTo>
                    <a:pt x="47" y="29"/>
                    <a:pt x="47" y="29"/>
                    <a:pt x="47" y="29"/>
                  </a:cubicBezTo>
                  <a:cubicBezTo>
                    <a:pt x="47" y="29"/>
                    <a:pt x="47" y="29"/>
                    <a:pt x="47" y="29"/>
                  </a:cubicBezTo>
                  <a:cubicBezTo>
                    <a:pt x="47" y="29"/>
                    <a:pt x="47" y="29"/>
                    <a:pt x="47" y="29"/>
                  </a:cubicBezTo>
                  <a:cubicBezTo>
                    <a:pt x="48" y="29"/>
                    <a:pt x="48" y="29"/>
                    <a:pt x="49" y="29"/>
                  </a:cubicBezTo>
                  <a:cubicBezTo>
                    <a:pt x="49" y="29"/>
                    <a:pt x="49" y="29"/>
                    <a:pt x="49" y="29"/>
                  </a:cubicBezTo>
                  <a:cubicBezTo>
                    <a:pt x="49" y="29"/>
                    <a:pt x="49" y="29"/>
                    <a:pt x="49" y="29"/>
                  </a:cubicBezTo>
                  <a:cubicBezTo>
                    <a:pt x="49" y="29"/>
                    <a:pt x="49" y="28"/>
                    <a:pt x="49" y="28"/>
                  </a:cubicBezTo>
                  <a:cubicBezTo>
                    <a:pt x="50" y="28"/>
                    <a:pt x="50" y="28"/>
                    <a:pt x="50" y="28"/>
                  </a:cubicBezTo>
                  <a:cubicBezTo>
                    <a:pt x="50" y="28"/>
                    <a:pt x="50" y="28"/>
                    <a:pt x="50" y="28"/>
                  </a:cubicBezTo>
                  <a:cubicBezTo>
                    <a:pt x="50" y="28"/>
                    <a:pt x="50" y="28"/>
                    <a:pt x="50" y="29"/>
                  </a:cubicBezTo>
                  <a:cubicBezTo>
                    <a:pt x="50" y="29"/>
                    <a:pt x="50" y="29"/>
                    <a:pt x="50" y="29"/>
                  </a:cubicBezTo>
                  <a:cubicBezTo>
                    <a:pt x="51" y="29"/>
                    <a:pt x="51" y="29"/>
                    <a:pt x="51" y="29"/>
                  </a:cubicBezTo>
                  <a:cubicBezTo>
                    <a:pt x="51" y="28"/>
                    <a:pt x="51" y="28"/>
                    <a:pt x="51" y="28"/>
                  </a:cubicBezTo>
                  <a:cubicBezTo>
                    <a:pt x="51" y="28"/>
                    <a:pt x="52" y="28"/>
                    <a:pt x="52" y="28"/>
                  </a:cubicBezTo>
                  <a:cubicBezTo>
                    <a:pt x="52" y="28"/>
                    <a:pt x="52" y="27"/>
                    <a:pt x="52" y="27"/>
                  </a:cubicBezTo>
                  <a:cubicBezTo>
                    <a:pt x="52" y="27"/>
                    <a:pt x="52" y="27"/>
                    <a:pt x="52" y="27"/>
                  </a:cubicBezTo>
                  <a:cubicBezTo>
                    <a:pt x="52" y="27"/>
                    <a:pt x="52" y="27"/>
                    <a:pt x="52" y="27"/>
                  </a:cubicBezTo>
                  <a:cubicBezTo>
                    <a:pt x="52" y="27"/>
                    <a:pt x="52" y="27"/>
                    <a:pt x="52" y="27"/>
                  </a:cubicBezTo>
                  <a:cubicBezTo>
                    <a:pt x="51" y="27"/>
                    <a:pt x="51" y="27"/>
                    <a:pt x="52" y="26"/>
                  </a:cubicBezTo>
                  <a:cubicBezTo>
                    <a:pt x="52" y="26"/>
                    <a:pt x="52" y="26"/>
                    <a:pt x="52" y="26"/>
                  </a:cubicBezTo>
                  <a:cubicBezTo>
                    <a:pt x="52" y="26"/>
                    <a:pt x="52" y="26"/>
                    <a:pt x="53" y="26"/>
                  </a:cubicBezTo>
                  <a:cubicBezTo>
                    <a:pt x="53" y="26"/>
                    <a:pt x="53" y="26"/>
                    <a:pt x="53" y="26"/>
                  </a:cubicBezTo>
                  <a:cubicBezTo>
                    <a:pt x="53" y="25"/>
                    <a:pt x="53" y="25"/>
                    <a:pt x="53" y="25"/>
                  </a:cubicBezTo>
                  <a:cubicBezTo>
                    <a:pt x="53" y="24"/>
                    <a:pt x="53" y="24"/>
                    <a:pt x="53" y="24"/>
                  </a:cubicBezTo>
                  <a:cubicBezTo>
                    <a:pt x="53" y="24"/>
                    <a:pt x="53" y="24"/>
                    <a:pt x="53" y="24"/>
                  </a:cubicBezTo>
                  <a:cubicBezTo>
                    <a:pt x="53" y="24"/>
                    <a:pt x="53" y="24"/>
                    <a:pt x="53" y="24"/>
                  </a:cubicBezTo>
                  <a:cubicBezTo>
                    <a:pt x="53" y="24"/>
                    <a:pt x="52" y="24"/>
                    <a:pt x="52" y="24"/>
                  </a:cubicBezTo>
                  <a:cubicBezTo>
                    <a:pt x="52" y="24"/>
                    <a:pt x="52" y="24"/>
                    <a:pt x="52" y="24"/>
                  </a:cubicBezTo>
                  <a:cubicBezTo>
                    <a:pt x="52" y="23"/>
                    <a:pt x="52" y="23"/>
                    <a:pt x="53" y="23"/>
                  </a:cubicBezTo>
                  <a:cubicBezTo>
                    <a:pt x="53" y="23"/>
                    <a:pt x="53" y="23"/>
                    <a:pt x="53" y="23"/>
                  </a:cubicBezTo>
                  <a:cubicBezTo>
                    <a:pt x="53" y="23"/>
                    <a:pt x="53" y="23"/>
                    <a:pt x="53" y="23"/>
                  </a:cubicBezTo>
                  <a:cubicBezTo>
                    <a:pt x="53" y="22"/>
                    <a:pt x="53" y="22"/>
                    <a:pt x="52" y="21"/>
                  </a:cubicBezTo>
                  <a:cubicBezTo>
                    <a:pt x="52" y="21"/>
                    <a:pt x="52" y="21"/>
                    <a:pt x="52" y="21"/>
                  </a:cubicBezTo>
                  <a:cubicBezTo>
                    <a:pt x="52" y="21"/>
                    <a:pt x="52" y="21"/>
                    <a:pt x="52" y="21"/>
                  </a:cubicBezTo>
                  <a:cubicBezTo>
                    <a:pt x="52" y="21"/>
                    <a:pt x="52" y="21"/>
                    <a:pt x="52" y="21"/>
                  </a:cubicBezTo>
                  <a:cubicBezTo>
                    <a:pt x="52" y="21"/>
                    <a:pt x="51" y="21"/>
                    <a:pt x="51" y="21"/>
                  </a:cubicBezTo>
                  <a:cubicBezTo>
                    <a:pt x="51" y="21"/>
                    <a:pt x="51" y="21"/>
                    <a:pt x="51" y="20"/>
                  </a:cubicBezTo>
                  <a:cubicBezTo>
                    <a:pt x="51" y="20"/>
                    <a:pt x="51" y="20"/>
                    <a:pt x="51" y="20"/>
                  </a:cubicBezTo>
                  <a:cubicBezTo>
                    <a:pt x="51" y="20"/>
                    <a:pt x="51" y="20"/>
                    <a:pt x="51" y="20"/>
                  </a:cubicBezTo>
                  <a:cubicBezTo>
                    <a:pt x="51" y="20"/>
                    <a:pt x="51" y="20"/>
                    <a:pt x="51" y="20"/>
                  </a:cubicBezTo>
                  <a:cubicBezTo>
                    <a:pt x="51" y="20"/>
                    <a:pt x="50" y="19"/>
                    <a:pt x="50" y="19"/>
                  </a:cubicBezTo>
                  <a:cubicBezTo>
                    <a:pt x="50" y="19"/>
                    <a:pt x="50" y="19"/>
                    <a:pt x="50" y="19"/>
                  </a:cubicBezTo>
                  <a:cubicBezTo>
                    <a:pt x="49" y="19"/>
                    <a:pt x="49" y="19"/>
                    <a:pt x="49" y="19"/>
                  </a:cubicBezTo>
                  <a:cubicBezTo>
                    <a:pt x="49" y="20"/>
                    <a:pt x="49" y="20"/>
                    <a:pt x="49" y="20"/>
                  </a:cubicBezTo>
                  <a:cubicBezTo>
                    <a:pt x="49" y="20"/>
                    <a:pt x="48" y="20"/>
                    <a:pt x="48" y="19"/>
                  </a:cubicBezTo>
                  <a:cubicBezTo>
                    <a:pt x="48" y="19"/>
                    <a:pt x="48" y="19"/>
                    <a:pt x="48" y="19"/>
                  </a:cubicBezTo>
                  <a:cubicBezTo>
                    <a:pt x="48" y="19"/>
                    <a:pt x="48" y="19"/>
                    <a:pt x="48" y="19"/>
                  </a:cubicBezTo>
                  <a:cubicBezTo>
                    <a:pt x="48" y="19"/>
                    <a:pt x="48" y="19"/>
                    <a:pt x="48" y="19"/>
                  </a:cubicBezTo>
                  <a:cubicBezTo>
                    <a:pt x="48" y="19"/>
                    <a:pt x="48" y="19"/>
                    <a:pt x="48" y="19"/>
                  </a:cubicBezTo>
                  <a:cubicBezTo>
                    <a:pt x="47" y="19"/>
                    <a:pt x="47" y="19"/>
                    <a:pt x="46" y="19"/>
                  </a:cubicBezTo>
                  <a:close/>
                  <a:moveTo>
                    <a:pt x="50" y="22"/>
                  </a:moveTo>
                  <a:cubicBezTo>
                    <a:pt x="51" y="23"/>
                    <a:pt x="51" y="25"/>
                    <a:pt x="49" y="26"/>
                  </a:cubicBezTo>
                  <a:cubicBezTo>
                    <a:pt x="48" y="27"/>
                    <a:pt x="47" y="27"/>
                    <a:pt x="46" y="26"/>
                  </a:cubicBezTo>
                  <a:cubicBezTo>
                    <a:pt x="45" y="25"/>
                    <a:pt x="45" y="23"/>
                    <a:pt x="46" y="22"/>
                  </a:cubicBezTo>
                  <a:cubicBezTo>
                    <a:pt x="47" y="21"/>
                    <a:pt x="49" y="21"/>
                    <a:pt x="50" y="22"/>
                  </a:cubicBezTo>
                  <a:close/>
                  <a:moveTo>
                    <a:pt x="48" y="23"/>
                  </a:moveTo>
                  <a:cubicBezTo>
                    <a:pt x="49" y="24"/>
                    <a:pt x="49" y="24"/>
                    <a:pt x="48" y="25"/>
                  </a:cubicBezTo>
                  <a:cubicBezTo>
                    <a:pt x="48" y="25"/>
                    <a:pt x="47" y="25"/>
                    <a:pt x="47" y="25"/>
                  </a:cubicBezTo>
                  <a:cubicBezTo>
                    <a:pt x="46" y="24"/>
                    <a:pt x="46" y="24"/>
                    <a:pt x="47" y="23"/>
                  </a:cubicBezTo>
                  <a:cubicBezTo>
                    <a:pt x="47" y="23"/>
                    <a:pt x="48" y="23"/>
                    <a:pt x="48" y="23"/>
                  </a:cubicBezTo>
                  <a:close/>
                </a:path>
              </a:pathLst>
            </a:custGeom>
            <a:solidFill>
              <a:schemeClr val="bg1"/>
            </a:solidFill>
            <a:ln>
              <a:noFill/>
            </a:ln>
          </p:spPr>
          <p:txBody>
            <a:bodyPr vert="horz" wrap="square" lIns="91440" tIns="45720" rIns="91440" bIns="45720" numCol="1" anchor="t" anchorCtr="0" compatLnSpc="1"/>
            <a:lstStyle/>
            <a:p>
              <a:endParaRPr lang="en-US" sz="1800" dirty="0">
                <a:solidFill>
                  <a:schemeClr val="tx1">
                    <a:lumMod val="75000"/>
                    <a:lumOff val="25000"/>
                  </a:schemeClr>
                </a:solidFill>
                <a:ea typeface="思源黑体 Normal" panose="020B0400000000000000" pitchFamily="34" charset="-122"/>
                <a:cs typeface="+mn-ea"/>
                <a:sym typeface="+mn-lt"/>
              </a:endParaRPr>
            </a:p>
          </p:txBody>
        </p:sp>
        <p:sp>
          <p:nvSpPr>
            <p:cNvPr id="29" name="PA-任意多边形 203">
              <a:extLst>
                <a:ext uri="{FF2B5EF4-FFF2-40B4-BE49-F238E27FC236}">
                  <a16:creationId xmlns="" xmlns:a16="http://schemas.microsoft.com/office/drawing/2014/main" id="{AF9603FA-E065-4C18-97D0-0648521F8DF6}"/>
                </a:ext>
              </a:extLst>
            </p:cNvPr>
            <p:cNvSpPr>
              <a:spLocks noEditPoints="1"/>
            </p:cNvSpPr>
            <p:nvPr>
              <p:custDataLst>
                <p:tags r:id="rId30"/>
              </p:custDataLst>
            </p:nvPr>
          </p:nvSpPr>
          <p:spPr bwMode="auto">
            <a:xfrm>
              <a:off x="5195043" y="3622146"/>
              <a:ext cx="452044" cy="441999"/>
            </a:xfrm>
            <a:custGeom>
              <a:avLst/>
              <a:gdLst>
                <a:gd name="T0" fmla="*/ 64 w 76"/>
                <a:gd name="T1" fmla="*/ 52 h 72"/>
                <a:gd name="T2" fmla="*/ 59 w 76"/>
                <a:gd name="T3" fmla="*/ 50 h 72"/>
                <a:gd name="T4" fmla="*/ 60 w 76"/>
                <a:gd name="T5" fmla="*/ 40 h 72"/>
                <a:gd name="T6" fmla="*/ 43 w 76"/>
                <a:gd name="T7" fmla="*/ 23 h 72"/>
                <a:gd name="T8" fmla="*/ 32 w 76"/>
                <a:gd name="T9" fmla="*/ 51 h 72"/>
                <a:gd name="T10" fmla="*/ 52 w 76"/>
                <a:gd name="T11" fmla="*/ 53 h 72"/>
                <a:gd name="T12" fmla="*/ 54 w 76"/>
                <a:gd name="T13" fmla="*/ 56 h 72"/>
                <a:gd name="T14" fmla="*/ 65 w 76"/>
                <a:gd name="T15" fmla="*/ 70 h 72"/>
                <a:gd name="T16" fmla="*/ 74 w 76"/>
                <a:gd name="T17" fmla="*/ 70 h 72"/>
                <a:gd name="T18" fmla="*/ 43 w 76"/>
                <a:gd name="T19" fmla="*/ 53 h 72"/>
                <a:gd name="T20" fmla="*/ 30 w 76"/>
                <a:gd name="T21" fmla="*/ 40 h 72"/>
                <a:gd name="T22" fmla="*/ 43 w 76"/>
                <a:gd name="T23" fmla="*/ 26 h 72"/>
                <a:gd name="T24" fmla="*/ 57 w 76"/>
                <a:gd name="T25" fmla="*/ 40 h 72"/>
                <a:gd name="T26" fmla="*/ 43 w 76"/>
                <a:gd name="T27" fmla="*/ 53 h 72"/>
                <a:gd name="T28" fmla="*/ 55 w 76"/>
                <a:gd name="T29" fmla="*/ 53 h 72"/>
                <a:gd name="T30" fmla="*/ 55 w 76"/>
                <a:gd name="T31" fmla="*/ 51 h 72"/>
                <a:gd name="T32" fmla="*/ 57 w 76"/>
                <a:gd name="T33" fmla="*/ 51 h 72"/>
                <a:gd name="T34" fmla="*/ 72 w 76"/>
                <a:gd name="T35" fmla="*/ 68 h 72"/>
                <a:gd name="T36" fmla="*/ 58 w 76"/>
                <a:gd name="T37" fmla="*/ 58 h 72"/>
                <a:gd name="T38" fmla="*/ 57 w 76"/>
                <a:gd name="T39" fmla="*/ 55 h 72"/>
                <a:gd name="T40" fmla="*/ 59 w 76"/>
                <a:gd name="T41" fmla="*/ 54 h 72"/>
                <a:gd name="T42" fmla="*/ 60 w 76"/>
                <a:gd name="T43" fmla="*/ 53 h 72"/>
                <a:gd name="T44" fmla="*/ 72 w 76"/>
                <a:gd name="T45" fmla="*/ 64 h 72"/>
                <a:gd name="T46" fmla="*/ 36 w 76"/>
                <a:gd name="T47" fmla="*/ 33 h 72"/>
                <a:gd name="T48" fmla="*/ 36 w 76"/>
                <a:gd name="T49" fmla="*/ 48 h 72"/>
                <a:gd name="T50" fmla="*/ 35 w 76"/>
                <a:gd name="T51" fmla="*/ 48 h 72"/>
                <a:gd name="T52" fmla="*/ 36 w 76"/>
                <a:gd name="T53" fmla="*/ 31 h 72"/>
                <a:gd name="T54" fmla="*/ 54 w 76"/>
                <a:gd name="T55" fmla="*/ 61 h 72"/>
                <a:gd name="T56" fmla="*/ 49 w 76"/>
                <a:gd name="T57" fmla="*/ 57 h 72"/>
                <a:gd name="T58" fmla="*/ 36 w 76"/>
                <a:gd name="T59" fmla="*/ 67 h 72"/>
                <a:gd name="T60" fmla="*/ 34 w 76"/>
                <a:gd name="T61" fmla="*/ 55 h 72"/>
                <a:gd name="T62" fmla="*/ 21 w 76"/>
                <a:gd name="T63" fmla="*/ 52 h 72"/>
                <a:gd name="T64" fmla="*/ 30 w 76"/>
                <a:gd name="T65" fmla="*/ 53 h 72"/>
                <a:gd name="T66" fmla="*/ 20 w 76"/>
                <a:gd name="T67" fmla="*/ 50 h 72"/>
                <a:gd name="T68" fmla="*/ 25 w 76"/>
                <a:gd name="T69" fmla="*/ 36 h 72"/>
                <a:gd name="T70" fmla="*/ 19 w 76"/>
                <a:gd name="T71" fmla="*/ 34 h 72"/>
                <a:gd name="T72" fmla="*/ 34 w 76"/>
                <a:gd name="T73" fmla="*/ 19 h 72"/>
                <a:gd name="T74" fmla="*/ 36 w 76"/>
                <a:gd name="T75" fmla="*/ 23 h 72"/>
                <a:gd name="T76" fmla="*/ 49 w 76"/>
                <a:gd name="T77" fmla="*/ 21 h 72"/>
                <a:gd name="T78" fmla="*/ 52 w 76"/>
                <a:gd name="T79" fmla="*/ 23 h 72"/>
                <a:gd name="T80" fmla="*/ 67 w 76"/>
                <a:gd name="T81" fmla="*/ 34 h 72"/>
                <a:gd name="T82" fmla="*/ 61 w 76"/>
                <a:gd name="T83" fmla="*/ 36 h 72"/>
                <a:gd name="T84" fmla="*/ 61 w 76"/>
                <a:gd name="T85" fmla="*/ 45 h 72"/>
                <a:gd name="T86" fmla="*/ 66 w 76"/>
                <a:gd name="T87" fmla="*/ 42 h 72"/>
                <a:gd name="T88" fmla="*/ 66 w 76"/>
                <a:gd name="T89" fmla="*/ 51 h 72"/>
                <a:gd name="T90" fmla="*/ 70 w 76"/>
                <a:gd name="T91" fmla="*/ 35 h 72"/>
                <a:gd name="T92" fmla="*/ 0 w 76"/>
                <a:gd name="T93" fmla="*/ 35 h 72"/>
                <a:gd name="T94" fmla="*/ 56 w 76"/>
                <a:gd name="T95" fmla="*/ 63 h 72"/>
                <a:gd name="T96" fmla="*/ 54 w 76"/>
                <a:gd name="T97" fmla="*/ 61 h 72"/>
                <a:gd name="T98" fmla="*/ 51 w 76"/>
                <a:gd name="T99" fmla="*/ 19 h 72"/>
                <a:gd name="T100" fmla="*/ 66 w 76"/>
                <a:gd name="T101" fmla="*/ 28 h 72"/>
                <a:gd name="T102" fmla="*/ 49 w 76"/>
                <a:gd name="T103" fmla="*/ 19 h 72"/>
                <a:gd name="T104" fmla="*/ 36 w 76"/>
                <a:gd name="T105" fmla="*/ 3 h 72"/>
                <a:gd name="T106" fmla="*/ 34 w 76"/>
                <a:gd name="T107" fmla="*/ 17 h 72"/>
                <a:gd name="T108" fmla="*/ 34 w 76"/>
                <a:gd name="T109" fmla="*/ 3 h 72"/>
                <a:gd name="T110" fmla="*/ 19 w 76"/>
                <a:gd name="T111" fmla="*/ 19 h 72"/>
                <a:gd name="T112" fmla="*/ 28 w 76"/>
                <a:gd name="T113" fmla="*/ 4 h 72"/>
                <a:gd name="T114" fmla="*/ 17 w 76"/>
                <a:gd name="T115" fmla="*/ 34 h 72"/>
                <a:gd name="T116" fmla="*/ 18 w 76"/>
                <a:gd name="T117" fmla="*/ 21 h 72"/>
                <a:gd name="T118" fmla="*/ 18 w 76"/>
                <a:gd name="T119" fmla="*/ 49 h 72"/>
                <a:gd name="T120" fmla="*/ 17 w 76"/>
                <a:gd name="T121" fmla="*/ 36 h 72"/>
                <a:gd name="T122" fmla="*/ 19 w 76"/>
                <a:gd name="T123" fmla="*/ 51 h 72"/>
                <a:gd name="T124" fmla="*/ 4 w 76"/>
                <a:gd name="T125" fmla="*/ 4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6" h="72">
                  <a:moveTo>
                    <a:pt x="74" y="62"/>
                  </a:moveTo>
                  <a:cubicBezTo>
                    <a:pt x="64" y="52"/>
                    <a:pt x="64" y="52"/>
                    <a:pt x="64" y="52"/>
                  </a:cubicBezTo>
                  <a:cubicBezTo>
                    <a:pt x="63" y="51"/>
                    <a:pt x="61" y="50"/>
                    <a:pt x="60" y="50"/>
                  </a:cubicBezTo>
                  <a:cubicBezTo>
                    <a:pt x="59" y="50"/>
                    <a:pt x="59" y="50"/>
                    <a:pt x="59" y="50"/>
                  </a:cubicBezTo>
                  <a:cubicBezTo>
                    <a:pt x="57" y="49"/>
                    <a:pt x="57" y="49"/>
                    <a:pt x="57" y="49"/>
                  </a:cubicBezTo>
                  <a:cubicBezTo>
                    <a:pt x="59" y="46"/>
                    <a:pt x="60" y="43"/>
                    <a:pt x="60" y="40"/>
                  </a:cubicBezTo>
                  <a:cubicBezTo>
                    <a:pt x="60" y="35"/>
                    <a:pt x="58" y="31"/>
                    <a:pt x="55" y="28"/>
                  </a:cubicBezTo>
                  <a:cubicBezTo>
                    <a:pt x="52" y="25"/>
                    <a:pt x="48" y="23"/>
                    <a:pt x="43" y="23"/>
                  </a:cubicBezTo>
                  <a:cubicBezTo>
                    <a:pt x="39" y="23"/>
                    <a:pt x="35" y="25"/>
                    <a:pt x="32" y="28"/>
                  </a:cubicBezTo>
                  <a:cubicBezTo>
                    <a:pt x="25" y="34"/>
                    <a:pt x="25" y="45"/>
                    <a:pt x="32" y="51"/>
                  </a:cubicBezTo>
                  <a:cubicBezTo>
                    <a:pt x="35" y="54"/>
                    <a:pt x="39" y="56"/>
                    <a:pt x="43" y="56"/>
                  </a:cubicBezTo>
                  <a:cubicBezTo>
                    <a:pt x="46" y="56"/>
                    <a:pt x="50" y="55"/>
                    <a:pt x="52" y="53"/>
                  </a:cubicBezTo>
                  <a:cubicBezTo>
                    <a:pt x="54" y="55"/>
                    <a:pt x="54" y="55"/>
                    <a:pt x="54" y="55"/>
                  </a:cubicBezTo>
                  <a:cubicBezTo>
                    <a:pt x="54" y="55"/>
                    <a:pt x="54" y="56"/>
                    <a:pt x="54" y="56"/>
                  </a:cubicBezTo>
                  <a:cubicBezTo>
                    <a:pt x="54" y="58"/>
                    <a:pt x="55" y="59"/>
                    <a:pt x="56" y="61"/>
                  </a:cubicBezTo>
                  <a:cubicBezTo>
                    <a:pt x="65" y="70"/>
                    <a:pt x="65" y="70"/>
                    <a:pt x="65" y="70"/>
                  </a:cubicBezTo>
                  <a:cubicBezTo>
                    <a:pt x="67" y="71"/>
                    <a:pt x="68" y="72"/>
                    <a:pt x="70" y="72"/>
                  </a:cubicBezTo>
                  <a:cubicBezTo>
                    <a:pt x="71" y="72"/>
                    <a:pt x="73" y="71"/>
                    <a:pt x="74" y="70"/>
                  </a:cubicBezTo>
                  <a:cubicBezTo>
                    <a:pt x="76" y="68"/>
                    <a:pt x="76" y="64"/>
                    <a:pt x="74" y="62"/>
                  </a:cubicBezTo>
                  <a:close/>
                  <a:moveTo>
                    <a:pt x="43" y="53"/>
                  </a:moveTo>
                  <a:cubicBezTo>
                    <a:pt x="40" y="53"/>
                    <a:pt x="36" y="52"/>
                    <a:pt x="34" y="49"/>
                  </a:cubicBezTo>
                  <a:cubicBezTo>
                    <a:pt x="31" y="46"/>
                    <a:pt x="30" y="43"/>
                    <a:pt x="30" y="40"/>
                  </a:cubicBezTo>
                  <a:cubicBezTo>
                    <a:pt x="30" y="36"/>
                    <a:pt x="31" y="33"/>
                    <a:pt x="34" y="30"/>
                  </a:cubicBezTo>
                  <a:cubicBezTo>
                    <a:pt x="36" y="28"/>
                    <a:pt x="40" y="26"/>
                    <a:pt x="43" y="26"/>
                  </a:cubicBezTo>
                  <a:cubicBezTo>
                    <a:pt x="47" y="26"/>
                    <a:pt x="50" y="28"/>
                    <a:pt x="53" y="30"/>
                  </a:cubicBezTo>
                  <a:cubicBezTo>
                    <a:pt x="55" y="33"/>
                    <a:pt x="57" y="36"/>
                    <a:pt x="57" y="40"/>
                  </a:cubicBezTo>
                  <a:cubicBezTo>
                    <a:pt x="57" y="43"/>
                    <a:pt x="55" y="46"/>
                    <a:pt x="53" y="49"/>
                  </a:cubicBezTo>
                  <a:cubicBezTo>
                    <a:pt x="50" y="52"/>
                    <a:pt x="47" y="53"/>
                    <a:pt x="43" y="53"/>
                  </a:cubicBezTo>
                  <a:close/>
                  <a:moveTo>
                    <a:pt x="56" y="52"/>
                  </a:moveTo>
                  <a:cubicBezTo>
                    <a:pt x="55" y="52"/>
                    <a:pt x="55" y="53"/>
                    <a:pt x="55" y="53"/>
                  </a:cubicBezTo>
                  <a:cubicBezTo>
                    <a:pt x="54" y="52"/>
                    <a:pt x="54" y="52"/>
                    <a:pt x="54" y="52"/>
                  </a:cubicBezTo>
                  <a:cubicBezTo>
                    <a:pt x="54" y="52"/>
                    <a:pt x="54" y="51"/>
                    <a:pt x="55" y="51"/>
                  </a:cubicBezTo>
                  <a:cubicBezTo>
                    <a:pt x="55" y="51"/>
                    <a:pt x="55" y="50"/>
                    <a:pt x="56" y="50"/>
                  </a:cubicBezTo>
                  <a:cubicBezTo>
                    <a:pt x="57" y="51"/>
                    <a:pt x="57" y="51"/>
                    <a:pt x="57" y="51"/>
                  </a:cubicBezTo>
                  <a:cubicBezTo>
                    <a:pt x="56" y="52"/>
                    <a:pt x="56" y="52"/>
                    <a:pt x="56" y="52"/>
                  </a:cubicBezTo>
                  <a:close/>
                  <a:moveTo>
                    <a:pt x="72" y="68"/>
                  </a:moveTo>
                  <a:cubicBezTo>
                    <a:pt x="71" y="69"/>
                    <a:pt x="69" y="69"/>
                    <a:pt x="68" y="68"/>
                  </a:cubicBezTo>
                  <a:cubicBezTo>
                    <a:pt x="58" y="58"/>
                    <a:pt x="58" y="58"/>
                    <a:pt x="58" y="58"/>
                  </a:cubicBezTo>
                  <a:cubicBezTo>
                    <a:pt x="57" y="58"/>
                    <a:pt x="57" y="56"/>
                    <a:pt x="57" y="55"/>
                  </a:cubicBezTo>
                  <a:cubicBezTo>
                    <a:pt x="57" y="55"/>
                    <a:pt x="57" y="55"/>
                    <a:pt x="57" y="55"/>
                  </a:cubicBezTo>
                  <a:cubicBezTo>
                    <a:pt x="57" y="55"/>
                    <a:pt x="58" y="54"/>
                    <a:pt x="58" y="54"/>
                  </a:cubicBezTo>
                  <a:cubicBezTo>
                    <a:pt x="58" y="54"/>
                    <a:pt x="58" y="54"/>
                    <a:pt x="59" y="54"/>
                  </a:cubicBezTo>
                  <a:cubicBezTo>
                    <a:pt x="59" y="54"/>
                    <a:pt x="59" y="53"/>
                    <a:pt x="59" y="53"/>
                  </a:cubicBezTo>
                  <a:cubicBezTo>
                    <a:pt x="59" y="53"/>
                    <a:pt x="59" y="53"/>
                    <a:pt x="60" y="53"/>
                  </a:cubicBezTo>
                  <a:cubicBezTo>
                    <a:pt x="61" y="53"/>
                    <a:pt x="61" y="54"/>
                    <a:pt x="62" y="54"/>
                  </a:cubicBezTo>
                  <a:cubicBezTo>
                    <a:pt x="72" y="64"/>
                    <a:pt x="72" y="64"/>
                    <a:pt x="72" y="64"/>
                  </a:cubicBezTo>
                  <a:cubicBezTo>
                    <a:pt x="73" y="65"/>
                    <a:pt x="73" y="67"/>
                    <a:pt x="72" y="68"/>
                  </a:cubicBezTo>
                  <a:close/>
                  <a:moveTo>
                    <a:pt x="36" y="33"/>
                  </a:moveTo>
                  <a:cubicBezTo>
                    <a:pt x="33" y="37"/>
                    <a:pt x="33" y="43"/>
                    <a:pt x="36" y="46"/>
                  </a:cubicBezTo>
                  <a:cubicBezTo>
                    <a:pt x="37" y="47"/>
                    <a:pt x="37" y="47"/>
                    <a:pt x="36" y="48"/>
                  </a:cubicBezTo>
                  <a:cubicBezTo>
                    <a:pt x="36" y="48"/>
                    <a:pt x="36" y="48"/>
                    <a:pt x="36" y="48"/>
                  </a:cubicBezTo>
                  <a:cubicBezTo>
                    <a:pt x="35" y="48"/>
                    <a:pt x="35" y="48"/>
                    <a:pt x="35" y="48"/>
                  </a:cubicBezTo>
                  <a:cubicBezTo>
                    <a:pt x="30" y="43"/>
                    <a:pt x="30" y="36"/>
                    <a:pt x="35" y="31"/>
                  </a:cubicBezTo>
                  <a:cubicBezTo>
                    <a:pt x="35" y="31"/>
                    <a:pt x="36" y="31"/>
                    <a:pt x="36" y="31"/>
                  </a:cubicBezTo>
                  <a:cubicBezTo>
                    <a:pt x="37" y="32"/>
                    <a:pt x="37" y="32"/>
                    <a:pt x="36" y="33"/>
                  </a:cubicBezTo>
                  <a:close/>
                  <a:moveTo>
                    <a:pt x="54" y="61"/>
                  </a:moveTo>
                  <a:cubicBezTo>
                    <a:pt x="50" y="64"/>
                    <a:pt x="46" y="65"/>
                    <a:pt x="42" y="66"/>
                  </a:cubicBezTo>
                  <a:cubicBezTo>
                    <a:pt x="45" y="64"/>
                    <a:pt x="47" y="61"/>
                    <a:pt x="49" y="57"/>
                  </a:cubicBezTo>
                  <a:cubicBezTo>
                    <a:pt x="48" y="57"/>
                    <a:pt x="47" y="57"/>
                    <a:pt x="46" y="58"/>
                  </a:cubicBezTo>
                  <a:cubicBezTo>
                    <a:pt x="44" y="63"/>
                    <a:pt x="40" y="67"/>
                    <a:pt x="36" y="67"/>
                  </a:cubicBezTo>
                  <a:cubicBezTo>
                    <a:pt x="36" y="56"/>
                    <a:pt x="36" y="56"/>
                    <a:pt x="36" y="56"/>
                  </a:cubicBezTo>
                  <a:cubicBezTo>
                    <a:pt x="35" y="56"/>
                    <a:pt x="34" y="56"/>
                    <a:pt x="34" y="55"/>
                  </a:cubicBezTo>
                  <a:cubicBezTo>
                    <a:pt x="34" y="67"/>
                    <a:pt x="34" y="67"/>
                    <a:pt x="34" y="67"/>
                  </a:cubicBezTo>
                  <a:cubicBezTo>
                    <a:pt x="28" y="67"/>
                    <a:pt x="24" y="61"/>
                    <a:pt x="21" y="52"/>
                  </a:cubicBezTo>
                  <a:cubicBezTo>
                    <a:pt x="24" y="53"/>
                    <a:pt x="28" y="53"/>
                    <a:pt x="31" y="53"/>
                  </a:cubicBezTo>
                  <a:cubicBezTo>
                    <a:pt x="31" y="53"/>
                    <a:pt x="31" y="53"/>
                    <a:pt x="30" y="53"/>
                  </a:cubicBezTo>
                  <a:cubicBezTo>
                    <a:pt x="30" y="52"/>
                    <a:pt x="29" y="52"/>
                    <a:pt x="29" y="51"/>
                  </a:cubicBezTo>
                  <a:cubicBezTo>
                    <a:pt x="26" y="51"/>
                    <a:pt x="23" y="50"/>
                    <a:pt x="20" y="50"/>
                  </a:cubicBezTo>
                  <a:cubicBezTo>
                    <a:pt x="19" y="46"/>
                    <a:pt x="19" y="41"/>
                    <a:pt x="19" y="36"/>
                  </a:cubicBezTo>
                  <a:cubicBezTo>
                    <a:pt x="25" y="36"/>
                    <a:pt x="25" y="36"/>
                    <a:pt x="25" y="36"/>
                  </a:cubicBezTo>
                  <a:cubicBezTo>
                    <a:pt x="25" y="36"/>
                    <a:pt x="26" y="35"/>
                    <a:pt x="26" y="34"/>
                  </a:cubicBezTo>
                  <a:cubicBezTo>
                    <a:pt x="19" y="34"/>
                    <a:pt x="19" y="34"/>
                    <a:pt x="19" y="34"/>
                  </a:cubicBezTo>
                  <a:cubicBezTo>
                    <a:pt x="19" y="29"/>
                    <a:pt x="19" y="25"/>
                    <a:pt x="20" y="21"/>
                  </a:cubicBezTo>
                  <a:cubicBezTo>
                    <a:pt x="24" y="20"/>
                    <a:pt x="29" y="19"/>
                    <a:pt x="34" y="19"/>
                  </a:cubicBezTo>
                  <a:cubicBezTo>
                    <a:pt x="34" y="24"/>
                    <a:pt x="34" y="24"/>
                    <a:pt x="34" y="24"/>
                  </a:cubicBezTo>
                  <a:cubicBezTo>
                    <a:pt x="34" y="24"/>
                    <a:pt x="35" y="23"/>
                    <a:pt x="36" y="23"/>
                  </a:cubicBezTo>
                  <a:cubicBezTo>
                    <a:pt x="36" y="19"/>
                    <a:pt x="36" y="19"/>
                    <a:pt x="36" y="19"/>
                  </a:cubicBezTo>
                  <a:cubicBezTo>
                    <a:pt x="41" y="19"/>
                    <a:pt x="45" y="20"/>
                    <a:pt x="49" y="21"/>
                  </a:cubicBezTo>
                  <a:cubicBezTo>
                    <a:pt x="49" y="21"/>
                    <a:pt x="49" y="22"/>
                    <a:pt x="50" y="22"/>
                  </a:cubicBezTo>
                  <a:cubicBezTo>
                    <a:pt x="50" y="23"/>
                    <a:pt x="51" y="23"/>
                    <a:pt x="52" y="23"/>
                  </a:cubicBezTo>
                  <a:cubicBezTo>
                    <a:pt x="52" y="23"/>
                    <a:pt x="52" y="22"/>
                    <a:pt x="51" y="21"/>
                  </a:cubicBezTo>
                  <a:cubicBezTo>
                    <a:pt x="60" y="24"/>
                    <a:pt x="66" y="29"/>
                    <a:pt x="67" y="34"/>
                  </a:cubicBezTo>
                  <a:cubicBezTo>
                    <a:pt x="61" y="34"/>
                    <a:pt x="61" y="34"/>
                    <a:pt x="61" y="34"/>
                  </a:cubicBezTo>
                  <a:cubicBezTo>
                    <a:pt x="61" y="35"/>
                    <a:pt x="61" y="36"/>
                    <a:pt x="61" y="36"/>
                  </a:cubicBezTo>
                  <a:cubicBezTo>
                    <a:pt x="67" y="36"/>
                    <a:pt x="67" y="36"/>
                    <a:pt x="67" y="36"/>
                  </a:cubicBezTo>
                  <a:cubicBezTo>
                    <a:pt x="66" y="39"/>
                    <a:pt x="64" y="42"/>
                    <a:pt x="61" y="45"/>
                  </a:cubicBezTo>
                  <a:cubicBezTo>
                    <a:pt x="61" y="46"/>
                    <a:pt x="60" y="47"/>
                    <a:pt x="60" y="48"/>
                  </a:cubicBezTo>
                  <a:cubicBezTo>
                    <a:pt x="62" y="46"/>
                    <a:pt x="65" y="44"/>
                    <a:pt x="66" y="42"/>
                  </a:cubicBezTo>
                  <a:cubicBezTo>
                    <a:pt x="66" y="45"/>
                    <a:pt x="65" y="47"/>
                    <a:pt x="64" y="49"/>
                  </a:cubicBezTo>
                  <a:cubicBezTo>
                    <a:pt x="64" y="50"/>
                    <a:pt x="65" y="50"/>
                    <a:pt x="66" y="51"/>
                  </a:cubicBezTo>
                  <a:cubicBezTo>
                    <a:pt x="66" y="51"/>
                    <a:pt x="66" y="51"/>
                    <a:pt x="66" y="51"/>
                  </a:cubicBezTo>
                  <a:cubicBezTo>
                    <a:pt x="69" y="46"/>
                    <a:pt x="70" y="41"/>
                    <a:pt x="70" y="35"/>
                  </a:cubicBezTo>
                  <a:cubicBezTo>
                    <a:pt x="70" y="16"/>
                    <a:pt x="54" y="0"/>
                    <a:pt x="35" y="0"/>
                  </a:cubicBezTo>
                  <a:cubicBezTo>
                    <a:pt x="15" y="0"/>
                    <a:pt x="0" y="16"/>
                    <a:pt x="0" y="35"/>
                  </a:cubicBezTo>
                  <a:cubicBezTo>
                    <a:pt x="0" y="55"/>
                    <a:pt x="15" y="70"/>
                    <a:pt x="35" y="70"/>
                  </a:cubicBezTo>
                  <a:cubicBezTo>
                    <a:pt x="43" y="70"/>
                    <a:pt x="50" y="68"/>
                    <a:pt x="56" y="63"/>
                  </a:cubicBezTo>
                  <a:cubicBezTo>
                    <a:pt x="54" y="62"/>
                    <a:pt x="54" y="62"/>
                    <a:pt x="54" y="62"/>
                  </a:cubicBezTo>
                  <a:cubicBezTo>
                    <a:pt x="54" y="62"/>
                    <a:pt x="54" y="61"/>
                    <a:pt x="54" y="61"/>
                  </a:cubicBezTo>
                  <a:close/>
                  <a:moveTo>
                    <a:pt x="66" y="28"/>
                  </a:moveTo>
                  <a:cubicBezTo>
                    <a:pt x="63" y="24"/>
                    <a:pt x="58" y="21"/>
                    <a:pt x="51" y="19"/>
                  </a:cubicBezTo>
                  <a:cubicBezTo>
                    <a:pt x="49" y="12"/>
                    <a:pt x="46" y="7"/>
                    <a:pt x="42" y="4"/>
                  </a:cubicBezTo>
                  <a:cubicBezTo>
                    <a:pt x="54" y="7"/>
                    <a:pt x="63" y="16"/>
                    <a:pt x="66" y="28"/>
                  </a:cubicBezTo>
                  <a:close/>
                  <a:moveTo>
                    <a:pt x="36" y="3"/>
                  </a:moveTo>
                  <a:cubicBezTo>
                    <a:pt x="41" y="4"/>
                    <a:pt x="46" y="10"/>
                    <a:pt x="49" y="19"/>
                  </a:cubicBezTo>
                  <a:cubicBezTo>
                    <a:pt x="45" y="18"/>
                    <a:pt x="40" y="17"/>
                    <a:pt x="36" y="17"/>
                  </a:cubicBezTo>
                  <a:lnTo>
                    <a:pt x="36" y="3"/>
                  </a:lnTo>
                  <a:close/>
                  <a:moveTo>
                    <a:pt x="34" y="3"/>
                  </a:moveTo>
                  <a:cubicBezTo>
                    <a:pt x="34" y="17"/>
                    <a:pt x="34" y="17"/>
                    <a:pt x="34" y="17"/>
                  </a:cubicBezTo>
                  <a:cubicBezTo>
                    <a:pt x="29" y="17"/>
                    <a:pt x="25" y="18"/>
                    <a:pt x="21" y="19"/>
                  </a:cubicBezTo>
                  <a:cubicBezTo>
                    <a:pt x="24" y="10"/>
                    <a:pt x="28" y="4"/>
                    <a:pt x="34" y="3"/>
                  </a:cubicBezTo>
                  <a:close/>
                  <a:moveTo>
                    <a:pt x="28" y="4"/>
                  </a:moveTo>
                  <a:cubicBezTo>
                    <a:pt x="24" y="7"/>
                    <a:pt x="21" y="12"/>
                    <a:pt x="19" y="19"/>
                  </a:cubicBezTo>
                  <a:cubicBezTo>
                    <a:pt x="12" y="21"/>
                    <a:pt x="7" y="24"/>
                    <a:pt x="4" y="28"/>
                  </a:cubicBezTo>
                  <a:cubicBezTo>
                    <a:pt x="6" y="16"/>
                    <a:pt x="16" y="7"/>
                    <a:pt x="28" y="4"/>
                  </a:cubicBezTo>
                  <a:close/>
                  <a:moveTo>
                    <a:pt x="18" y="21"/>
                  </a:moveTo>
                  <a:cubicBezTo>
                    <a:pt x="17" y="25"/>
                    <a:pt x="17" y="30"/>
                    <a:pt x="17" y="34"/>
                  </a:cubicBezTo>
                  <a:cubicBezTo>
                    <a:pt x="3" y="34"/>
                    <a:pt x="3" y="34"/>
                    <a:pt x="3" y="34"/>
                  </a:cubicBezTo>
                  <a:cubicBezTo>
                    <a:pt x="3" y="29"/>
                    <a:pt x="9" y="24"/>
                    <a:pt x="18" y="21"/>
                  </a:cubicBezTo>
                  <a:close/>
                  <a:moveTo>
                    <a:pt x="17" y="36"/>
                  </a:moveTo>
                  <a:cubicBezTo>
                    <a:pt x="17" y="41"/>
                    <a:pt x="17" y="45"/>
                    <a:pt x="18" y="49"/>
                  </a:cubicBezTo>
                  <a:cubicBezTo>
                    <a:pt x="9" y="46"/>
                    <a:pt x="3" y="42"/>
                    <a:pt x="3" y="36"/>
                  </a:cubicBezTo>
                  <a:lnTo>
                    <a:pt x="17" y="36"/>
                  </a:lnTo>
                  <a:close/>
                  <a:moveTo>
                    <a:pt x="4" y="42"/>
                  </a:moveTo>
                  <a:cubicBezTo>
                    <a:pt x="7" y="46"/>
                    <a:pt x="12" y="49"/>
                    <a:pt x="19" y="51"/>
                  </a:cubicBezTo>
                  <a:cubicBezTo>
                    <a:pt x="21" y="58"/>
                    <a:pt x="24" y="63"/>
                    <a:pt x="28" y="67"/>
                  </a:cubicBezTo>
                  <a:cubicBezTo>
                    <a:pt x="16" y="64"/>
                    <a:pt x="6" y="54"/>
                    <a:pt x="4" y="42"/>
                  </a:cubicBezTo>
                  <a:close/>
                </a:path>
              </a:pathLst>
            </a:custGeom>
            <a:solidFill>
              <a:schemeClr val="bg1"/>
            </a:solidFill>
            <a:ln>
              <a:noFill/>
            </a:ln>
          </p:spPr>
          <p:txBody>
            <a:bodyPr vert="horz" wrap="square" lIns="91440" tIns="45720" rIns="91440" bIns="45720" numCol="1" anchor="t" anchorCtr="0" compatLnSpc="1"/>
            <a:lstStyle/>
            <a:p>
              <a:endParaRPr lang="en-US" sz="1800" dirty="0">
                <a:solidFill>
                  <a:schemeClr val="tx1">
                    <a:lumMod val="75000"/>
                    <a:lumOff val="25000"/>
                  </a:schemeClr>
                </a:solidFill>
                <a:ea typeface="思源黑体 Normal" panose="020B0400000000000000" pitchFamily="34" charset="-122"/>
                <a:cs typeface="+mn-ea"/>
                <a:sym typeface="+mn-lt"/>
              </a:endParaRPr>
            </a:p>
          </p:txBody>
        </p:sp>
        <p:sp>
          <p:nvSpPr>
            <p:cNvPr id="30" name="PA-任意多边形 19">
              <a:extLst>
                <a:ext uri="{FF2B5EF4-FFF2-40B4-BE49-F238E27FC236}">
                  <a16:creationId xmlns="" xmlns:a16="http://schemas.microsoft.com/office/drawing/2014/main" id="{0B072E67-C0E2-431A-98B9-1F173B4F744E}"/>
                </a:ext>
              </a:extLst>
            </p:cNvPr>
            <p:cNvSpPr>
              <a:spLocks noEditPoints="1"/>
            </p:cNvSpPr>
            <p:nvPr>
              <p:custDataLst>
                <p:tags r:id="rId31"/>
              </p:custDataLst>
            </p:nvPr>
          </p:nvSpPr>
          <p:spPr bwMode="auto">
            <a:xfrm>
              <a:off x="9775376" y="3624657"/>
              <a:ext cx="444508" cy="436976"/>
            </a:xfrm>
            <a:custGeom>
              <a:avLst/>
              <a:gdLst>
                <a:gd name="T0" fmla="*/ 75 w 75"/>
                <a:gd name="T1" fmla="*/ 27 h 71"/>
                <a:gd name="T2" fmla="*/ 69 w 75"/>
                <a:gd name="T3" fmla="*/ 14 h 71"/>
                <a:gd name="T4" fmla="*/ 64 w 75"/>
                <a:gd name="T5" fmla="*/ 0 h 71"/>
                <a:gd name="T6" fmla="*/ 5 w 75"/>
                <a:gd name="T7" fmla="*/ 11 h 71"/>
                <a:gd name="T8" fmla="*/ 0 w 75"/>
                <a:gd name="T9" fmla="*/ 26 h 71"/>
                <a:gd name="T10" fmla="*/ 0 w 75"/>
                <a:gd name="T11" fmla="*/ 31 h 71"/>
                <a:gd name="T12" fmla="*/ 1 w 75"/>
                <a:gd name="T13" fmla="*/ 65 h 71"/>
                <a:gd name="T14" fmla="*/ 69 w 75"/>
                <a:gd name="T15" fmla="*/ 71 h 71"/>
                <a:gd name="T16" fmla="*/ 70 w 75"/>
                <a:gd name="T17" fmla="*/ 61 h 71"/>
                <a:gd name="T18" fmla="*/ 8 w 75"/>
                <a:gd name="T19" fmla="*/ 5 h 71"/>
                <a:gd name="T20" fmla="*/ 67 w 75"/>
                <a:gd name="T21" fmla="*/ 5 h 71"/>
                <a:gd name="T22" fmla="*/ 11 w 75"/>
                <a:gd name="T23" fmla="*/ 14 h 71"/>
                <a:gd name="T24" fmla="*/ 67 w 75"/>
                <a:gd name="T25" fmla="*/ 16 h 71"/>
                <a:gd name="T26" fmla="*/ 8 w 75"/>
                <a:gd name="T27" fmla="*/ 16 h 71"/>
                <a:gd name="T28" fmla="*/ 15 w 75"/>
                <a:gd name="T29" fmla="*/ 42 h 71"/>
                <a:gd name="T30" fmla="*/ 15 w 75"/>
                <a:gd name="T31" fmla="*/ 62 h 71"/>
                <a:gd name="T32" fmla="*/ 13 w 75"/>
                <a:gd name="T33" fmla="*/ 41 h 71"/>
                <a:gd name="T34" fmla="*/ 8 w 75"/>
                <a:gd name="T35" fmla="*/ 35 h 71"/>
                <a:gd name="T36" fmla="*/ 18 w 75"/>
                <a:gd name="T37" fmla="*/ 35 h 71"/>
                <a:gd name="T38" fmla="*/ 28 w 75"/>
                <a:gd name="T39" fmla="*/ 35 h 71"/>
                <a:gd name="T40" fmla="*/ 38 w 75"/>
                <a:gd name="T41" fmla="*/ 35 h 71"/>
                <a:gd name="T42" fmla="*/ 48 w 75"/>
                <a:gd name="T43" fmla="*/ 35 h 71"/>
                <a:gd name="T44" fmla="*/ 58 w 75"/>
                <a:gd name="T45" fmla="*/ 35 h 71"/>
                <a:gd name="T46" fmla="*/ 67 w 75"/>
                <a:gd name="T47" fmla="*/ 62 h 71"/>
                <a:gd name="T48" fmla="*/ 29 w 75"/>
                <a:gd name="T49" fmla="*/ 40 h 71"/>
                <a:gd name="T50" fmla="*/ 18 w 75"/>
                <a:gd name="T51" fmla="*/ 33 h 71"/>
                <a:gd name="T52" fmla="*/ 13 w 75"/>
                <a:gd name="T53" fmla="*/ 28 h 71"/>
                <a:gd name="T54" fmla="*/ 48 w 75"/>
                <a:gd name="T55" fmla="*/ 33 h 71"/>
                <a:gd name="T56" fmla="*/ 43 w 75"/>
                <a:gd name="T57" fmla="*/ 28 h 71"/>
                <a:gd name="T58" fmla="*/ 41 w 75"/>
                <a:gd name="T59" fmla="*/ 31 h 71"/>
                <a:gd name="T60" fmla="*/ 33 w 75"/>
                <a:gd name="T61" fmla="*/ 31 h 71"/>
                <a:gd name="T62" fmla="*/ 41 w 75"/>
                <a:gd name="T63" fmla="*/ 31 h 71"/>
                <a:gd name="T64" fmla="*/ 27 w 75"/>
                <a:gd name="T65" fmla="*/ 33 h 71"/>
                <a:gd name="T66" fmla="*/ 31 w 75"/>
                <a:gd name="T67" fmla="*/ 28 h 71"/>
                <a:gd name="T68" fmla="*/ 58 w 75"/>
                <a:gd name="T69" fmla="*/ 33 h 71"/>
                <a:gd name="T70" fmla="*/ 53 w 75"/>
                <a:gd name="T71" fmla="*/ 28 h 71"/>
                <a:gd name="T72" fmla="*/ 3 w 75"/>
                <a:gd name="T73" fmla="*/ 28 h 71"/>
                <a:gd name="T74" fmla="*/ 8 w 75"/>
                <a:gd name="T75" fmla="*/ 33 h 71"/>
                <a:gd name="T76" fmla="*/ 3 w 75"/>
                <a:gd name="T77" fmla="*/ 28 h 71"/>
                <a:gd name="T78" fmla="*/ 64 w 75"/>
                <a:gd name="T79" fmla="*/ 28 h 71"/>
                <a:gd name="T80" fmla="*/ 68 w 75"/>
                <a:gd name="T81" fmla="*/ 33 h 71"/>
                <a:gd name="T82" fmla="*/ 5 w 75"/>
                <a:gd name="T83" fmla="*/ 64 h 71"/>
                <a:gd name="T84" fmla="*/ 69 w 75"/>
                <a:gd name="T85" fmla="*/ 64 h 71"/>
                <a:gd name="T86" fmla="*/ 69 w 75"/>
                <a:gd name="T87" fmla="*/ 68 h 71"/>
                <a:gd name="T88" fmla="*/ 4 w 75"/>
                <a:gd name="T89" fmla="*/ 65 h 71"/>
                <a:gd name="T90" fmla="*/ 62 w 75"/>
                <a:gd name="T91" fmla="*/ 56 h 71"/>
                <a:gd name="T92" fmla="*/ 39 w 75"/>
                <a:gd name="T93" fmla="*/ 40 h 71"/>
                <a:gd name="T94" fmla="*/ 39 w 75"/>
                <a:gd name="T95" fmla="*/ 57 h 71"/>
                <a:gd name="T96" fmla="*/ 60 w 75"/>
                <a:gd name="T97" fmla="*/ 5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5" h="71">
                  <a:moveTo>
                    <a:pt x="75" y="31"/>
                  </a:moveTo>
                  <a:cubicBezTo>
                    <a:pt x="75" y="28"/>
                    <a:pt x="75" y="28"/>
                    <a:pt x="75" y="28"/>
                  </a:cubicBezTo>
                  <a:cubicBezTo>
                    <a:pt x="75" y="27"/>
                    <a:pt x="75" y="27"/>
                    <a:pt x="75" y="27"/>
                  </a:cubicBezTo>
                  <a:cubicBezTo>
                    <a:pt x="75" y="27"/>
                    <a:pt x="75" y="26"/>
                    <a:pt x="74" y="26"/>
                  </a:cubicBezTo>
                  <a:cubicBezTo>
                    <a:pt x="69" y="14"/>
                    <a:pt x="69" y="14"/>
                    <a:pt x="69" y="14"/>
                  </a:cubicBezTo>
                  <a:cubicBezTo>
                    <a:pt x="69" y="14"/>
                    <a:pt x="69" y="14"/>
                    <a:pt x="69" y="14"/>
                  </a:cubicBezTo>
                  <a:cubicBezTo>
                    <a:pt x="69" y="13"/>
                    <a:pt x="70" y="12"/>
                    <a:pt x="70" y="11"/>
                  </a:cubicBezTo>
                  <a:cubicBezTo>
                    <a:pt x="70" y="5"/>
                    <a:pt x="70" y="5"/>
                    <a:pt x="70" y="5"/>
                  </a:cubicBezTo>
                  <a:cubicBezTo>
                    <a:pt x="70" y="2"/>
                    <a:pt x="67" y="0"/>
                    <a:pt x="64" y="0"/>
                  </a:cubicBezTo>
                  <a:cubicBezTo>
                    <a:pt x="11" y="0"/>
                    <a:pt x="11" y="0"/>
                    <a:pt x="11" y="0"/>
                  </a:cubicBezTo>
                  <a:cubicBezTo>
                    <a:pt x="8" y="0"/>
                    <a:pt x="5" y="2"/>
                    <a:pt x="5" y="5"/>
                  </a:cubicBezTo>
                  <a:cubicBezTo>
                    <a:pt x="5" y="11"/>
                    <a:pt x="5" y="11"/>
                    <a:pt x="5" y="11"/>
                  </a:cubicBezTo>
                  <a:cubicBezTo>
                    <a:pt x="5" y="12"/>
                    <a:pt x="5" y="13"/>
                    <a:pt x="6" y="14"/>
                  </a:cubicBezTo>
                  <a:cubicBezTo>
                    <a:pt x="5" y="14"/>
                    <a:pt x="5" y="14"/>
                    <a:pt x="5" y="14"/>
                  </a:cubicBezTo>
                  <a:cubicBezTo>
                    <a:pt x="0" y="26"/>
                    <a:pt x="0" y="26"/>
                    <a:pt x="0" y="26"/>
                  </a:cubicBezTo>
                  <a:cubicBezTo>
                    <a:pt x="0" y="26"/>
                    <a:pt x="0" y="27"/>
                    <a:pt x="0" y="27"/>
                  </a:cubicBezTo>
                  <a:cubicBezTo>
                    <a:pt x="0" y="27"/>
                    <a:pt x="0" y="27"/>
                    <a:pt x="0" y="28"/>
                  </a:cubicBezTo>
                  <a:cubicBezTo>
                    <a:pt x="0" y="31"/>
                    <a:pt x="0" y="31"/>
                    <a:pt x="0" y="31"/>
                  </a:cubicBezTo>
                  <a:cubicBezTo>
                    <a:pt x="0" y="33"/>
                    <a:pt x="2" y="36"/>
                    <a:pt x="5" y="36"/>
                  </a:cubicBezTo>
                  <a:cubicBezTo>
                    <a:pt x="5" y="61"/>
                    <a:pt x="5" y="61"/>
                    <a:pt x="5" y="61"/>
                  </a:cubicBezTo>
                  <a:cubicBezTo>
                    <a:pt x="3" y="61"/>
                    <a:pt x="1" y="63"/>
                    <a:pt x="1" y="65"/>
                  </a:cubicBezTo>
                  <a:cubicBezTo>
                    <a:pt x="1" y="67"/>
                    <a:pt x="1" y="67"/>
                    <a:pt x="1" y="67"/>
                  </a:cubicBezTo>
                  <a:cubicBezTo>
                    <a:pt x="1" y="69"/>
                    <a:pt x="3" y="71"/>
                    <a:pt x="5" y="71"/>
                  </a:cubicBezTo>
                  <a:cubicBezTo>
                    <a:pt x="69" y="71"/>
                    <a:pt x="69" y="71"/>
                    <a:pt x="69" y="71"/>
                  </a:cubicBezTo>
                  <a:cubicBezTo>
                    <a:pt x="72" y="71"/>
                    <a:pt x="74" y="69"/>
                    <a:pt x="74" y="67"/>
                  </a:cubicBezTo>
                  <a:cubicBezTo>
                    <a:pt x="74" y="65"/>
                    <a:pt x="74" y="65"/>
                    <a:pt x="74" y="65"/>
                  </a:cubicBezTo>
                  <a:cubicBezTo>
                    <a:pt x="74" y="63"/>
                    <a:pt x="72" y="61"/>
                    <a:pt x="70" y="61"/>
                  </a:cubicBezTo>
                  <a:cubicBezTo>
                    <a:pt x="70" y="36"/>
                    <a:pt x="70" y="36"/>
                    <a:pt x="70" y="36"/>
                  </a:cubicBezTo>
                  <a:cubicBezTo>
                    <a:pt x="72" y="36"/>
                    <a:pt x="75" y="33"/>
                    <a:pt x="75" y="31"/>
                  </a:cubicBezTo>
                  <a:close/>
                  <a:moveTo>
                    <a:pt x="8" y="5"/>
                  </a:moveTo>
                  <a:cubicBezTo>
                    <a:pt x="8" y="4"/>
                    <a:pt x="9" y="3"/>
                    <a:pt x="11" y="3"/>
                  </a:cubicBezTo>
                  <a:cubicBezTo>
                    <a:pt x="64" y="3"/>
                    <a:pt x="64" y="3"/>
                    <a:pt x="64" y="3"/>
                  </a:cubicBezTo>
                  <a:cubicBezTo>
                    <a:pt x="66" y="3"/>
                    <a:pt x="67" y="4"/>
                    <a:pt x="67" y="5"/>
                  </a:cubicBezTo>
                  <a:cubicBezTo>
                    <a:pt x="67" y="11"/>
                    <a:pt x="67" y="11"/>
                    <a:pt x="67" y="11"/>
                  </a:cubicBezTo>
                  <a:cubicBezTo>
                    <a:pt x="67" y="13"/>
                    <a:pt x="66" y="14"/>
                    <a:pt x="64" y="14"/>
                  </a:cubicBezTo>
                  <a:cubicBezTo>
                    <a:pt x="11" y="14"/>
                    <a:pt x="11" y="14"/>
                    <a:pt x="11" y="14"/>
                  </a:cubicBezTo>
                  <a:cubicBezTo>
                    <a:pt x="9" y="14"/>
                    <a:pt x="8" y="13"/>
                    <a:pt x="8" y="11"/>
                  </a:cubicBezTo>
                  <a:lnTo>
                    <a:pt x="8" y="5"/>
                  </a:lnTo>
                  <a:close/>
                  <a:moveTo>
                    <a:pt x="67" y="16"/>
                  </a:moveTo>
                  <a:cubicBezTo>
                    <a:pt x="71" y="26"/>
                    <a:pt x="71" y="26"/>
                    <a:pt x="71" y="26"/>
                  </a:cubicBezTo>
                  <a:cubicBezTo>
                    <a:pt x="4" y="26"/>
                    <a:pt x="4" y="26"/>
                    <a:pt x="4" y="26"/>
                  </a:cubicBezTo>
                  <a:cubicBezTo>
                    <a:pt x="8" y="16"/>
                    <a:pt x="8" y="16"/>
                    <a:pt x="8" y="16"/>
                  </a:cubicBezTo>
                  <a:lnTo>
                    <a:pt x="67" y="16"/>
                  </a:lnTo>
                  <a:close/>
                  <a:moveTo>
                    <a:pt x="15" y="62"/>
                  </a:moveTo>
                  <a:cubicBezTo>
                    <a:pt x="15" y="42"/>
                    <a:pt x="15" y="42"/>
                    <a:pt x="15" y="42"/>
                  </a:cubicBezTo>
                  <a:cubicBezTo>
                    <a:pt x="28" y="42"/>
                    <a:pt x="28" y="42"/>
                    <a:pt x="28" y="42"/>
                  </a:cubicBezTo>
                  <a:cubicBezTo>
                    <a:pt x="28" y="62"/>
                    <a:pt x="28" y="62"/>
                    <a:pt x="28" y="62"/>
                  </a:cubicBezTo>
                  <a:lnTo>
                    <a:pt x="15" y="62"/>
                  </a:lnTo>
                  <a:close/>
                  <a:moveTo>
                    <a:pt x="29" y="40"/>
                  </a:moveTo>
                  <a:cubicBezTo>
                    <a:pt x="14" y="40"/>
                    <a:pt x="14" y="40"/>
                    <a:pt x="14" y="40"/>
                  </a:cubicBezTo>
                  <a:cubicBezTo>
                    <a:pt x="13" y="40"/>
                    <a:pt x="13" y="40"/>
                    <a:pt x="13" y="41"/>
                  </a:cubicBezTo>
                  <a:cubicBezTo>
                    <a:pt x="13" y="62"/>
                    <a:pt x="13" y="62"/>
                    <a:pt x="13" y="62"/>
                  </a:cubicBezTo>
                  <a:cubicBezTo>
                    <a:pt x="8" y="62"/>
                    <a:pt x="8" y="62"/>
                    <a:pt x="8" y="62"/>
                  </a:cubicBezTo>
                  <a:cubicBezTo>
                    <a:pt x="8" y="35"/>
                    <a:pt x="8" y="35"/>
                    <a:pt x="8" y="35"/>
                  </a:cubicBezTo>
                  <a:cubicBezTo>
                    <a:pt x="10" y="35"/>
                    <a:pt x="11" y="35"/>
                    <a:pt x="12" y="33"/>
                  </a:cubicBezTo>
                  <a:cubicBezTo>
                    <a:pt x="13" y="35"/>
                    <a:pt x="15" y="35"/>
                    <a:pt x="17" y="35"/>
                  </a:cubicBezTo>
                  <a:cubicBezTo>
                    <a:pt x="18" y="35"/>
                    <a:pt x="18" y="35"/>
                    <a:pt x="18" y="35"/>
                  </a:cubicBezTo>
                  <a:cubicBezTo>
                    <a:pt x="20" y="35"/>
                    <a:pt x="21" y="35"/>
                    <a:pt x="22" y="33"/>
                  </a:cubicBezTo>
                  <a:cubicBezTo>
                    <a:pt x="23" y="35"/>
                    <a:pt x="25" y="35"/>
                    <a:pt x="27" y="35"/>
                  </a:cubicBezTo>
                  <a:cubicBezTo>
                    <a:pt x="28" y="35"/>
                    <a:pt x="28" y="35"/>
                    <a:pt x="28" y="35"/>
                  </a:cubicBezTo>
                  <a:cubicBezTo>
                    <a:pt x="30" y="35"/>
                    <a:pt x="31" y="35"/>
                    <a:pt x="32" y="33"/>
                  </a:cubicBezTo>
                  <a:cubicBezTo>
                    <a:pt x="33" y="35"/>
                    <a:pt x="35" y="35"/>
                    <a:pt x="37" y="35"/>
                  </a:cubicBezTo>
                  <a:cubicBezTo>
                    <a:pt x="38" y="35"/>
                    <a:pt x="38" y="35"/>
                    <a:pt x="38" y="35"/>
                  </a:cubicBezTo>
                  <a:cubicBezTo>
                    <a:pt x="40" y="35"/>
                    <a:pt x="41" y="35"/>
                    <a:pt x="42" y="33"/>
                  </a:cubicBezTo>
                  <a:cubicBezTo>
                    <a:pt x="43" y="35"/>
                    <a:pt x="45" y="35"/>
                    <a:pt x="47" y="35"/>
                  </a:cubicBezTo>
                  <a:cubicBezTo>
                    <a:pt x="48" y="35"/>
                    <a:pt x="48" y="35"/>
                    <a:pt x="48" y="35"/>
                  </a:cubicBezTo>
                  <a:cubicBezTo>
                    <a:pt x="50" y="35"/>
                    <a:pt x="51" y="35"/>
                    <a:pt x="52" y="33"/>
                  </a:cubicBezTo>
                  <a:cubicBezTo>
                    <a:pt x="53" y="35"/>
                    <a:pt x="55" y="35"/>
                    <a:pt x="57" y="35"/>
                  </a:cubicBezTo>
                  <a:cubicBezTo>
                    <a:pt x="58" y="35"/>
                    <a:pt x="58" y="35"/>
                    <a:pt x="58" y="35"/>
                  </a:cubicBezTo>
                  <a:cubicBezTo>
                    <a:pt x="60" y="35"/>
                    <a:pt x="62" y="35"/>
                    <a:pt x="63" y="33"/>
                  </a:cubicBezTo>
                  <a:cubicBezTo>
                    <a:pt x="63" y="35"/>
                    <a:pt x="65" y="35"/>
                    <a:pt x="67" y="35"/>
                  </a:cubicBezTo>
                  <a:cubicBezTo>
                    <a:pt x="67" y="62"/>
                    <a:pt x="67" y="62"/>
                    <a:pt x="67" y="62"/>
                  </a:cubicBezTo>
                  <a:cubicBezTo>
                    <a:pt x="30" y="62"/>
                    <a:pt x="30" y="62"/>
                    <a:pt x="30" y="62"/>
                  </a:cubicBezTo>
                  <a:cubicBezTo>
                    <a:pt x="30" y="41"/>
                    <a:pt x="30" y="41"/>
                    <a:pt x="30" y="41"/>
                  </a:cubicBezTo>
                  <a:cubicBezTo>
                    <a:pt x="30" y="40"/>
                    <a:pt x="30" y="40"/>
                    <a:pt x="29" y="40"/>
                  </a:cubicBezTo>
                  <a:close/>
                  <a:moveTo>
                    <a:pt x="21" y="28"/>
                  </a:moveTo>
                  <a:cubicBezTo>
                    <a:pt x="21" y="31"/>
                    <a:pt x="21" y="31"/>
                    <a:pt x="21" y="31"/>
                  </a:cubicBezTo>
                  <a:cubicBezTo>
                    <a:pt x="21" y="32"/>
                    <a:pt x="20" y="33"/>
                    <a:pt x="18" y="33"/>
                  </a:cubicBezTo>
                  <a:cubicBezTo>
                    <a:pt x="17" y="33"/>
                    <a:pt x="17" y="33"/>
                    <a:pt x="17" y="33"/>
                  </a:cubicBezTo>
                  <a:cubicBezTo>
                    <a:pt x="15" y="33"/>
                    <a:pt x="13" y="32"/>
                    <a:pt x="13" y="31"/>
                  </a:cubicBezTo>
                  <a:cubicBezTo>
                    <a:pt x="13" y="28"/>
                    <a:pt x="13" y="28"/>
                    <a:pt x="13" y="28"/>
                  </a:cubicBezTo>
                  <a:lnTo>
                    <a:pt x="21" y="28"/>
                  </a:lnTo>
                  <a:close/>
                  <a:moveTo>
                    <a:pt x="51" y="31"/>
                  </a:moveTo>
                  <a:cubicBezTo>
                    <a:pt x="51" y="32"/>
                    <a:pt x="50" y="33"/>
                    <a:pt x="48" y="33"/>
                  </a:cubicBezTo>
                  <a:cubicBezTo>
                    <a:pt x="47" y="33"/>
                    <a:pt x="47" y="33"/>
                    <a:pt x="47" y="33"/>
                  </a:cubicBezTo>
                  <a:cubicBezTo>
                    <a:pt x="45" y="33"/>
                    <a:pt x="43" y="32"/>
                    <a:pt x="43" y="31"/>
                  </a:cubicBezTo>
                  <a:cubicBezTo>
                    <a:pt x="43" y="28"/>
                    <a:pt x="43" y="28"/>
                    <a:pt x="43" y="28"/>
                  </a:cubicBezTo>
                  <a:cubicBezTo>
                    <a:pt x="51" y="28"/>
                    <a:pt x="51" y="28"/>
                    <a:pt x="51" y="28"/>
                  </a:cubicBezTo>
                  <a:lnTo>
                    <a:pt x="51" y="31"/>
                  </a:lnTo>
                  <a:close/>
                  <a:moveTo>
                    <a:pt x="41" y="31"/>
                  </a:moveTo>
                  <a:cubicBezTo>
                    <a:pt x="41" y="32"/>
                    <a:pt x="40" y="33"/>
                    <a:pt x="38" y="33"/>
                  </a:cubicBezTo>
                  <a:cubicBezTo>
                    <a:pt x="37" y="33"/>
                    <a:pt x="37" y="33"/>
                    <a:pt x="37" y="33"/>
                  </a:cubicBezTo>
                  <a:cubicBezTo>
                    <a:pt x="35" y="33"/>
                    <a:pt x="33" y="32"/>
                    <a:pt x="33" y="31"/>
                  </a:cubicBezTo>
                  <a:cubicBezTo>
                    <a:pt x="33" y="28"/>
                    <a:pt x="33" y="28"/>
                    <a:pt x="33" y="28"/>
                  </a:cubicBezTo>
                  <a:cubicBezTo>
                    <a:pt x="41" y="28"/>
                    <a:pt x="41" y="28"/>
                    <a:pt x="41" y="28"/>
                  </a:cubicBezTo>
                  <a:lnTo>
                    <a:pt x="41" y="31"/>
                  </a:lnTo>
                  <a:close/>
                  <a:moveTo>
                    <a:pt x="31" y="31"/>
                  </a:moveTo>
                  <a:cubicBezTo>
                    <a:pt x="31" y="32"/>
                    <a:pt x="30" y="33"/>
                    <a:pt x="28" y="33"/>
                  </a:cubicBezTo>
                  <a:cubicBezTo>
                    <a:pt x="27" y="33"/>
                    <a:pt x="27" y="33"/>
                    <a:pt x="27" y="33"/>
                  </a:cubicBezTo>
                  <a:cubicBezTo>
                    <a:pt x="25" y="33"/>
                    <a:pt x="23" y="32"/>
                    <a:pt x="23" y="31"/>
                  </a:cubicBezTo>
                  <a:cubicBezTo>
                    <a:pt x="23" y="28"/>
                    <a:pt x="23" y="28"/>
                    <a:pt x="23" y="28"/>
                  </a:cubicBezTo>
                  <a:cubicBezTo>
                    <a:pt x="31" y="28"/>
                    <a:pt x="31" y="28"/>
                    <a:pt x="31" y="28"/>
                  </a:cubicBezTo>
                  <a:lnTo>
                    <a:pt x="31" y="31"/>
                  </a:lnTo>
                  <a:close/>
                  <a:moveTo>
                    <a:pt x="62" y="31"/>
                  </a:moveTo>
                  <a:cubicBezTo>
                    <a:pt x="62" y="32"/>
                    <a:pt x="60" y="33"/>
                    <a:pt x="58" y="33"/>
                  </a:cubicBezTo>
                  <a:cubicBezTo>
                    <a:pt x="57" y="33"/>
                    <a:pt x="57" y="33"/>
                    <a:pt x="57" y="33"/>
                  </a:cubicBezTo>
                  <a:cubicBezTo>
                    <a:pt x="55" y="33"/>
                    <a:pt x="53" y="32"/>
                    <a:pt x="53" y="31"/>
                  </a:cubicBezTo>
                  <a:cubicBezTo>
                    <a:pt x="53" y="28"/>
                    <a:pt x="53" y="28"/>
                    <a:pt x="53" y="28"/>
                  </a:cubicBezTo>
                  <a:cubicBezTo>
                    <a:pt x="62" y="28"/>
                    <a:pt x="62" y="28"/>
                    <a:pt x="62" y="28"/>
                  </a:cubicBezTo>
                  <a:lnTo>
                    <a:pt x="62" y="31"/>
                  </a:lnTo>
                  <a:close/>
                  <a:moveTo>
                    <a:pt x="3" y="28"/>
                  </a:moveTo>
                  <a:cubicBezTo>
                    <a:pt x="11" y="28"/>
                    <a:pt x="11" y="28"/>
                    <a:pt x="11" y="28"/>
                  </a:cubicBezTo>
                  <a:cubicBezTo>
                    <a:pt x="11" y="31"/>
                    <a:pt x="11" y="31"/>
                    <a:pt x="11" y="31"/>
                  </a:cubicBezTo>
                  <a:cubicBezTo>
                    <a:pt x="11" y="32"/>
                    <a:pt x="10" y="33"/>
                    <a:pt x="8" y="33"/>
                  </a:cubicBezTo>
                  <a:cubicBezTo>
                    <a:pt x="7" y="33"/>
                    <a:pt x="7" y="33"/>
                    <a:pt x="7" y="33"/>
                  </a:cubicBezTo>
                  <a:cubicBezTo>
                    <a:pt x="5" y="33"/>
                    <a:pt x="3" y="32"/>
                    <a:pt x="3" y="31"/>
                  </a:cubicBezTo>
                  <a:lnTo>
                    <a:pt x="3" y="28"/>
                  </a:lnTo>
                  <a:close/>
                  <a:moveTo>
                    <a:pt x="67" y="33"/>
                  </a:moveTo>
                  <a:cubicBezTo>
                    <a:pt x="65" y="33"/>
                    <a:pt x="64" y="32"/>
                    <a:pt x="64" y="31"/>
                  </a:cubicBezTo>
                  <a:cubicBezTo>
                    <a:pt x="64" y="28"/>
                    <a:pt x="64" y="28"/>
                    <a:pt x="64" y="28"/>
                  </a:cubicBezTo>
                  <a:cubicBezTo>
                    <a:pt x="72" y="28"/>
                    <a:pt x="72" y="28"/>
                    <a:pt x="72" y="28"/>
                  </a:cubicBezTo>
                  <a:cubicBezTo>
                    <a:pt x="72" y="31"/>
                    <a:pt x="72" y="31"/>
                    <a:pt x="72" y="31"/>
                  </a:cubicBezTo>
                  <a:cubicBezTo>
                    <a:pt x="72" y="32"/>
                    <a:pt x="70" y="33"/>
                    <a:pt x="68" y="33"/>
                  </a:cubicBezTo>
                  <a:lnTo>
                    <a:pt x="67" y="33"/>
                  </a:lnTo>
                  <a:close/>
                  <a:moveTo>
                    <a:pt x="4" y="65"/>
                  </a:moveTo>
                  <a:cubicBezTo>
                    <a:pt x="4" y="65"/>
                    <a:pt x="5" y="64"/>
                    <a:pt x="5" y="64"/>
                  </a:cubicBezTo>
                  <a:cubicBezTo>
                    <a:pt x="14" y="64"/>
                    <a:pt x="14" y="64"/>
                    <a:pt x="14" y="64"/>
                  </a:cubicBezTo>
                  <a:cubicBezTo>
                    <a:pt x="29" y="64"/>
                    <a:pt x="29" y="64"/>
                    <a:pt x="29" y="64"/>
                  </a:cubicBezTo>
                  <a:cubicBezTo>
                    <a:pt x="69" y="64"/>
                    <a:pt x="69" y="64"/>
                    <a:pt x="69" y="64"/>
                  </a:cubicBezTo>
                  <a:cubicBezTo>
                    <a:pt x="70" y="64"/>
                    <a:pt x="71" y="65"/>
                    <a:pt x="71" y="65"/>
                  </a:cubicBezTo>
                  <a:cubicBezTo>
                    <a:pt x="71" y="67"/>
                    <a:pt x="71" y="67"/>
                    <a:pt x="71" y="67"/>
                  </a:cubicBezTo>
                  <a:cubicBezTo>
                    <a:pt x="71" y="68"/>
                    <a:pt x="70" y="68"/>
                    <a:pt x="69" y="68"/>
                  </a:cubicBezTo>
                  <a:cubicBezTo>
                    <a:pt x="5" y="68"/>
                    <a:pt x="5" y="68"/>
                    <a:pt x="5" y="68"/>
                  </a:cubicBezTo>
                  <a:cubicBezTo>
                    <a:pt x="5" y="68"/>
                    <a:pt x="4" y="68"/>
                    <a:pt x="4" y="67"/>
                  </a:cubicBezTo>
                  <a:lnTo>
                    <a:pt x="4" y="65"/>
                  </a:lnTo>
                  <a:close/>
                  <a:moveTo>
                    <a:pt x="39" y="57"/>
                  </a:moveTo>
                  <a:cubicBezTo>
                    <a:pt x="61" y="57"/>
                    <a:pt x="61" y="57"/>
                    <a:pt x="61" y="57"/>
                  </a:cubicBezTo>
                  <a:cubicBezTo>
                    <a:pt x="62" y="57"/>
                    <a:pt x="62" y="56"/>
                    <a:pt x="62" y="56"/>
                  </a:cubicBezTo>
                  <a:cubicBezTo>
                    <a:pt x="62" y="41"/>
                    <a:pt x="62" y="41"/>
                    <a:pt x="62" y="41"/>
                  </a:cubicBezTo>
                  <a:cubicBezTo>
                    <a:pt x="62" y="40"/>
                    <a:pt x="62" y="40"/>
                    <a:pt x="61" y="40"/>
                  </a:cubicBezTo>
                  <a:cubicBezTo>
                    <a:pt x="39" y="40"/>
                    <a:pt x="39" y="40"/>
                    <a:pt x="39" y="40"/>
                  </a:cubicBezTo>
                  <a:cubicBezTo>
                    <a:pt x="38" y="40"/>
                    <a:pt x="38" y="40"/>
                    <a:pt x="38" y="41"/>
                  </a:cubicBezTo>
                  <a:cubicBezTo>
                    <a:pt x="38" y="56"/>
                    <a:pt x="38" y="56"/>
                    <a:pt x="38" y="56"/>
                  </a:cubicBezTo>
                  <a:cubicBezTo>
                    <a:pt x="38" y="56"/>
                    <a:pt x="38" y="57"/>
                    <a:pt x="39" y="57"/>
                  </a:cubicBezTo>
                  <a:close/>
                  <a:moveTo>
                    <a:pt x="40" y="42"/>
                  </a:moveTo>
                  <a:cubicBezTo>
                    <a:pt x="60" y="42"/>
                    <a:pt x="60" y="42"/>
                    <a:pt x="60" y="42"/>
                  </a:cubicBezTo>
                  <a:cubicBezTo>
                    <a:pt x="60" y="55"/>
                    <a:pt x="60" y="55"/>
                    <a:pt x="60" y="55"/>
                  </a:cubicBezTo>
                  <a:cubicBezTo>
                    <a:pt x="40" y="55"/>
                    <a:pt x="40" y="55"/>
                    <a:pt x="40" y="55"/>
                  </a:cubicBezTo>
                  <a:lnTo>
                    <a:pt x="40" y="42"/>
                  </a:lnTo>
                  <a:close/>
                </a:path>
              </a:pathLst>
            </a:custGeom>
            <a:solidFill>
              <a:schemeClr val="bg1"/>
            </a:solidFill>
            <a:ln>
              <a:noFill/>
            </a:ln>
          </p:spPr>
          <p:txBody>
            <a:bodyPr vert="horz" wrap="square" lIns="91440" tIns="45720" rIns="91440" bIns="45720" numCol="1" anchor="t" anchorCtr="0" compatLnSpc="1"/>
            <a:lstStyle/>
            <a:p>
              <a:endParaRPr lang="en-US" sz="1800" dirty="0">
                <a:solidFill>
                  <a:schemeClr val="tx1">
                    <a:lumMod val="75000"/>
                    <a:lumOff val="25000"/>
                  </a:schemeClr>
                </a:solidFill>
                <a:ea typeface="思源黑体 Normal" panose="020B0400000000000000" pitchFamily="34" charset="-122"/>
                <a:cs typeface="+mn-ea"/>
                <a:sym typeface="+mn-lt"/>
              </a:endParaRPr>
            </a:p>
          </p:txBody>
        </p:sp>
        <p:sp>
          <p:nvSpPr>
            <p:cNvPr id="31" name="PA-任意多边形 280">
              <a:extLst>
                <a:ext uri="{FF2B5EF4-FFF2-40B4-BE49-F238E27FC236}">
                  <a16:creationId xmlns="" xmlns:a16="http://schemas.microsoft.com/office/drawing/2014/main" id="{9EC1F1AC-1CC0-41BF-A38B-5A0C96ACCDB6}"/>
                </a:ext>
              </a:extLst>
            </p:cNvPr>
            <p:cNvSpPr>
              <a:spLocks noEditPoints="1"/>
            </p:cNvSpPr>
            <p:nvPr>
              <p:custDataLst>
                <p:tags r:id="rId32"/>
              </p:custDataLst>
            </p:nvPr>
          </p:nvSpPr>
          <p:spPr bwMode="auto">
            <a:xfrm>
              <a:off x="3682530" y="3635959"/>
              <a:ext cx="379214" cy="414372"/>
            </a:xfrm>
            <a:custGeom>
              <a:avLst/>
              <a:gdLst>
                <a:gd name="T0" fmla="*/ 12 w 64"/>
                <a:gd name="T1" fmla="*/ 45 h 67"/>
                <a:gd name="T2" fmla="*/ 12 w 64"/>
                <a:gd name="T3" fmla="*/ 63 h 67"/>
                <a:gd name="T4" fmla="*/ 8 w 64"/>
                <a:gd name="T5" fmla="*/ 67 h 67"/>
                <a:gd name="T6" fmla="*/ 4 w 64"/>
                <a:gd name="T7" fmla="*/ 67 h 67"/>
                <a:gd name="T8" fmla="*/ 0 w 64"/>
                <a:gd name="T9" fmla="*/ 63 h 67"/>
                <a:gd name="T10" fmla="*/ 0 w 64"/>
                <a:gd name="T11" fmla="*/ 45 h 67"/>
                <a:gd name="T12" fmla="*/ 4 w 64"/>
                <a:gd name="T13" fmla="*/ 41 h 67"/>
                <a:gd name="T14" fmla="*/ 8 w 64"/>
                <a:gd name="T15" fmla="*/ 41 h 67"/>
                <a:gd name="T16" fmla="*/ 12 w 64"/>
                <a:gd name="T17" fmla="*/ 45 h 67"/>
                <a:gd name="T18" fmla="*/ 26 w 64"/>
                <a:gd name="T19" fmla="*/ 26 h 67"/>
                <a:gd name="T20" fmla="*/ 21 w 64"/>
                <a:gd name="T21" fmla="*/ 26 h 67"/>
                <a:gd name="T22" fmla="*/ 17 w 64"/>
                <a:gd name="T23" fmla="*/ 30 h 67"/>
                <a:gd name="T24" fmla="*/ 17 w 64"/>
                <a:gd name="T25" fmla="*/ 63 h 67"/>
                <a:gd name="T26" fmla="*/ 21 w 64"/>
                <a:gd name="T27" fmla="*/ 67 h 67"/>
                <a:gd name="T28" fmla="*/ 26 w 64"/>
                <a:gd name="T29" fmla="*/ 67 h 67"/>
                <a:gd name="T30" fmla="*/ 30 w 64"/>
                <a:gd name="T31" fmla="*/ 63 h 67"/>
                <a:gd name="T32" fmla="*/ 30 w 64"/>
                <a:gd name="T33" fmla="*/ 30 h 67"/>
                <a:gd name="T34" fmla="*/ 26 w 64"/>
                <a:gd name="T35" fmla="*/ 26 h 67"/>
                <a:gd name="T36" fmla="*/ 43 w 64"/>
                <a:gd name="T37" fmla="*/ 32 h 67"/>
                <a:gd name="T38" fmla="*/ 39 w 64"/>
                <a:gd name="T39" fmla="*/ 32 h 67"/>
                <a:gd name="T40" fmla="*/ 35 w 64"/>
                <a:gd name="T41" fmla="*/ 36 h 67"/>
                <a:gd name="T42" fmla="*/ 35 w 64"/>
                <a:gd name="T43" fmla="*/ 63 h 67"/>
                <a:gd name="T44" fmla="*/ 39 w 64"/>
                <a:gd name="T45" fmla="*/ 67 h 67"/>
                <a:gd name="T46" fmla="*/ 43 w 64"/>
                <a:gd name="T47" fmla="*/ 67 h 67"/>
                <a:gd name="T48" fmla="*/ 47 w 64"/>
                <a:gd name="T49" fmla="*/ 63 h 67"/>
                <a:gd name="T50" fmla="*/ 47 w 64"/>
                <a:gd name="T51" fmla="*/ 36 h 67"/>
                <a:gd name="T52" fmla="*/ 43 w 64"/>
                <a:gd name="T53" fmla="*/ 32 h 67"/>
                <a:gd name="T54" fmla="*/ 60 w 64"/>
                <a:gd name="T55" fmla="*/ 18 h 67"/>
                <a:gd name="T56" fmla="*/ 56 w 64"/>
                <a:gd name="T57" fmla="*/ 18 h 67"/>
                <a:gd name="T58" fmla="*/ 52 w 64"/>
                <a:gd name="T59" fmla="*/ 22 h 67"/>
                <a:gd name="T60" fmla="*/ 52 w 64"/>
                <a:gd name="T61" fmla="*/ 63 h 67"/>
                <a:gd name="T62" fmla="*/ 56 w 64"/>
                <a:gd name="T63" fmla="*/ 67 h 67"/>
                <a:gd name="T64" fmla="*/ 60 w 64"/>
                <a:gd name="T65" fmla="*/ 67 h 67"/>
                <a:gd name="T66" fmla="*/ 64 w 64"/>
                <a:gd name="T67" fmla="*/ 63 h 67"/>
                <a:gd name="T68" fmla="*/ 64 w 64"/>
                <a:gd name="T69" fmla="*/ 22 h 67"/>
                <a:gd name="T70" fmla="*/ 60 w 64"/>
                <a:gd name="T71" fmla="*/ 18 h 67"/>
                <a:gd name="T72" fmla="*/ 21 w 64"/>
                <a:gd name="T73" fmla="*/ 13 h 67"/>
                <a:gd name="T74" fmla="*/ 41 w 64"/>
                <a:gd name="T75" fmla="*/ 27 h 67"/>
                <a:gd name="T76" fmla="*/ 58 w 64"/>
                <a:gd name="T77" fmla="*/ 5 h 67"/>
                <a:gd name="T78" fmla="*/ 59 w 64"/>
                <a:gd name="T79" fmla="*/ 6 h 67"/>
                <a:gd name="T80" fmla="*/ 60 w 64"/>
                <a:gd name="T81" fmla="*/ 0 h 67"/>
                <a:gd name="T82" fmla="*/ 54 w 64"/>
                <a:gd name="T83" fmla="*/ 3 h 67"/>
                <a:gd name="T84" fmla="*/ 56 w 64"/>
                <a:gd name="T85" fmla="*/ 4 h 67"/>
                <a:gd name="T86" fmla="*/ 40 w 64"/>
                <a:gd name="T87" fmla="*/ 23 h 67"/>
                <a:gd name="T88" fmla="*/ 20 w 64"/>
                <a:gd name="T89" fmla="*/ 9 h 67"/>
                <a:gd name="T90" fmla="*/ 0 w 64"/>
                <a:gd name="T91" fmla="*/ 29 h 67"/>
                <a:gd name="T92" fmla="*/ 2 w 64"/>
                <a:gd name="T93" fmla="*/ 31 h 67"/>
                <a:gd name="T94" fmla="*/ 21 w 64"/>
                <a:gd name="T95" fmla="*/ 1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 h="67">
                  <a:moveTo>
                    <a:pt x="12" y="45"/>
                  </a:moveTo>
                  <a:cubicBezTo>
                    <a:pt x="12" y="63"/>
                    <a:pt x="12" y="63"/>
                    <a:pt x="12" y="63"/>
                  </a:cubicBezTo>
                  <a:cubicBezTo>
                    <a:pt x="12" y="65"/>
                    <a:pt x="11" y="67"/>
                    <a:pt x="8" y="67"/>
                  </a:cubicBezTo>
                  <a:cubicBezTo>
                    <a:pt x="4" y="67"/>
                    <a:pt x="4" y="67"/>
                    <a:pt x="4" y="67"/>
                  </a:cubicBezTo>
                  <a:cubicBezTo>
                    <a:pt x="2" y="67"/>
                    <a:pt x="0" y="65"/>
                    <a:pt x="0" y="63"/>
                  </a:cubicBezTo>
                  <a:cubicBezTo>
                    <a:pt x="0" y="45"/>
                    <a:pt x="0" y="45"/>
                    <a:pt x="0" y="45"/>
                  </a:cubicBezTo>
                  <a:cubicBezTo>
                    <a:pt x="0" y="43"/>
                    <a:pt x="2" y="41"/>
                    <a:pt x="4" y="41"/>
                  </a:cubicBezTo>
                  <a:cubicBezTo>
                    <a:pt x="8" y="41"/>
                    <a:pt x="8" y="41"/>
                    <a:pt x="8" y="41"/>
                  </a:cubicBezTo>
                  <a:cubicBezTo>
                    <a:pt x="11" y="41"/>
                    <a:pt x="12" y="43"/>
                    <a:pt x="12" y="45"/>
                  </a:cubicBezTo>
                  <a:close/>
                  <a:moveTo>
                    <a:pt x="26" y="26"/>
                  </a:moveTo>
                  <a:cubicBezTo>
                    <a:pt x="21" y="26"/>
                    <a:pt x="21" y="26"/>
                    <a:pt x="21" y="26"/>
                  </a:cubicBezTo>
                  <a:cubicBezTo>
                    <a:pt x="19" y="26"/>
                    <a:pt x="17" y="28"/>
                    <a:pt x="17" y="30"/>
                  </a:cubicBezTo>
                  <a:cubicBezTo>
                    <a:pt x="17" y="63"/>
                    <a:pt x="17" y="63"/>
                    <a:pt x="17" y="63"/>
                  </a:cubicBezTo>
                  <a:cubicBezTo>
                    <a:pt x="17" y="65"/>
                    <a:pt x="19" y="67"/>
                    <a:pt x="21" y="67"/>
                  </a:cubicBezTo>
                  <a:cubicBezTo>
                    <a:pt x="26" y="67"/>
                    <a:pt x="26" y="67"/>
                    <a:pt x="26" y="67"/>
                  </a:cubicBezTo>
                  <a:cubicBezTo>
                    <a:pt x="28" y="67"/>
                    <a:pt x="30" y="65"/>
                    <a:pt x="30" y="63"/>
                  </a:cubicBezTo>
                  <a:cubicBezTo>
                    <a:pt x="30" y="30"/>
                    <a:pt x="30" y="30"/>
                    <a:pt x="30" y="30"/>
                  </a:cubicBezTo>
                  <a:cubicBezTo>
                    <a:pt x="30" y="28"/>
                    <a:pt x="28" y="26"/>
                    <a:pt x="26" y="26"/>
                  </a:cubicBezTo>
                  <a:close/>
                  <a:moveTo>
                    <a:pt x="43" y="32"/>
                  </a:moveTo>
                  <a:cubicBezTo>
                    <a:pt x="39" y="32"/>
                    <a:pt x="39" y="32"/>
                    <a:pt x="39" y="32"/>
                  </a:cubicBezTo>
                  <a:cubicBezTo>
                    <a:pt x="36" y="32"/>
                    <a:pt x="35" y="34"/>
                    <a:pt x="35" y="36"/>
                  </a:cubicBezTo>
                  <a:cubicBezTo>
                    <a:pt x="35" y="63"/>
                    <a:pt x="35" y="63"/>
                    <a:pt x="35" y="63"/>
                  </a:cubicBezTo>
                  <a:cubicBezTo>
                    <a:pt x="35" y="65"/>
                    <a:pt x="36" y="67"/>
                    <a:pt x="39" y="67"/>
                  </a:cubicBezTo>
                  <a:cubicBezTo>
                    <a:pt x="43" y="67"/>
                    <a:pt x="43" y="67"/>
                    <a:pt x="43" y="67"/>
                  </a:cubicBezTo>
                  <a:cubicBezTo>
                    <a:pt x="45" y="67"/>
                    <a:pt x="47" y="65"/>
                    <a:pt x="47" y="63"/>
                  </a:cubicBezTo>
                  <a:cubicBezTo>
                    <a:pt x="47" y="36"/>
                    <a:pt x="47" y="36"/>
                    <a:pt x="47" y="36"/>
                  </a:cubicBezTo>
                  <a:cubicBezTo>
                    <a:pt x="47" y="34"/>
                    <a:pt x="45" y="32"/>
                    <a:pt x="43" y="32"/>
                  </a:cubicBezTo>
                  <a:close/>
                  <a:moveTo>
                    <a:pt x="60" y="18"/>
                  </a:moveTo>
                  <a:cubicBezTo>
                    <a:pt x="56" y="18"/>
                    <a:pt x="56" y="18"/>
                    <a:pt x="56" y="18"/>
                  </a:cubicBezTo>
                  <a:cubicBezTo>
                    <a:pt x="53" y="18"/>
                    <a:pt x="52" y="20"/>
                    <a:pt x="52" y="22"/>
                  </a:cubicBezTo>
                  <a:cubicBezTo>
                    <a:pt x="52" y="63"/>
                    <a:pt x="52" y="63"/>
                    <a:pt x="52" y="63"/>
                  </a:cubicBezTo>
                  <a:cubicBezTo>
                    <a:pt x="52" y="65"/>
                    <a:pt x="53" y="67"/>
                    <a:pt x="56" y="67"/>
                  </a:cubicBezTo>
                  <a:cubicBezTo>
                    <a:pt x="60" y="67"/>
                    <a:pt x="60" y="67"/>
                    <a:pt x="60" y="67"/>
                  </a:cubicBezTo>
                  <a:cubicBezTo>
                    <a:pt x="62" y="67"/>
                    <a:pt x="64" y="65"/>
                    <a:pt x="64" y="63"/>
                  </a:cubicBezTo>
                  <a:cubicBezTo>
                    <a:pt x="64" y="22"/>
                    <a:pt x="64" y="22"/>
                    <a:pt x="64" y="22"/>
                  </a:cubicBezTo>
                  <a:cubicBezTo>
                    <a:pt x="64" y="20"/>
                    <a:pt x="62" y="18"/>
                    <a:pt x="60" y="18"/>
                  </a:cubicBezTo>
                  <a:close/>
                  <a:moveTo>
                    <a:pt x="21" y="13"/>
                  </a:moveTo>
                  <a:cubicBezTo>
                    <a:pt x="41" y="27"/>
                    <a:pt x="41" y="27"/>
                    <a:pt x="41" y="27"/>
                  </a:cubicBezTo>
                  <a:cubicBezTo>
                    <a:pt x="58" y="5"/>
                    <a:pt x="58" y="5"/>
                    <a:pt x="58" y="5"/>
                  </a:cubicBezTo>
                  <a:cubicBezTo>
                    <a:pt x="59" y="6"/>
                    <a:pt x="59" y="6"/>
                    <a:pt x="59" y="6"/>
                  </a:cubicBezTo>
                  <a:cubicBezTo>
                    <a:pt x="60" y="0"/>
                    <a:pt x="60" y="0"/>
                    <a:pt x="60" y="0"/>
                  </a:cubicBezTo>
                  <a:cubicBezTo>
                    <a:pt x="54" y="3"/>
                    <a:pt x="54" y="3"/>
                    <a:pt x="54" y="3"/>
                  </a:cubicBezTo>
                  <a:cubicBezTo>
                    <a:pt x="56" y="4"/>
                    <a:pt x="56" y="4"/>
                    <a:pt x="56" y="4"/>
                  </a:cubicBezTo>
                  <a:cubicBezTo>
                    <a:pt x="40" y="23"/>
                    <a:pt x="40" y="23"/>
                    <a:pt x="40" y="23"/>
                  </a:cubicBezTo>
                  <a:cubicBezTo>
                    <a:pt x="20" y="9"/>
                    <a:pt x="20" y="9"/>
                    <a:pt x="20" y="9"/>
                  </a:cubicBezTo>
                  <a:cubicBezTo>
                    <a:pt x="0" y="29"/>
                    <a:pt x="0" y="29"/>
                    <a:pt x="0" y="29"/>
                  </a:cubicBezTo>
                  <a:cubicBezTo>
                    <a:pt x="2" y="31"/>
                    <a:pt x="2" y="31"/>
                    <a:pt x="2" y="31"/>
                  </a:cubicBezTo>
                  <a:lnTo>
                    <a:pt x="21" y="13"/>
                  </a:lnTo>
                  <a:close/>
                </a:path>
              </a:pathLst>
            </a:custGeom>
            <a:solidFill>
              <a:schemeClr val="bg1"/>
            </a:solidFill>
            <a:ln>
              <a:noFill/>
            </a:ln>
          </p:spPr>
          <p:txBody>
            <a:bodyPr vert="horz" wrap="square" lIns="91440" tIns="45720" rIns="91440" bIns="45720" numCol="1" anchor="t" anchorCtr="0" compatLnSpc="1"/>
            <a:lstStyle/>
            <a:p>
              <a:endParaRPr lang="en-US" sz="1800" dirty="0">
                <a:solidFill>
                  <a:schemeClr val="tx1">
                    <a:lumMod val="75000"/>
                    <a:lumOff val="25000"/>
                  </a:schemeClr>
                </a:solidFill>
                <a:ea typeface="思源黑体 Normal" panose="020B0400000000000000" pitchFamily="34" charset="-122"/>
                <a:cs typeface="+mn-ea"/>
                <a:sym typeface="+mn-lt"/>
              </a:endParaRPr>
            </a:p>
          </p:txBody>
        </p:sp>
        <p:sp>
          <p:nvSpPr>
            <p:cNvPr id="32" name="PA-任意多边形 247">
              <a:extLst>
                <a:ext uri="{FF2B5EF4-FFF2-40B4-BE49-F238E27FC236}">
                  <a16:creationId xmlns="" xmlns:a16="http://schemas.microsoft.com/office/drawing/2014/main" id="{14903C9C-2E01-4D54-80C4-7B22C12DA214}"/>
                </a:ext>
              </a:extLst>
            </p:cNvPr>
            <p:cNvSpPr>
              <a:spLocks noEditPoints="1"/>
            </p:cNvSpPr>
            <p:nvPr>
              <p:custDataLst>
                <p:tags r:id="rId33"/>
              </p:custDataLst>
            </p:nvPr>
          </p:nvSpPr>
          <p:spPr bwMode="auto">
            <a:xfrm>
              <a:off x="8399677" y="3603311"/>
              <a:ext cx="426930" cy="479669"/>
            </a:xfrm>
            <a:custGeom>
              <a:avLst/>
              <a:gdLst>
                <a:gd name="T0" fmla="*/ 18 w 72"/>
                <a:gd name="T1" fmla="*/ 7 h 78"/>
                <a:gd name="T2" fmla="*/ 27 w 72"/>
                <a:gd name="T3" fmla="*/ 5 h 78"/>
                <a:gd name="T4" fmla="*/ 29 w 72"/>
                <a:gd name="T5" fmla="*/ 0 h 78"/>
                <a:gd name="T6" fmla="*/ 31 w 72"/>
                <a:gd name="T7" fmla="*/ 2 h 78"/>
                <a:gd name="T8" fmla="*/ 29 w 72"/>
                <a:gd name="T9" fmla="*/ 14 h 78"/>
                <a:gd name="T10" fmla="*/ 27 w 72"/>
                <a:gd name="T11" fmla="*/ 12 h 78"/>
                <a:gd name="T12" fmla="*/ 26 w 72"/>
                <a:gd name="T13" fmla="*/ 13 h 78"/>
                <a:gd name="T14" fmla="*/ 33 w 72"/>
                <a:gd name="T15" fmla="*/ 13 h 78"/>
                <a:gd name="T16" fmla="*/ 31 w 72"/>
                <a:gd name="T17" fmla="*/ 8 h 78"/>
                <a:gd name="T18" fmla="*/ 29 w 72"/>
                <a:gd name="T19" fmla="*/ 18 h 78"/>
                <a:gd name="T20" fmla="*/ 27 w 72"/>
                <a:gd name="T21" fmla="*/ 8 h 78"/>
                <a:gd name="T22" fmla="*/ 72 w 72"/>
                <a:gd name="T23" fmla="*/ 10 h 78"/>
                <a:gd name="T24" fmla="*/ 67 w 72"/>
                <a:gd name="T25" fmla="*/ 78 h 78"/>
                <a:gd name="T26" fmla="*/ 0 w 72"/>
                <a:gd name="T27" fmla="*/ 73 h 78"/>
                <a:gd name="T28" fmla="*/ 5 w 72"/>
                <a:gd name="T29" fmla="*/ 5 h 78"/>
                <a:gd name="T30" fmla="*/ 13 w 72"/>
                <a:gd name="T31" fmla="*/ 2 h 78"/>
                <a:gd name="T32" fmla="*/ 16 w 72"/>
                <a:gd name="T33" fmla="*/ 0 h 78"/>
                <a:gd name="T34" fmla="*/ 18 w 72"/>
                <a:gd name="T35" fmla="*/ 12 h 78"/>
                <a:gd name="T36" fmla="*/ 15 w 72"/>
                <a:gd name="T37" fmla="*/ 14 h 78"/>
                <a:gd name="T38" fmla="*/ 13 w 72"/>
                <a:gd name="T39" fmla="*/ 10 h 78"/>
                <a:gd name="T40" fmla="*/ 16 w 72"/>
                <a:gd name="T41" fmla="*/ 16 h 78"/>
                <a:gd name="T42" fmla="*/ 18 w 72"/>
                <a:gd name="T43" fmla="*/ 10 h 78"/>
                <a:gd name="T44" fmla="*/ 21 w 72"/>
                <a:gd name="T45" fmla="*/ 13 h 78"/>
                <a:gd name="T46" fmla="*/ 10 w 72"/>
                <a:gd name="T47" fmla="*/ 13 h 78"/>
                <a:gd name="T48" fmla="*/ 13 w 72"/>
                <a:gd name="T49" fmla="*/ 7 h 78"/>
                <a:gd name="T50" fmla="*/ 2 w 72"/>
                <a:gd name="T51" fmla="*/ 10 h 78"/>
                <a:gd name="T52" fmla="*/ 70 w 72"/>
                <a:gd name="T53" fmla="*/ 30 h 78"/>
                <a:gd name="T54" fmla="*/ 67 w 72"/>
                <a:gd name="T55" fmla="*/ 7 h 78"/>
                <a:gd name="T56" fmla="*/ 58 w 72"/>
                <a:gd name="T57" fmla="*/ 8 h 78"/>
                <a:gd name="T58" fmla="*/ 56 w 72"/>
                <a:gd name="T59" fmla="*/ 18 h 78"/>
                <a:gd name="T60" fmla="*/ 54 w 72"/>
                <a:gd name="T61" fmla="*/ 8 h 78"/>
                <a:gd name="T62" fmla="*/ 45 w 72"/>
                <a:gd name="T63" fmla="*/ 7 h 78"/>
                <a:gd name="T64" fmla="*/ 48 w 72"/>
                <a:gd name="T65" fmla="*/ 13 h 78"/>
                <a:gd name="T66" fmla="*/ 37 w 72"/>
                <a:gd name="T67" fmla="*/ 13 h 78"/>
                <a:gd name="T68" fmla="*/ 40 w 72"/>
                <a:gd name="T69" fmla="*/ 7 h 78"/>
                <a:gd name="T70" fmla="*/ 31 w 72"/>
                <a:gd name="T71" fmla="*/ 5 h 78"/>
                <a:gd name="T72" fmla="*/ 40 w 72"/>
                <a:gd name="T73" fmla="*/ 2 h 78"/>
                <a:gd name="T74" fmla="*/ 43 w 72"/>
                <a:gd name="T75" fmla="*/ 0 h 78"/>
                <a:gd name="T76" fmla="*/ 45 w 72"/>
                <a:gd name="T77" fmla="*/ 5 h 78"/>
                <a:gd name="T78" fmla="*/ 54 w 72"/>
                <a:gd name="T79" fmla="*/ 2 h 78"/>
                <a:gd name="T80" fmla="*/ 56 w 72"/>
                <a:gd name="T81" fmla="*/ 0 h 78"/>
                <a:gd name="T82" fmla="*/ 58 w 72"/>
                <a:gd name="T83" fmla="*/ 5 h 78"/>
                <a:gd name="T84" fmla="*/ 72 w 72"/>
                <a:gd name="T85" fmla="*/ 10 h 78"/>
                <a:gd name="T86" fmla="*/ 45 w 72"/>
                <a:gd name="T87" fmla="*/ 12 h 78"/>
                <a:gd name="T88" fmla="*/ 42 w 72"/>
                <a:gd name="T89" fmla="*/ 14 h 78"/>
                <a:gd name="T90" fmla="*/ 40 w 72"/>
                <a:gd name="T91" fmla="*/ 10 h 78"/>
                <a:gd name="T92" fmla="*/ 43 w 72"/>
                <a:gd name="T93" fmla="*/ 16 h 78"/>
                <a:gd name="T94" fmla="*/ 45 w 72"/>
                <a:gd name="T95" fmla="*/ 10 h 78"/>
                <a:gd name="T96" fmla="*/ 58 w 72"/>
                <a:gd name="T97" fmla="*/ 12 h 78"/>
                <a:gd name="T98" fmla="*/ 56 w 72"/>
                <a:gd name="T99" fmla="*/ 14 h 78"/>
                <a:gd name="T100" fmla="*/ 54 w 72"/>
                <a:gd name="T101" fmla="*/ 10 h 78"/>
                <a:gd name="T102" fmla="*/ 56 w 72"/>
                <a:gd name="T103" fmla="*/ 16 h 78"/>
                <a:gd name="T104" fmla="*/ 58 w 72"/>
                <a:gd name="T105" fmla="*/ 10 h 78"/>
                <a:gd name="T106" fmla="*/ 51 w 72"/>
                <a:gd name="T107" fmla="*/ 41 h 78"/>
                <a:gd name="T108" fmla="*/ 26 w 72"/>
                <a:gd name="T109" fmla="*/ 49 h 78"/>
                <a:gd name="T110" fmla="*/ 20 w 72"/>
                <a:gd name="T111" fmla="*/ 54 h 78"/>
                <a:gd name="T112" fmla="*/ 34 w 72"/>
                <a:gd name="T113" fmla="*/ 67 h 78"/>
                <a:gd name="T114" fmla="*/ 56 w 72"/>
                <a:gd name="T115" fmla="*/ 46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78">
                  <a:moveTo>
                    <a:pt x="27" y="7"/>
                  </a:moveTo>
                  <a:cubicBezTo>
                    <a:pt x="18" y="7"/>
                    <a:pt x="18" y="7"/>
                    <a:pt x="18" y="7"/>
                  </a:cubicBezTo>
                  <a:cubicBezTo>
                    <a:pt x="18" y="5"/>
                    <a:pt x="18" y="5"/>
                    <a:pt x="18" y="5"/>
                  </a:cubicBezTo>
                  <a:cubicBezTo>
                    <a:pt x="27" y="5"/>
                    <a:pt x="27" y="5"/>
                    <a:pt x="27" y="5"/>
                  </a:cubicBezTo>
                  <a:cubicBezTo>
                    <a:pt x="27" y="2"/>
                    <a:pt x="27" y="2"/>
                    <a:pt x="27" y="2"/>
                  </a:cubicBezTo>
                  <a:cubicBezTo>
                    <a:pt x="27" y="1"/>
                    <a:pt x="28" y="0"/>
                    <a:pt x="29" y="0"/>
                  </a:cubicBezTo>
                  <a:cubicBezTo>
                    <a:pt x="29" y="0"/>
                    <a:pt x="29" y="0"/>
                    <a:pt x="29" y="0"/>
                  </a:cubicBezTo>
                  <a:cubicBezTo>
                    <a:pt x="31" y="0"/>
                    <a:pt x="31" y="1"/>
                    <a:pt x="31" y="2"/>
                  </a:cubicBezTo>
                  <a:cubicBezTo>
                    <a:pt x="31" y="12"/>
                    <a:pt x="31" y="12"/>
                    <a:pt x="31" y="12"/>
                  </a:cubicBezTo>
                  <a:cubicBezTo>
                    <a:pt x="31" y="13"/>
                    <a:pt x="31" y="14"/>
                    <a:pt x="29" y="14"/>
                  </a:cubicBezTo>
                  <a:cubicBezTo>
                    <a:pt x="29" y="14"/>
                    <a:pt x="29" y="14"/>
                    <a:pt x="29" y="14"/>
                  </a:cubicBezTo>
                  <a:cubicBezTo>
                    <a:pt x="28" y="14"/>
                    <a:pt x="27" y="13"/>
                    <a:pt x="27" y="12"/>
                  </a:cubicBezTo>
                  <a:cubicBezTo>
                    <a:pt x="27" y="10"/>
                    <a:pt x="27" y="10"/>
                    <a:pt x="27" y="10"/>
                  </a:cubicBezTo>
                  <a:cubicBezTo>
                    <a:pt x="26" y="11"/>
                    <a:pt x="26" y="12"/>
                    <a:pt x="26" y="13"/>
                  </a:cubicBezTo>
                  <a:cubicBezTo>
                    <a:pt x="26" y="15"/>
                    <a:pt x="27" y="16"/>
                    <a:pt x="29" y="16"/>
                  </a:cubicBezTo>
                  <a:cubicBezTo>
                    <a:pt x="31" y="16"/>
                    <a:pt x="33" y="15"/>
                    <a:pt x="33" y="13"/>
                  </a:cubicBezTo>
                  <a:cubicBezTo>
                    <a:pt x="33" y="12"/>
                    <a:pt x="32" y="11"/>
                    <a:pt x="31" y="10"/>
                  </a:cubicBezTo>
                  <a:cubicBezTo>
                    <a:pt x="31" y="8"/>
                    <a:pt x="31" y="8"/>
                    <a:pt x="31" y="8"/>
                  </a:cubicBezTo>
                  <a:cubicBezTo>
                    <a:pt x="33" y="9"/>
                    <a:pt x="35" y="11"/>
                    <a:pt x="35" y="13"/>
                  </a:cubicBezTo>
                  <a:cubicBezTo>
                    <a:pt x="35" y="16"/>
                    <a:pt x="32" y="18"/>
                    <a:pt x="29" y="18"/>
                  </a:cubicBezTo>
                  <a:cubicBezTo>
                    <a:pt x="26" y="18"/>
                    <a:pt x="24" y="16"/>
                    <a:pt x="24" y="13"/>
                  </a:cubicBezTo>
                  <a:cubicBezTo>
                    <a:pt x="24" y="11"/>
                    <a:pt x="25" y="9"/>
                    <a:pt x="27" y="8"/>
                  </a:cubicBezTo>
                  <a:lnTo>
                    <a:pt x="27" y="7"/>
                  </a:lnTo>
                  <a:close/>
                  <a:moveTo>
                    <a:pt x="72" y="10"/>
                  </a:moveTo>
                  <a:cubicBezTo>
                    <a:pt x="72" y="73"/>
                    <a:pt x="72" y="73"/>
                    <a:pt x="72" y="73"/>
                  </a:cubicBezTo>
                  <a:cubicBezTo>
                    <a:pt x="72" y="76"/>
                    <a:pt x="69" y="78"/>
                    <a:pt x="67" y="78"/>
                  </a:cubicBezTo>
                  <a:cubicBezTo>
                    <a:pt x="5" y="78"/>
                    <a:pt x="5" y="78"/>
                    <a:pt x="5" y="78"/>
                  </a:cubicBezTo>
                  <a:cubicBezTo>
                    <a:pt x="3" y="78"/>
                    <a:pt x="0" y="76"/>
                    <a:pt x="0" y="73"/>
                  </a:cubicBezTo>
                  <a:cubicBezTo>
                    <a:pt x="0" y="10"/>
                    <a:pt x="0" y="10"/>
                    <a:pt x="0" y="10"/>
                  </a:cubicBezTo>
                  <a:cubicBezTo>
                    <a:pt x="0" y="7"/>
                    <a:pt x="3" y="5"/>
                    <a:pt x="5" y="5"/>
                  </a:cubicBezTo>
                  <a:cubicBezTo>
                    <a:pt x="13" y="5"/>
                    <a:pt x="13" y="5"/>
                    <a:pt x="13" y="5"/>
                  </a:cubicBezTo>
                  <a:cubicBezTo>
                    <a:pt x="13" y="2"/>
                    <a:pt x="13" y="2"/>
                    <a:pt x="13" y="2"/>
                  </a:cubicBezTo>
                  <a:cubicBezTo>
                    <a:pt x="13" y="1"/>
                    <a:pt x="14" y="0"/>
                    <a:pt x="15" y="0"/>
                  </a:cubicBezTo>
                  <a:cubicBezTo>
                    <a:pt x="16" y="0"/>
                    <a:pt x="16" y="0"/>
                    <a:pt x="16" y="0"/>
                  </a:cubicBezTo>
                  <a:cubicBezTo>
                    <a:pt x="17" y="0"/>
                    <a:pt x="18" y="1"/>
                    <a:pt x="18" y="2"/>
                  </a:cubicBezTo>
                  <a:cubicBezTo>
                    <a:pt x="18" y="12"/>
                    <a:pt x="18" y="12"/>
                    <a:pt x="18" y="12"/>
                  </a:cubicBezTo>
                  <a:cubicBezTo>
                    <a:pt x="18" y="13"/>
                    <a:pt x="17" y="14"/>
                    <a:pt x="16" y="14"/>
                  </a:cubicBezTo>
                  <a:cubicBezTo>
                    <a:pt x="15" y="14"/>
                    <a:pt x="15" y="14"/>
                    <a:pt x="15" y="14"/>
                  </a:cubicBezTo>
                  <a:cubicBezTo>
                    <a:pt x="14" y="14"/>
                    <a:pt x="13" y="13"/>
                    <a:pt x="13" y="12"/>
                  </a:cubicBezTo>
                  <a:cubicBezTo>
                    <a:pt x="13" y="10"/>
                    <a:pt x="13" y="10"/>
                    <a:pt x="13" y="10"/>
                  </a:cubicBezTo>
                  <a:cubicBezTo>
                    <a:pt x="13" y="11"/>
                    <a:pt x="12" y="12"/>
                    <a:pt x="12" y="13"/>
                  </a:cubicBezTo>
                  <a:cubicBezTo>
                    <a:pt x="12" y="15"/>
                    <a:pt x="14" y="16"/>
                    <a:pt x="16" y="16"/>
                  </a:cubicBezTo>
                  <a:cubicBezTo>
                    <a:pt x="18" y="16"/>
                    <a:pt x="19" y="15"/>
                    <a:pt x="19" y="13"/>
                  </a:cubicBezTo>
                  <a:cubicBezTo>
                    <a:pt x="19" y="12"/>
                    <a:pt x="19" y="11"/>
                    <a:pt x="18" y="10"/>
                  </a:cubicBezTo>
                  <a:cubicBezTo>
                    <a:pt x="18" y="8"/>
                    <a:pt x="18" y="8"/>
                    <a:pt x="18" y="8"/>
                  </a:cubicBezTo>
                  <a:cubicBezTo>
                    <a:pt x="20" y="9"/>
                    <a:pt x="21" y="11"/>
                    <a:pt x="21" y="13"/>
                  </a:cubicBezTo>
                  <a:cubicBezTo>
                    <a:pt x="21" y="16"/>
                    <a:pt x="19" y="18"/>
                    <a:pt x="16" y="18"/>
                  </a:cubicBezTo>
                  <a:cubicBezTo>
                    <a:pt x="13" y="18"/>
                    <a:pt x="10" y="16"/>
                    <a:pt x="10" y="13"/>
                  </a:cubicBezTo>
                  <a:cubicBezTo>
                    <a:pt x="10" y="11"/>
                    <a:pt x="12" y="9"/>
                    <a:pt x="13" y="8"/>
                  </a:cubicBezTo>
                  <a:cubicBezTo>
                    <a:pt x="13" y="7"/>
                    <a:pt x="13" y="7"/>
                    <a:pt x="13" y="7"/>
                  </a:cubicBezTo>
                  <a:cubicBezTo>
                    <a:pt x="5" y="7"/>
                    <a:pt x="5" y="7"/>
                    <a:pt x="5" y="7"/>
                  </a:cubicBezTo>
                  <a:cubicBezTo>
                    <a:pt x="4" y="7"/>
                    <a:pt x="2" y="8"/>
                    <a:pt x="2" y="10"/>
                  </a:cubicBezTo>
                  <a:cubicBezTo>
                    <a:pt x="2" y="30"/>
                    <a:pt x="2" y="30"/>
                    <a:pt x="2" y="30"/>
                  </a:cubicBezTo>
                  <a:cubicBezTo>
                    <a:pt x="70" y="30"/>
                    <a:pt x="70" y="30"/>
                    <a:pt x="70" y="30"/>
                  </a:cubicBezTo>
                  <a:cubicBezTo>
                    <a:pt x="70" y="10"/>
                    <a:pt x="70" y="10"/>
                    <a:pt x="70" y="10"/>
                  </a:cubicBezTo>
                  <a:cubicBezTo>
                    <a:pt x="70" y="8"/>
                    <a:pt x="68" y="7"/>
                    <a:pt x="67" y="7"/>
                  </a:cubicBezTo>
                  <a:cubicBezTo>
                    <a:pt x="58" y="7"/>
                    <a:pt x="58" y="7"/>
                    <a:pt x="58" y="7"/>
                  </a:cubicBezTo>
                  <a:cubicBezTo>
                    <a:pt x="58" y="8"/>
                    <a:pt x="58" y="8"/>
                    <a:pt x="58" y="8"/>
                  </a:cubicBezTo>
                  <a:cubicBezTo>
                    <a:pt x="60" y="9"/>
                    <a:pt x="62" y="11"/>
                    <a:pt x="62" y="13"/>
                  </a:cubicBezTo>
                  <a:cubicBezTo>
                    <a:pt x="62" y="16"/>
                    <a:pt x="59" y="18"/>
                    <a:pt x="56" y="18"/>
                  </a:cubicBezTo>
                  <a:cubicBezTo>
                    <a:pt x="53" y="18"/>
                    <a:pt x="51" y="16"/>
                    <a:pt x="51" y="13"/>
                  </a:cubicBezTo>
                  <a:cubicBezTo>
                    <a:pt x="51" y="11"/>
                    <a:pt x="52" y="9"/>
                    <a:pt x="54" y="8"/>
                  </a:cubicBezTo>
                  <a:cubicBezTo>
                    <a:pt x="54" y="7"/>
                    <a:pt x="54" y="7"/>
                    <a:pt x="54" y="7"/>
                  </a:cubicBezTo>
                  <a:cubicBezTo>
                    <a:pt x="45" y="7"/>
                    <a:pt x="45" y="7"/>
                    <a:pt x="45" y="7"/>
                  </a:cubicBezTo>
                  <a:cubicBezTo>
                    <a:pt x="45" y="8"/>
                    <a:pt x="45" y="8"/>
                    <a:pt x="45" y="8"/>
                  </a:cubicBezTo>
                  <a:cubicBezTo>
                    <a:pt x="47" y="9"/>
                    <a:pt x="48" y="11"/>
                    <a:pt x="48" y="13"/>
                  </a:cubicBezTo>
                  <a:cubicBezTo>
                    <a:pt x="48" y="16"/>
                    <a:pt x="46" y="18"/>
                    <a:pt x="43" y="18"/>
                  </a:cubicBezTo>
                  <a:cubicBezTo>
                    <a:pt x="40" y="18"/>
                    <a:pt x="37" y="16"/>
                    <a:pt x="37" y="13"/>
                  </a:cubicBezTo>
                  <a:cubicBezTo>
                    <a:pt x="37" y="11"/>
                    <a:pt x="39" y="9"/>
                    <a:pt x="40" y="8"/>
                  </a:cubicBezTo>
                  <a:cubicBezTo>
                    <a:pt x="40" y="7"/>
                    <a:pt x="40" y="7"/>
                    <a:pt x="40" y="7"/>
                  </a:cubicBezTo>
                  <a:cubicBezTo>
                    <a:pt x="31" y="7"/>
                    <a:pt x="31" y="7"/>
                    <a:pt x="31" y="7"/>
                  </a:cubicBezTo>
                  <a:cubicBezTo>
                    <a:pt x="31" y="5"/>
                    <a:pt x="31" y="5"/>
                    <a:pt x="31" y="5"/>
                  </a:cubicBezTo>
                  <a:cubicBezTo>
                    <a:pt x="40" y="5"/>
                    <a:pt x="40" y="5"/>
                    <a:pt x="40" y="5"/>
                  </a:cubicBezTo>
                  <a:cubicBezTo>
                    <a:pt x="40" y="2"/>
                    <a:pt x="40" y="2"/>
                    <a:pt x="40" y="2"/>
                  </a:cubicBezTo>
                  <a:cubicBezTo>
                    <a:pt x="40" y="1"/>
                    <a:pt x="41" y="0"/>
                    <a:pt x="42" y="0"/>
                  </a:cubicBezTo>
                  <a:cubicBezTo>
                    <a:pt x="43" y="0"/>
                    <a:pt x="43" y="0"/>
                    <a:pt x="43" y="0"/>
                  </a:cubicBezTo>
                  <a:cubicBezTo>
                    <a:pt x="44" y="0"/>
                    <a:pt x="45" y="1"/>
                    <a:pt x="45" y="2"/>
                  </a:cubicBezTo>
                  <a:cubicBezTo>
                    <a:pt x="45" y="5"/>
                    <a:pt x="45" y="5"/>
                    <a:pt x="45" y="5"/>
                  </a:cubicBezTo>
                  <a:cubicBezTo>
                    <a:pt x="54" y="5"/>
                    <a:pt x="54" y="5"/>
                    <a:pt x="54" y="5"/>
                  </a:cubicBezTo>
                  <a:cubicBezTo>
                    <a:pt x="54" y="2"/>
                    <a:pt x="54" y="2"/>
                    <a:pt x="54" y="2"/>
                  </a:cubicBezTo>
                  <a:cubicBezTo>
                    <a:pt x="54" y="1"/>
                    <a:pt x="55" y="0"/>
                    <a:pt x="56" y="0"/>
                  </a:cubicBezTo>
                  <a:cubicBezTo>
                    <a:pt x="56" y="0"/>
                    <a:pt x="56" y="0"/>
                    <a:pt x="56" y="0"/>
                  </a:cubicBezTo>
                  <a:cubicBezTo>
                    <a:pt x="58" y="0"/>
                    <a:pt x="58" y="1"/>
                    <a:pt x="58" y="2"/>
                  </a:cubicBezTo>
                  <a:cubicBezTo>
                    <a:pt x="58" y="5"/>
                    <a:pt x="58" y="5"/>
                    <a:pt x="58" y="5"/>
                  </a:cubicBezTo>
                  <a:cubicBezTo>
                    <a:pt x="67" y="5"/>
                    <a:pt x="67" y="5"/>
                    <a:pt x="67" y="5"/>
                  </a:cubicBezTo>
                  <a:cubicBezTo>
                    <a:pt x="69" y="5"/>
                    <a:pt x="72" y="7"/>
                    <a:pt x="72" y="10"/>
                  </a:cubicBezTo>
                  <a:close/>
                  <a:moveTo>
                    <a:pt x="45" y="10"/>
                  </a:moveTo>
                  <a:cubicBezTo>
                    <a:pt x="45" y="12"/>
                    <a:pt x="45" y="12"/>
                    <a:pt x="45" y="12"/>
                  </a:cubicBezTo>
                  <a:cubicBezTo>
                    <a:pt x="45" y="13"/>
                    <a:pt x="44" y="14"/>
                    <a:pt x="43" y="14"/>
                  </a:cubicBezTo>
                  <a:cubicBezTo>
                    <a:pt x="42" y="14"/>
                    <a:pt x="42" y="14"/>
                    <a:pt x="42" y="14"/>
                  </a:cubicBezTo>
                  <a:cubicBezTo>
                    <a:pt x="41" y="14"/>
                    <a:pt x="40" y="13"/>
                    <a:pt x="40" y="12"/>
                  </a:cubicBezTo>
                  <a:cubicBezTo>
                    <a:pt x="40" y="10"/>
                    <a:pt x="40" y="10"/>
                    <a:pt x="40" y="10"/>
                  </a:cubicBezTo>
                  <a:cubicBezTo>
                    <a:pt x="40" y="11"/>
                    <a:pt x="39" y="12"/>
                    <a:pt x="39" y="13"/>
                  </a:cubicBezTo>
                  <a:cubicBezTo>
                    <a:pt x="39" y="15"/>
                    <a:pt x="41" y="16"/>
                    <a:pt x="43" y="16"/>
                  </a:cubicBezTo>
                  <a:cubicBezTo>
                    <a:pt x="45" y="16"/>
                    <a:pt x="46" y="15"/>
                    <a:pt x="46" y="13"/>
                  </a:cubicBezTo>
                  <a:cubicBezTo>
                    <a:pt x="46" y="12"/>
                    <a:pt x="46" y="11"/>
                    <a:pt x="45" y="10"/>
                  </a:cubicBezTo>
                  <a:close/>
                  <a:moveTo>
                    <a:pt x="58" y="10"/>
                  </a:moveTo>
                  <a:cubicBezTo>
                    <a:pt x="58" y="12"/>
                    <a:pt x="58" y="12"/>
                    <a:pt x="58" y="12"/>
                  </a:cubicBezTo>
                  <a:cubicBezTo>
                    <a:pt x="58" y="13"/>
                    <a:pt x="58" y="14"/>
                    <a:pt x="56" y="14"/>
                  </a:cubicBezTo>
                  <a:cubicBezTo>
                    <a:pt x="56" y="14"/>
                    <a:pt x="56" y="14"/>
                    <a:pt x="56" y="14"/>
                  </a:cubicBezTo>
                  <a:cubicBezTo>
                    <a:pt x="55" y="14"/>
                    <a:pt x="54" y="13"/>
                    <a:pt x="54" y="12"/>
                  </a:cubicBezTo>
                  <a:cubicBezTo>
                    <a:pt x="54" y="10"/>
                    <a:pt x="54" y="10"/>
                    <a:pt x="54" y="10"/>
                  </a:cubicBezTo>
                  <a:cubicBezTo>
                    <a:pt x="53" y="11"/>
                    <a:pt x="53" y="12"/>
                    <a:pt x="53" y="13"/>
                  </a:cubicBezTo>
                  <a:cubicBezTo>
                    <a:pt x="53" y="15"/>
                    <a:pt x="54" y="16"/>
                    <a:pt x="56" y="16"/>
                  </a:cubicBezTo>
                  <a:cubicBezTo>
                    <a:pt x="58" y="16"/>
                    <a:pt x="60" y="15"/>
                    <a:pt x="60" y="13"/>
                  </a:cubicBezTo>
                  <a:cubicBezTo>
                    <a:pt x="60" y="12"/>
                    <a:pt x="59" y="11"/>
                    <a:pt x="58" y="10"/>
                  </a:cubicBezTo>
                  <a:close/>
                  <a:moveTo>
                    <a:pt x="56" y="41"/>
                  </a:moveTo>
                  <a:cubicBezTo>
                    <a:pt x="55" y="39"/>
                    <a:pt x="52" y="39"/>
                    <a:pt x="51" y="41"/>
                  </a:cubicBezTo>
                  <a:cubicBezTo>
                    <a:pt x="34" y="57"/>
                    <a:pt x="34" y="57"/>
                    <a:pt x="34" y="57"/>
                  </a:cubicBezTo>
                  <a:cubicBezTo>
                    <a:pt x="26" y="49"/>
                    <a:pt x="26" y="49"/>
                    <a:pt x="26" y="49"/>
                  </a:cubicBezTo>
                  <a:cubicBezTo>
                    <a:pt x="24" y="47"/>
                    <a:pt x="22" y="47"/>
                    <a:pt x="20" y="49"/>
                  </a:cubicBezTo>
                  <a:cubicBezTo>
                    <a:pt x="19" y="50"/>
                    <a:pt x="19" y="53"/>
                    <a:pt x="20" y="54"/>
                  </a:cubicBezTo>
                  <a:cubicBezTo>
                    <a:pt x="32" y="66"/>
                    <a:pt x="32" y="66"/>
                    <a:pt x="32" y="66"/>
                  </a:cubicBezTo>
                  <a:cubicBezTo>
                    <a:pt x="32" y="66"/>
                    <a:pt x="33" y="67"/>
                    <a:pt x="34" y="67"/>
                  </a:cubicBezTo>
                  <a:cubicBezTo>
                    <a:pt x="35" y="67"/>
                    <a:pt x="36" y="66"/>
                    <a:pt x="37" y="66"/>
                  </a:cubicBezTo>
                  <a:cubicBezTo>
                    <a:pt x="56" y="46"/>
                    <a:pt x="56" y="46"/>
                    <a:pt x="56" y="46"/>
                  </a:cubicBezTo>
                  <a:cubicBezTo>
                    <a:pt x="58" y="45"/>
                    <a:pt x="58" y="42"/>
                    <a:pt x="56" y="41"/>
                  </a:cubicBezTo>
                  <a:close/>
                </a:path>
              </a:pathLst>
            </a:custGeom>
            <a:solidFill>
              <a:schemeClr val="bg1"/>
            </a:solidFill>
            <a:ln>
              <a:noFill/>
            </a:ln>
          </p:spPr>
          <p:txBody>
            <a:bodyPr vert="horz" wrap="square" lIns="91440" tIns="45720" rIns="91440" bIns="45720" numCol="1" anchor="t" anchorCtr="0" compatLnSpc="1"/>
            <a:lstStyle/>
            <a:p>
              <a:endParaRPr lang="en-US" sz="1800" dirty="0">
                <a:solidFill>
                  <a:schemeClr val="tx1">
                    <a:lumMod val="75000"/>
                    <a:lumOff val="25000"/>
                  </a:schemeClr>
                </a:solidFill>
                <a:ea typeface="思源黑体 Normal" panose="020B0400000000000000" pitchFamily="34" charset="-122"/>
                <a:cs typeface="+mn-ea"/>
                <a:sym typeface="+mn-lt"/>
              </a:endParaRPr>
            </a:p>
          </p:txBody>
        </p:sp>
      </p:grpSp>
      <p:grpSp>
        <p:nvGrpSpPr>
          <p:cNvPr id="44" name="组合 43">
            <a:extLst>
              <a:ext uri="{FF2B5EF4-FFF2-40B4-BE49-F238E27FC236}">
                <a16:creationId xmlns="" xmlns:a16="http://schemas.microsoft.com/office/drawing/2014/main" id="{178E62E8-56A3-418F-B563-FBA0EECB89F0}"/>
              </a:ext>
            </a:extLst>
          </p:cNvPr>
          <p:cNvGrpSpPr/>
          <p:nvPr/>
        </p:nvGrpSpPr>
        <p:grpSpPr>
          <a:xfrm>
            <a:off x="183645" y="362168"/>
            <a:ext cx="6858000" cy="485775"/>
            <a:chOff x="183645" y="362168"/>
            <a:chExt cx="6858000" cy="485775"/>
          </a:xfrm>
        </p:grpSpPr>
        <p:pic>
          <p:nvPicPr>
            <p:cNvPr id="45" name="PA-图片 12">
              <a:extLst>
                <a:ext uri="{FF2B5EF4-FFF2-40B4-BE49-F238E27FC236}">
                  <a16:creationId xmlns="" xmlns:a16="http://schemas.microsoft.com/office/drawing/2014/main" id="{9B931708-4653-4E0A-84AD-CAA497AE2829}"/>
                </a:ext>
              </a:extLst>
            </p:cNvPr>
            <p:cNvPicPr>
              <a:picLocks noChangeAspect="1"/>
            </p:cNvPicPr>
            <p:nvPr>
              <p:custDataLst>
                <p:tags r:id="rId21"/>
              </p:custDataLst>
            </p:nvPr>
          </p:nvPicPr>
          <p:blipFill>
            <a:blip r:embed="rId36">
              <a:extLst>
                <a:ext uri="{28A0092B-C50C-407E-A947-70E740481C1C}">
                  <a14:useLocalDpi xmlns:a14="http://schemas.microsoft.com/office/drawing/2010/main" val="0"/>
                </a:ext>
              </a:extLst>
            </a:blip>
            <a:stretch>
              <a:fillRect/>
            </a:stretch>
          </p:blipFill>
          <p:spPr>
            <a:xfrm rot="16200000">
              <a:off x="3426998" y="-2766703"/>
              <a:ext cx="371293" cy="6858000"/>
            </a:xfrm>
            <a:prstGeom prst="rect">
              <a:avLst/>
            </a:prstGeom>
          </p:spPr>
        </p:pic>
        <p:sp>
          <p:nvSpPr>
            <p:cNvPr id="46" name="文本框 45">
              <a:extLst>
                <a:ext uri="{FF2B5EF4-FFF2-40B4-BE49-F238E27FC236}">
                  <a16:creationId xmlns="" xmlns:a16="http://schemas.microsoft.com/office/drawing/2014/main" id="{8925F710-6C88-4392-9ED7-407ABEA94E55}"/>
                </a:ext>
              </a:extLst>
            </p:cNvPr>
            <p:cNvSpPr txBox="1"/>
            <p:nvPr/>
          </p:nvSpPr>
          <p:spPr>
            <a:xfrm>
              <a:off x="1974344" y="362168"/>
              <a:ext cx="3276600" cy="369332"/>
            </a:xfrm>
            <a:prstGeom prst="rect">
              <a:avLst/>
            </a:prstGeom>
            <a:noFill/>
          </p:spPr>
          <p:txBody>
            <a:bodyPr wrap="square" rtlCol="0">
              <a:spAutoFit/>
            </a:bodyPr>
            <a:lstStyle/>
            <a:p>
              <a:r>
                <a:rPr lang="en-US" altLang="zh-CN" b="1" dirty="0">
                  <a:solidFill>
                    <a:schemeClr val="tx1">
                      <a:lumMod val="75000"/>
                      <a:lumOff val="25000"/>
                    </a:schemeClr>
                  </a:solidFill>
                  <a:latin typeface="思源黑体 CN Normal" panose="020B0400000000000000" pitchFamily="34" charset="-122"/>
                  <a:ea typeface="思源黑体 CN Normal" panose="020B0400000000000000" pitchFamily="34" charset="-122"/>
                </a:rPr>
                <a:t>Click enter title</a:t>
              </a:r>
              <a:endParaRPr lang="zh-CN" altLang="en-US" b="1" dirty="0">
                <a:solidFill>
                  <a:schemeClr val="tx1">
                    <a:lumMod val="75000"/>
                    <a:lumOff val="25000"/>
                  </a:schemeClr>
                </a:solidFill>
                <a:latin typeface="思源黑体 CN Normal" panose="020B0400000000000000" pitchFamily="34" charset="-122"/>
                <a:ea typeface="思源黑体 CN Normal" panose="020B0400000000000000" pitchFamily="34" charset="-122"/>
              </a:endParaRPr>
            </a:p>
          </p:txBody>
        </p:sp>
      </p:grpSp>
      <p:pic>
        <p:nvPicPr>
          <p:cNvPr id="47" name="PA-图片 40">
            <a:extLst>
              <a:ext uri="{FF2B5EF4-FFF2-40B4-BE49-F238E27FC236}">
                <a16:creationId xmlns="" xmlns:a16="http://schemas.microsoft.com/office/drawing/2014/main" id="{59C64643-F39A-45D3-A5B8-CF219F3A102A}"/>
              </a:ext>
            </a:extLst>
          </p:cNvPr>
          <p:cNvPicPr>
            <a:picLocks noChangeAspect="1"/>
          </p:cNvPicPr>
          <p:nvPr>
            <p:custDataLst>
              <p:tags r:id="rId20"/>
            </p:custDataLst>
          </p:nvPr>
        </p:nvPicPr>
        <p:blipFill>
          <a:blip r:embed="rId37" cstate="print">
            <a:extLst>
              <a:ext uri="{28A0092B-C50C-407E-A947-70E740481C1C}">
                <a14:useLocalDpi xmlns:a14="http://schemas.microsoft.com/office/drawing/2010/main" val="0"/>
              </a:ext>
            </a:extLst>
          </a:blip>
          <a:stretch>
            <a:fillRect/>
          </a:stretch>
        </p:blipFill>
        <p:spPr>
          <a:xfrm rot="16200000">
            <a:off x="8375309" y="2984433"/>
            <a:ext cx="179107" cy="6858000"/>
          </a:xfrm>
          <a:prstGeom prst="rect">
            <a:avLst/>
          </a:prstGeom>
        </p:spPr>
      </p:pic>
    </p:spTree>
    <p:extLst>
      <p:ext uri="{BB962C8B-B14F-4D97-AF65-F5344CB8AC3E}">
        <p14:creationId xmlns:p14="http://schemas.microsoft.com/office/powerpoint/2010/main" val="45020015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out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1000"/>
                                        <p:tgtEl>
                                          <p:spTgt spid="8"/>
                                        </p:tgtEl>
                                      </p:cBhvr>
                                    </p:animEffect>
                                    <p:anim calcmode="lin" valueType="num">
                                      <p:cBhvr>
                                        <p:cTn id="45" dur="1000" fill="hold"/>
                                        <p:tgtEl>
                                          <p:spTgt spid="8"/>
                                        </p:tgtEl>
                                        <p:attrNameLst>
                                          <p:attrName>ppt_x</p:attrName>
                                        </p:attrNameLst>
                                      </p:cBhvr>
                                      <p:tavLst>
                                        <p:tav tm="0">
                                          <p:val>
                                            <p:strVal val="#ppt_x"/>
                                          </p:val>
                                        </p:tav>
                                        <p:tav tm="100000">
                                          <p:val>
                                            <p:strVal val="#ppt_x"/>
                                          </p:val>
                                        </p:tav>
                                      </p:tavLst>
                                    </p:anim>
                                    <p:anim calcmode="lin" valueType="num">
                                      <p:cBhvr>
                                        <p:cTn id="46" dur="1000" fill="hold"/>
                                        <p:tgtEl>
                                          <p:spTgt spid="8"/>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1000"/>
                                        <p:tgtEl>
                                          <p:spTgt spid="9"/>
                                        </p:tgtEl>
                                      </p:cBhvr>
                                    </p:animEffect>
                                    <p:anim calcmode="lin" valueType="num">
                                      <p:cBhvr>
                                        <p:cTn id="50" dur="1000" fill="hold"/>
                                        <p:tgtEl>
                                          <p:spTgt spid="9"/>
                                        </p:tgtEl>
                                        <p:attrNameLst>
                                          <p:attrName>ppt_x</p:attrName>
                                        </p:attrNameLst>
                                      </p:cBhvr>
                                      <p:tavLst>
                                        <p:tav tm="0">
                                          <p:val>
                                            <p:strVal val="#ppt_x"/>
                                          </p:val>
                                        </p:tav>
                                        <p:tav tm="100000">
                                          <p:val>
                                            <p:strVal val="#ppt_x"/>
                                          </p:val>
                                        </p:tav>
                                      </p:tavLst>
                                    </p:anim>
                                    <p:anim calcmode="lin" valueType="num">
                                      <p:cBhvr>
                                        <p:cTn id="51" dur="1000" fill="hold"/>
                                        <p:tgtEl>
                                          <p:spTgt spid="9"/>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1000"/>
                                        <p:tgtEl>
                                          <p:spTgt spid="10"/>
                                        </p:tgtEl>
                                      </p:cBhvr>
                                    </p:animEffect>
                                    <p:anim calcmode="lin" valueType="num">
                                      <p:cBhvr>
                                        <p:cTn id="55" dur="1000" fill="hold"/>
                                        <p:tgtEl>
                                          <p:spTgt spid="10"/>
                                        </p:tgtEl>
                                        <p:attrNameLst>
                                          <p:attrName>ppt_x</p:attrName>
                                        </p:attrNameLst>
                                      </p:cBhvr>
                                      <p:tavLst>
                                        <p:tav tm="0">
                                          <p:val>
                                            <p:strVal val="#ppt_x"/>
                                          </p:val>
                                        </p:tav>
                                        <p:tav tm="100000">
                                          <p:val>
                                            <p:strVal val="#ppt_x"/>
                                          </p:val>
                                        </p:tav>
                                      </p:tavLst>
                                    </p:anim>
                                    <p:anim calcmode="lin" valueType="num">
                                      <p:cBhvr>
                                        <p:cTn id="56" dur="1000" fill="hold"/>
                                        <p:tgtEl>
                                          <p:spTgt spid="1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1000"/>
                                        <p:tgtEl>
                                          <p:spTgt spid="11"/>
                                        </p:tgtEl>
                                      </p:cBhvr>
                                    </p:animEffect>
                                    <p:anim calcmode="lin" valueType="num">
                                      <p:cBhvr>
                                        <p:cTn id="60" dur="1000" fill="hold"/>
                                        <p:tgtEl>
                                          <p:spTgt spid="11"/>
                                        </p:tgtEl>
                                        <p:attrNameLst>
                                          <p:attrName>ppt_x</p:attrName>
                                        </p:attrNameLst>
                                      </p:cBhvr>
                                      <p:tavLst>
                                        <p:tav tm="0">
                                          <p:val>
                                            <p:strVal val="#ppt_x"/>
                                          </p:val>
                                        </p:tav>
                                        <p:tav tm="100000">
                                          <p:val>
                                            <p:strVal val="#ppt_x"/>
                                          </p:val>
                                        </p:tav>
                                      </p:tavLst>
                                    </p:anim>
                                    <p:anim calcmode="lin" valueType="num">
                                      <p:cBhvr>
                                        <p:cTn id="61" dur="1000" fill="hold"/>
                                        <p:tgtEl>
                                          <p:spTgt spid="1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1000"/>
                                        <p:tgtEl>
                                          <p:spTgt spid="13"/>
                                        </p:tgtEl>
                                      </p:cBhvr>
                                    </p:animEffect>
                                    <p:anim calcmode="lin" valueType="num">
                                      <p:cBhvr>
                                        <p:cTn id="70" dur="1000" fill="hold"/>
                                        <p:tgtEl>
                                          <p:spTgt spid="13"/>
                                        </p:tgtEl>
                                        <p:attrNameLst>
                                          <p:attrName>ppt_x</p:attrName>
                                        </p:attrNameLst>
                                      </p:cBhvr>
                                      <p:tavLst>
                                        <p:tav tm="0">
                                          <p:val>
                                            <p:strVal val="#ppt_x"/>
                                          </p:val>
                                        </p:tav>
                                        <p:tav tm="100000">
                                          <p:val>
                                            <p:strVal val="#ppt_x"/>
                                          </p:val>
                                        </p:tav>
                                      </p:tavLst>
                                    </p:anim>
                                    <p:anim calcmode="lin" valueType="num">
                                      <p:cBhvr>
                                        <p:cTn id="71" dur="1000" fill="hold"/>
                                        <p:tgtEl>
                                          <p:spTgt spid="13"/>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
                                        </p:tgtEl>
                                        <p:attrNameLst>
                                          <p:attrName>style.visibility</p:attrName>
                                        </p:attrNameLst>
                                      </p:cBhvr>
                                      <p:to>
                                        <p:strVal val="visible"/>
                                      </p:to>
                                    </p:set>
                                    <p:animEffect transition="in" filter="fade">
                                      <p:cBhvr>
                                        <p:cTn id="74" dur="1000"/>
                                        <p:tgtEl>
                                          <p:spTgt spid="2"/>
                                        </p:tgtEl>
                                      </p:cBhvr>
                                    </p:animEffect>
                                    <p:anim calcmode="lin" valueType="num">
                                      <p:cBhvr>
                                        <p:cTn id="75" dur="1000" fill="hold"/>
                                        <p:tgtEl>
                                          <p:spTgt spid="2"/>
                                        </p:tgtEl>
                                        <p:attrNameLst>
                                          <p:attrName>ppt_x</p:attrName>
                                        </p:attrNameLst>
                                      </p:cBhvr>
                                      <p:tavLst>
                                        <p:tav tm="0">
                                          <p:val>
                                            <p:strVal val="#ppt_x"/>
                                          </p:val>
                                        </p:tav>
                                        <p:tav tm="100000">
                                          <p:val>
                                            <p:strVal val="#ppt_x"/>
                                          </p:val>
                                        </p:tav>
                                      </p:tavLst>
                                    </p:anim>
                                    <p:anim calcmode="lin" valueType="num">
                                      <p:cBhvr>
                                        <p:cTn id="76" dur="1000" fill="hold"/>
                                        <p:tgtEl>
                                          <p:spTgt spid="2"/>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1000"/>
                                        <p:tgtEl>
                                          <p:spTgt spid="3"/>
                                        </p:tgtEl>
                                      </p:cBhvr>
                                    </p:animEffect>
                                    <p:anim calcmode="lin" valueType="num">
                                      <p:cBhvr>
                                        <p:cTn id="80" dur="1000" fill="hold"/>
                                        <p:tgtEl>
                                          <p:spTgt spid="3"/>
                                        </p:tgtEl>
                                        <p:attrNameLst>
                                          <p:attrName>ppt_x</p:attrName>
                                        </p:attrNameLst>
                                      </p:cBhvr>
                                      <p:tavLst>
                                        <p:tav tm="0">
                                          <p:val>
                                            <p:strVal val="#ppt_x"/>
                                          </p:val>
                                        </p:tav>
                                        <p:tav tm="100000">
                                          <p:val>
                                            <p:strVal val="#ppt_x"/>
                                          </p:val>
                                        </p:tav>
                                      </p:tavLst>
                                    </p:anim>
                                    <p:anim calcmode="lin" valueType="num">
                                      <p:cBhvr>
                                        <p:cTn id="81" dur="1000" fill="hold"/>
                                        <p:tgtEl>
                                          <p:spTgt spid="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
                                        </p:tgtEl>
                                        <p:attrNameLst>
                                          <p:attrName>style.visibility</p:attrName>
                                        </p:attrNameLst>
                                      </p:cBhvr>
                                      <p:to>
                                        <p:strVal val="visible"/>
                                      </p:to>
                                    </p:set>
                                    <p:animEffect transition="in" filter="fade">
                                      <p:cBhvr>
                                        <p:cTn id="84" dur="1000"/>
                                        <p:tgtEl>
                                          <p:spTgt spid="4"/>
                                        </p:tgtEl>
                                      </p:cBhvr>
                                    </p:animEffect>
                                    <p:anim calcmode="lin" valueType="num">
                                      <p:cBhvr>
                                        <p:cTn id="85" dur="1000" fill="hold"/>
                                        <p:tgtEl>
                                          <p:spTgt spid="4"/>
                                        </p:tgtEl>
                                        <p:attrNameLst>
                                          <p:attrName>ppt_x</p:attrName>
                                        </p:attrNameLst>
                                      </p:cBhvr>
                                      <p:tavLst>
                                        <p:tav tm="0">
                                          <p:val>
                                            <p:strVal val="#ppt_x"/>
                                          </p:val>
                                        </p:tav>
                                        <p:tav tm="100000">
                                          <p:val>
                                            <p:strVal val="#ppt_x"/>
                                          </p:val>
                                        </p:tav>
                                      </p:tavLst>
                                    </p:anim>
                                    <p:anim calcmode="lin" valueType="num">
                                      <p:cBhvr>
                                        <p:cTn id="86" dur="1000" fill="hold"/>
                                        <p:tgtEl>
                                          <p:spTgt spid="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fade">
                                      <p:cBhvr>
                                        <p:cTn id="89" dur="1000"/>
                                        <p:tgtEl>
                                          <p:spTgt spid="5"/>
                                        </p:tgtEl>
                                      </p:cBhvr>
                                    </p:animEffect>
                                    <p:anim calcmode="lin" valueType="num">
                                      <p:cBhvr>
                                        <p:cTn id="90" dur="1000" fill="hold"/>
                                        <p:tgtEl>
                                          <p:spTgt spid="5"/>
                                        </p:tgtEl>
                                        <p:attrNameLst>
                                          <p:attrName>ppt_x</p:attrName>
                                        </p:attrNameLst>
                                      </p:cBhvr>
                                      <p:tavLst>
                                        <p:tav tm="0">
                                          <p:val>
                                            <p:strVal val="#ppt_x"/>
                                          </p:val>
                                        </p:tav>
                                        <p:tav tm="100000">
                                          <p:val>
                                            <p:strVal val="#ppt_x"/>
                                          </p:val>
                                        </p:tav>
                                      </p:tavLst>
                                    </p:anim>
                                    <p:anim calcmode="lin" valueType="num">
                                      <p:cBhvr>
                                        <p:cTn id="91" dur="1000" fill="hold"/>
                                        <p:tgtEl>
                                          <p:spTgt spid="5"/>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6"/>
                                        </p:tgtEl>
                                        <p:attrNameLst>
                                          <p:attrName>style.visibility</p:attrName>
                                        </p:attrNameLst>
                                      </p:cBhvr>
                                      <p:to>
                                        <p:strVal val="visible"/>
                                      </p:to>
                                    </p:set>
                                    <p:animEffect transition="in" filter="fade">
                                      <p:cBhvr>
                                        <p:cTn id="94" dur="1000"/>
                                        <p:tgtEl>
                                          <p:spTgt spid="6"/>
                                        </p:tgtEl>
                                      </p:cBhvr>
                                    </p:animEffect>
                                    <p:anim calcmode="lin" valueType="num">
                                      <p:cBhvr>
                                        <p:cTn id="95" dur="1000" fill="hold"/>
                                        <p:tgtEl>
                                          <p:spTgt spid="6"/>
                                        </p:tgtEl>
                                        <p:attrNameLst>
                                          <p:attrName>ppt_x</p:attrName>
                                        </p:attrNameLst>
                                      </p:cBhvr>
                                      <p:tavLst>
                                        <p:tav tm="0">
                                          <p:val>
                                            <p:strVal val="#ppt_x"/>
                                          </p:val>
                                        </p:tav>
                                        <p:tav tm="100000">
                                          <p:val>
                                            <p:strVal val="#ppt_x"/>
                                          </p:val>
                                        </p:tav>
                                      </p:tavLst>
                                    </p:anim>
                                    <p:anim calcmode="lin" valueType="num">
                                      <p:cBhvr>
                                        <p:cTn id="96" dur="1000" fill="hold"/>
                                        <p:tgtEl>
                                          <p:spTgt spid="6"/>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7"/>
                                        </p:tgtEl>
                                        <p:attrNameLst>
                                          <p:attrName>style.visibility</p:attrName>
                                        </p:attrNameLst>
                                      </p:cBhvr>
                                      <p:to>
                                        <p:strVal val="visible"/>
                                      </p:to>
                                    </p:set>
                                    <p:animEffect transition="in" filter="fade">
                                      <p:cBhvr>
                                        <p:cTn id="99" dur="1000"/>
                                        <p:tgtEl>
                                          <p:spTgt spid="7"/>
                                        </p:tgtEl>
                                      </p:cBhvr>
                                    </p:animEffect>
                                    <p:anim calcmode="lin" valueType="num">
                                      <p:cBhvr>
                                        <p:cTn id="100" dur="1000" fill="hold"/>
                                        <p:tgtEl>
                                          <p:spTgt spid="7"/>
                                        </p:tgtEl>
                                        <p:attrNameLst>
                                          <p:attrName>ppt_x</p:attrName>
                                        </p:attrNameLst>
                                      </p:cBhvr>
                                      <p:tavLst>
                                        <p:tav tm="0">
                                          <p:val>
                                            <p:strVal val="#ppt_x"/>
                                          </p:val>
                                        </p:tav>
                                        <p:tav tm="100000">
                                          <p:val>
                                            <p:strVal val="#ppt_x"/>
                                          </p:val>
                                        </p:tav>
                                      </p:tavLst>
                                    </p:anim>
                                    <p:anim calcmode="lin" valueType="num">
                                      <p:cBhvr>
                                        <p:cTn id="10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fade">
                                      <p:cBhvr>
                                        <p:cTn id="10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A-图片 34">
            <a:extLst>
              <a:ext uri="{FF2B5EF4-FFF2-40B4-BE49-F238E27FC236}">
                <a16:creationId xmlns="" xmlns:a16="http://schemas.microsoft.com/office/drawing/2014/main" id="{5CE8FFF9-41C2-463C-B063-7F9C1124E2FE}"/>
              </a:ext>
            </a:extLst>
          </p:cNvPr>
          <p:cNvPicPr>
            <a:picLocks noChangeAspect="1"/>
          </p:cNvPicPr>
          <p:nvPr>
            <p:custDataLst>
              <p:tags r:id="rId1"/>
            </p:custDataLst>
          </p:nvPr>
        </p:nvPicPr>
        <p:blipFill rotWithShape="1">
          <a:blip r:embed="rId12" cstate="print">
            <a:extLst>
              <a:ext uri="{28A0092B-C50C-407E-A947-70E740481C1C}">
                <a14:useLocalDpi xmlns:a14="http://schemas.microsoft.com/office/drawing/2010/main" val="0"/>
              </a:ext>
            </a:extLst>
          </a:blip>
          <a:srcRect r="63589" b="24554"/>
          <a:stretch/>
        </p:blipFill>
        <p:spPr>
          <a:xfrm rot="16200000">
            <a:off x="9846418" y="4041046"/>
            <a:ext cx="1553182" cy="4080725"/>
          </a:xfrm>
          <a:prstGeom prst="rect">
            <a:avLst/>
          </a:prstGeom>
        </p:spPr>
      </p:pic>
      <p:pic>
        <p:nvPicPr>
          <p:cNvPr id="24" name="PA-Graphic 4" descr="瓢虫">
            <a:extLst>
              <a:ext uri="{FF2B5EF4-FFF2-40B4-BE49-F238E27FC236}">
                <a16:creationId xmlns="" xmlns:a16="http://schemas.microsoft.com/office/drawing/2014/main" id="{7EC60178-2979-48E4-B041-A2B6A423AFEA}"/>
              </a:ext>
            </a:extLst>
          </p:cNvPr>
          <p:cNvPicPr>
            <a:picLocks noChangeAspect="1"/>
          </p:cNvPicPr>
          <p:nvPr>
            <p:custDataLst>
              <p:tags r:id="rId2"/>
            </p:custDataLst>
          </p:nvPr>
        </p:nvPicPr>
        <p:blipFill>
          <a:blip r:embed="rId13" cstate="print">
            <a:extLst>
              <a:ext uri="{28A0092B-C50C-407E-A947-70E740481C1C}">
                <a14:useLocalDpi xmlns:a14="http://schemas.microsoft.com/office/drawing/2010/main" val="0"/>
              </a:ext>
              <a:ext uri="{96DAC541-7B7A-43D3-8B79-37D633B846F1}">
                <asvg:svgBlip xmlns="" xmlns:asvg="http://schemas.microsoft.com/office/drawing/2016/SVG/main" r:embed="rId14"/>
              </a:ext>
            </a:extLst>
          </a:blip>
          <a:stretch>
            <a:fillRect/>
          </a:stretch>
        </p:blipFill>
        <p:spPr>
          <a:xfrm>
            <a:off x="188044" y="5517707"/>
            <a:ext cx="1128758" cy="1128758"/>
          </a:xfrm>
          <a:prstGeom prst="rect">
            <a:avLst/>
          </a:prstGeom>
        </p:spPr>
      </p:pic>
      <p:pic>
        <p:nvPicPr>
          <p:cNvPr id="25" name="PA-图片 38">
            <a:extLst>
              <a:ext uri="{FF2B5EF4-FFF2-40B4-BE49-F238E27FC236}">
                <a16:creationId xmlns="" xmlns:a16="http://schemas.microsoft.com/office/drawing/2014/main" id="{6FDA522B-429C-4216-9D97-3BCFC610BA48}"/>
              </a:ext>
            </a:extLst>
          </p:cNvPr>
          <p:cNvPicPr>
            <a:picLocks noChangeAspect="1"/>
          </p:cNvPicPr>
          <p:nvPr>
            <p:custDataLst>
              <p:tags r:id="rId3"/>
            </p:custDataLst>
          </p:nvPr>
        </p:nvPicPr>
        <p:blipFill>
          <a:blip r:embed="rId15">
            <a:extLst>
              <a:ext uri="{28A0092B-C50C-407E-A947-70E740481C1C}">
                <a14:useLocalDpi xmlns:a14="http://schemas.microsoft.com/office/drawing/2010/main" val="0"/>
              </a:ext>
            </a:extLst>
          </a:blip>
          <a:stretch>
            <a:fillRect/>
          </a:stretch>
        </p:blipFill>
        <p:spPr>
          <a:xfrm rot="10800000">
            <a:off x="10131364" y="27568"/>
            <a:ext cx="2101684" cy="2285123"/>
          </a:xfrm>
          <a:prstGeom prst="rect">
            <a:avLst/>
          </a:prstGeom>
        </p:spPr>
      </p:pic>
      <p:pic>
        <p:nvPicPr>
          <p:cNvPr id="26" name="PA-图片 6">
            <a:extLst>
              <a:ext uri="{FF2B5EF4-FFF2-40B4-BE49-F238E27FC236}">
                <a16:creationId xmlns="" xmlns:a16="http://schemas.microsoft.com/office/drawing/2014/main" id="{C152D58E-B70B-408A-BCCA-172D1CDCC106}"/>
              </a:ext>
            </a:extLst>
          </p:cNvPr>
          <p:cNvPicPr>
            <a:picLocks noChangeAspect="1"/>
          </p:cNvPicPr>
          <p:nvPr>
            <p:custDataLst>
              <p:tags r:id="rId4"/>
            </p:custDataLst>
          </p:nvPr>
        </p:nvPicPr>
        <p:blipFill>
          <a:blip r:embed="rId16">
            <a:extLst>
              <a:ext uri="{28A0092B-C50C-407E-A947-70E740481C1C}">
                <a14:useLocalDpi xmlns:a14="http://schemas.microsoft.com/office/drawing/2010/main" val="0"/>
              </a:ext>
            </a:extLst>
          </a:blip>
          <a:stretch>
            <a:fillRect/>
          </a:stretch>
        </p:blipFill>
        <p:spPr>
          <a:xfrm rot="7515180">
            <a:off x="-774246" y="-844244"/>
            <a:ext cx="1943100" cy="1809750"/>
          </a:xfrm>
          <a:prstGeom prst="rect">
            <a:avLst/>
          </a:prstGeom>
        </p:spPr>
      </p:pic>
      <p:pic>
        <p:nvPicPr>
          <p:cNvPr id="27" name="PA-图片 12">
            <a:extLst>
              <a:ext uri="{FF2B5EF4-FFF2-40B4-BE49-F238E27FC236}">
                <a16:creationId xmlns="" xmlns:a16="http://schemas.microsoft.com/office/drawing/2014/main" id="{6739982C-1CA7-4454-B057-D763A57FC212}"/>
              </a:ext>
            </a:extLst>
          </p:cNvPr>
          <p:cNvPicPr>
            <a:picLocks noChangeAspect="1"/>
          </p:cNvPicPr>
          <p:nvPr>
            <p:custDataLst>
              <p:tags r:id="rId5"/>
            </p:custDataLst>
          </p:nvPr>
        </p:nvPicPr>
        <p:blipFill>
          <a:blip r:embed="rId17">
            <a:extLst>
              <a:ext uri="{28A0092B-C50C-407E-A947-70E740481C1C}">
                <a14:useLocalDpi xmlns:a14="http://schemas.microsoft.com/office/drawing/2010/main" val="0"/>
              </a:ext>
            </a:extLst>
          </a:blip>
          <a:stretch>
            <a:fillRect/>
          </a:stretch>
        </p:blipFill>
        <p:spPr>
          <a:xfrm rot="16200000">
            <a:off x="3568073" y="-2746591"/>
            <a:ext cx="371293" cy="6858000"/>
          </a:xfrm>
          <a:prstGeom prst="rect">
            <a:avLst/>
          </a:prstGeom>
        </p:spPr>
      </p:pic>
      <p:pic>
        <p:nvPicPr>
          <p:cNvPr id="28" name="PA-图片 36">
            <a:extLst>
              <a:ext uri="{FF2B5EF4-FFF2-40B4-BE49-F238E27FC236}">
                <a16:creationId xmlns="" xmlns:a16="http://schemas.microsoft.com/office/drawing/2014/main" id="{4C4A3E48-B1CE-4926-9F54-A6935368CC7F}"/>
              </a:ext>
            </a:extLst>
          </p:cNvPr>
          <p:cNvPicPr>
            <a:picLocks noChangeAspect="1"/>
          </p:cNvPicPr>
          <p:nvPr>
            <p:custDataLst>
              <p:tags r:id="rId6"/>
            </p:custDataLst>
          </p:nvPr>
        </p:nvPicPr>
        <p:blipFill>
          <a:blip r:embed="rId18" cstate="print">
            <a:extLst>
              <a:ext uri="{28A0092B-C50C-407E-A947-70E740481C1C}">
                <a14:useLocalDpi xmlns:a14="http://schemas.microsoft.com/office/drawing/2010/main" val="0"/>
              </a:ext>
            </a:extLst>
          </a:blip>
          <a:stretch>
            <a:fillRect/>
          </a:stretch>
        </p:blipFill>
        <p:spPr>
          <a:xfrm>
            <a:off x="8907158" y="1686224"/>
            <a:ext cx="1793647" cy="772525"/>
          </a:xfrm>
          <a:prstGeom prst="rect">
            <a:avLst/>
          </a:prstGeom>
        </p:spPr>
      </p:pic>
      <p:sp>
        <p:nvSpPr>
          <p:cNvPr id="8" name="PA-矩形 7">
            <a:extLst>
              <a:ext uri="{FF2B5EF4-FFF2-40B4-BE49-F238E27FC236}">
                <a16:creationId xmlns="" xmlns:a16="http://schemas.microsoft.com/office/drawing/2014/main" id="{8FCAA841-7E13-4BD4-AD36-FEEEE92689D1}"/>
              </a:ext>
            </a:extLst>
          </p:cNvPr>
          <p:cNvSpPr/>
          <p:nvPr>
            <p:custDataLst>
              <p:tags r:id="rId7"/>
            </p:custDataLst>
          </p:nvPr>
        </p:nvSpPr>
        <p:spPr>
          <a:xfrm>
            <a:off x="2968935" y="1716966"/>
            <a:ext cx="3327094" cy="3327094"/>
          </a:xfrm>
          <a:prstGeom prst="rect">
            <a:avLst/>
          </a:prstGeom>
          <a:solidFill>
            <a:srgbClr val="E489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PA-文本框 8">
            <a:extLst>
              <a:ext uri="{FF2B5EF4-FFF2-40B4-BE49-F238E27FC236}">
                <a16:creationId xmlns="" xmlns:a16="http://schemas.microsoft.com/office/drawing/2014/main" id="{D1A47546-A36A-494C-8C74-B2CFD7F48E36}"/>
              </a:ext>
            </a:extLst>
          </p:cNvPr>
          <p:cNvSpPr txBox="1"/>
          <p:nvPr>
            <p:custDataLst>
              <p:tags r:id="rId8"/>
            </p:custDataLst>
          </p:nvPr>
        </p:nvSpPr>
        <p:spPr>
          <a:xfrm>
            <a:off x="3538317" y="3818195"/>
            <a:ext cx="3529713" cy="923330"/>
          </a:xfrm>
          <a:prstGeom prst="rect">
            <a:avLst/>
          </a:prstGeom>
          <a:solidFill>
            <a:srgbClr val="F9D3D3"/>
          </a:solidFill>
        </p:spPr>
        <p:txBody>
          <a:bodyPr wrap="square" rtlCol="0">
            <a:spAutoFit/>
          </a:bodyPr>
          <a:lstStyle/>
          <a:p>
            <a:pPr algn="ctr"/>
            <a:r>
              <a:rPr lang="en-US" altLang="zh-CN" sz="5400" spc="600" dirty="0">
                <a:latin typeface="思源黑体 CN Light" panose="020B0300000000000000" pitchFamily="34" charset="-122"/>
                <a:ea typeface="思源黑体 CN Light" panose="020B0300000000000000" pitchFamily="34" charset="-122"/>
              </a:rPr>
              <a:t>PART</a:t>
            </a:r>
            <a:endParaRPr lang="zh-CN" altLang="en-US" sz="5400" spc="600" dirty="0">
              <a:latin typeface="思源黑体 CN Light" panose="020B0300000000000000" pitchFamily="34" charset="-122"/>
              <a:ea typeface="思源黑体 CN Light" panose="020B0300000000000000" pitchFamily="34" charset="-122"/>
            </a:endParaRPr>
          </a:p>
        </p:txBody>
      </p:sp>
      <p:sp>
        <p:nvSpPr>
          <p:cNvPr id="10" name="PA-文本框 9">
            <a:extLst>
              <a:ext uri="{FF2B5EF4-FFF2-40B4-BE49-F238E27FC236}">
                <a16:creationId xmlns="" xmlns:a16="http://schemas.microsoft.com/office/drawing/2014/main" id="{49D4BFDC-5EEC-4429-8444-0BDBB41E4C56}"/>
              </a:ext>
            </a:extLst>
          </p:cNvPr>
          <p:cNvSpPr txBox="1"/>
          <p:nvPr>
            <p:custDataLst>
              <p:tags r:id="rId9"/>
            </p:custDataLst>
          </p:nvPr>
        </p:nvSpPr>
        <p:spPr>
          <a:xfrm>
            <a:off x="3538317" y="2158508"/>
            <a:ext cx="880369" cy="1569660"/>
          </a:xfrm>
          <a:prstGeom prst="rect">
            <a:avLst/>
          </a:prstGeom>
          <a:noFill/>
        </p:spPr>
        <p:txBody>
          <a:bodyPr wrap="none" rtlCol="0">
            <a:spAutoFit/>
          </a:bodyPr>
          <a:lstStyle/>
          <a:p>
            <a:r>
              <a:rPr lang="en-US" altLang="zh-CN" sz="9600" spc="600" dirty="0">
                <a:latin typeface="Impact" panose="020B0806030902050204" pitchFamily="34" charset="0"/>
                <a:ea typeface="思源黑体 CN Medium" panose="020B0600000000000000" pitchFamily="34" charset="-122"/>
              </a:rPr>
              <a:t>2</a:t>
            </a:r>
            <a:endParaRPr lang="zh-CN" altLang="en-US" sz="9600" spc="600" dirty="0">
              <a:latin typeface="Impact" panose="020B0806030902050204" pitchFamily="34" charset="0"/>
              <a:ea typeface="思源黑体 CN Light" panose="020B0300000000000000" pitchFamily="34" charset="-122"/>
            </a:endParaRPr>
          </a:p>
        </p:txBody>
      </p:sp>
      <p:sp>
        <p:nvSpPr>
          <p:cNvPr id="21" name="PA-3">
            <a:extLst>
              <a:ext uri="{FF2B5EF4-FFF2-40B4-BE49-F238E27FC236}">
                <a16:creationId xmlns="" xmlns:a16="http://schemas.microsoft.com/office/drawing/2014/main" id="{3CE93533-5AB1-4E4B-8B8D-1939C5CE3DFA}"/>
              </a:ext>
            </a:extLst>
          </p:cNvPr>
          <p:cNvSpPr txBox="1"/>
          <p:nvPr>
            <p:custDataLst>
              <p:tags r:id="rId10"/>
            </p:custDataLst>
          </p:nvPr>
        </p:nvSpPr>
        <p:spPr>
          <a:xfrm>
            <a:off x="5546654" y="4278217"/>
            <a:ext cx="6071986" cy="1014994"/>
          </a:xfrm>
          <a:prstGeom prst="rect">
            <a:avLst/>
          </a:prstGeom>
          <a:noFill/>
          <a:ln>
            <a:noFill/>
          </a:ln>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buSzPct val="25000"/>
            </a:pPr>
            <a:r>
              <a:rPr lang="zh-CN" altLang="en-US" sz="2400" dirty="0">
                <a:solidFill>
                  <a:schemeClr val="tx1">
                    <a:lumMod val="75000"/>
                    <a:lumOff val="25000"/>
                  </a:schemeClr>
                </a:solidFill>
                <a:latin typeface="思源黑体 CN Heavy" panose="020B0A00000000000000" pitchFamily="34" charset="-122"/>
                <a:ea typeface="思源黑体 CN Heavy" panose="020B0A00000000000000" pitchFamily="34" charset="-122"/>
              </a:rPr>
              <a:t>在这里输入文字</a:t>
            </a:r>
          </a:p>
        </p:txBody>
      </p:sp>
    </p:spTree>
    <p:extLst>
      <p:ext uri="{BB962C8B-B14F-4D97-AF65-F5344CB8AC3E}">
        <p14:creationId xmlns:p14="http://schemas.microsoft.com/office/powerpoint/2010/main" val="420067905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4"/>
</p:tagLst>
</file>

<file path=ppt/tags/tag10.xml><?xml version="1.0" encoding="utf-8"?>
<p:tagLst xmlns:a="http://schemas.openxmlformats.org/drawingml/2006/main" xmlns:r="http://schemas.openxmlformats.org/officeDocument/2006/relationships" xmlns:p="http://schemas.openxmlformats.org/presentationml/2006/main">
  <p:tag name="PA" val="v5.2.4"/>
</p:tagLst>
</file>

<file path=ppt/tags/tag100.xml><?xml version="1.0" encoding="utf-8"?>
<p:tagLst xmlns:a="http://schemas.openxmlformats.org/drawingml/2006/main" xmlns:r="http://schemas.openxmlformats.org/officeDocument/2006/relationships" xmlns:p="http://schemas.openxmlformats.org/presentationml/2006/main">
  <p:tag name="PA" val="v5.2.2"/>
</p:tagLst>
</file>

<file path=ppt/tags/tag101.xml><?xml version="1.0" encoding="utf-8"?>
<p:tagLst xmlns:a="http://schemas.openxmlformats.org/drawingml/2006/main" xmlns:r="http://schemas.openxmlformats.org/officeDocument/2006/relationships" xmlns:p="http://schemas.openxmlformats.org/presentationml/2006/main">
  <p:tag name="PA" val="v5.2.2"/>
</p:tagLst>
</file>

<file path=ppt/tags/tag102.xml><?xml version="1.0" encoding="utf-8"?>
<p:tagLst xmlns:a="http://schemas.openxmlformats.org/drawingml/2006/main" xmlns:r="http://schemas.openxmlformats.org/officeDocument/2006/relationships" xmlns:p="http://schemas.openxmlformats.org/presentationml/2006/main">
  <p:tag name="PA" val="v5.2.2"/>
</p:tagLst>
</file>

<file path=ppt/tags/tag103.xml><?xml version="1.0" encoding="utf-8"?>
<p:tagLst xmlns:a="http://schemas.openxmlformats.org/drawingml/2006/main" xmlns:r="http://schemas.openxmlformats.org/officeDocument/2006/relationships" xmlns:p="http://schemas.openxmlformats.org/presentationml/2006/main">
  <p:tag name="PA" val="v5.2.2"/>
</p:tagLst>
</file>

<file path=ppt/tags/tag104.xml><?xml version="1.0" encoding="utf-8"?>
<p:tagLst xmlns:a="http://schemas.openxmlformats.org/drawingml/2006/main" xmlns:r="http://schemas.openxmlformats.org/officeDocument/2006/relationships" xmlns:p="http://schemas.openxmlformats.org/presentationml/2006/main">
  <p:tag name="PA" val="v5.2.2"/>
</p:tagLst>
</file>

<file path=ppt/tags/tag105.xml><?xml version="1.0" encoding="utf-8"?>
<p:tagLst xmlns:a="http://schemas.openxmlformats.org/drawingml/2006/main" xmlns:r="http://schemas.openxmlformats.org/officeDocument/2006/relationships" xmlns:p="http://schemas.openxmlformats.org/presentationml/2006/main">
  <p:tag name="PA" val="v5.2.2"/>
</p:tagLst>
</file>

<file path=ppt/tags/tag106.xml><?xml version="1.0" encoding="utf-8"?>
<p:tagLst xmlns:a="http://schemas.openxmlformats.org/drawingml/2006/main" xmlns:r="http://schemas.openxmlformats.org/officeDocument/2006/relationships" xmlns:p="http://schemas.openxmlformats.org/presentationml/2006/main">
  <p:tag name="PA" val="v5.2.2"/>
</p:tagLst>
</file>

<file path=ppt/tags/tag107.xml><?xml version="1.0" encoding="utf-8"?>
<p:tagLst xmlns:a="http://schemas.openxmlformats.org/drawingml/2006/main" xmlns:r="http://schemas.openxmlformats.org/officeDocument/2006/relationships" xmlns:p="http://schemas.openxmlformats.org/presentationml/2006/main">
  <p:tag name="PA" val="v5.2.2"/>
</p:tagLst>
</file>

<file path=ppt/tags/tag108.xml><?xml version="1.0" encoding="utf-8"?>
<p:tagLst xmlns:a="http://schemas.openxmlformats.org/drawingml/2006/main" xmlns:r="http://schemas.openxmlformats.org/officeDocument/2006/relationships" xmlns:p="http://schemas.openxmlformats.org/presentationml/2006/main">
  <p:tag name="PA" val="v5.2.2"/>
</p:tagLst>
</file>

<file path=ppt/tags/tag109.xml><?xml version="1.0" encoding="utf-8"?>
<p:tagLst xmlns:a="http://schemas.openxmlformats.org/drawingml/2006/main" xmlns:r="http://schemas.openxmlformats.org/officeDocument/2006/relationships" xmlns:p="http://schemas.openxmlformats.org/presentationml/2006/main">
  <p:tag name="PA" val="v5.2.2"/>
</p:tagLst>
</file>

<file path=ppt/tags/tag11.xml><?xml version="1.0" encoding="utf-8"?>
<p:tagLst xmlns:a="http://schemas.openxmlformats.org/drawingml/2006/main" xmlns:r="http://schemas.openxmlformats.org/officeDocument/2006/relationships" xmlns:p="http://schemas.openxmlformats.org/presentationml/2006/main">
  <p:tag name="PA" val="v5.2.4"/>
</p:tagLst>
</file>

<file path=ppt/tags/tag110.xml><?xml version="1.0" encoding="utf-8"?>
<p:tagLst xmlns:a="http://schemas.openxmlformats.org/drawingml/2006/main" xmlns:r="http://schemas.openxmlformats.org/officeDocument/2006/relationships" xmlns:p="http://schemas.openxmlformats.org/presentationml/2006/main">
  <p:tag name="PA" val="v5.2.2"/>
</p:tagLst>
</file>

<file path=ppt/tags/tag111.xml><?xml version="1.0" encoding="utf-8"?>
<p:tagLst xmlns:a="http://schemas.openxmlformats.org/drawingml/2006/main" xmlns:r="http://schemas.openxmlformats.org/officeDocument/2006/relationships" xmlns:p="http://schemas.openxmlformats.org/presentationml/2006/main">
  <p:tag name="PA" val="v5.2.2"/>
</p:tagLst>
</file>

<file path=ppt/tags/tag112.xml><?xml version="1.0" encoding="utf-8"?>
<p:tagLst xmlns:a="http://schemas.openxmlformats.org/drawingml/2006/main" xmlns:r="http://schemas.openxmlformats.org/officeDocument/2006/relationships" xmlns:p="http://schemas.openxmlformats.org/presentationml/2006/main">
  <p:tag name="PA" val="v5.2.2"/>
</p:tagLst>
</file>

<file path=ppt/tags/tag113.xml><?xml version="1.0" encoding="utf-8"?>
<p:tagLst xmlns:a="http://schemas.openxmlformats.org/drawingml/2006/main" xmlns:r="http://schemas.openxmlformats.org/officeDocument/2006/relationships" xmlns:p="http://schemas.openxmlformats.org/presentationml/2006/main">
  <p:tag name="PA" val="v5.2.2"/>
</p:tagLst>
</file>

<file path=ppt/tags/tag114.xml><?xml version="1.0" encoding="utf-8"?>
<p:tagLst xmlns:a="http://schemas.openxmlformats.org/drawingml/2006/main" xmlns:r="http://schemas.openxmlformats.org/officeDocument/2006/relationships" xmlns:p="http://schemas.openxmlformats.org/presentationml/2006/main">
  <p:tag name="PA" val="v5.2.2"/>
</p:tagLst>
</file>

<file path=ppt/tags/tag115.xml><?xml version="1.0" encoding="utf-8"?>
<p:tagLst xmlns:a="http://schemas.openxmlformats.org/drawingml/2006/main" xmlns:r="http://schemas.openxmlformats.org/officeDocument/2006/relationships" xmlns:p="http://schemas.openxmlformats.org/presentationml/2006/main">
  <p:tag name="PA" val="v5.2.2"/>
</p:tagLst>
</file>

<file path=ppt/tags/tag116.xml><?xml version="1.0" encoding="utf-8"?>
<p:tagLst xmlns:a="http://schemas.openxmlformats.org/drawingml/2006/main" xmlns:r="http://schemas.openxmlformats.org/officeDocument/2006/relationships" xmlns:p="http://schemas.openxmlformats.org/presentationml/2006/main">
  <p:tag name="PA" val="v5.2.2"/>
</p:tagLst>
</file>

<file path=ppt/tags/tag117.xml><?xml version="1.0" encoding="utf-8"?>
<p:tagLst xmlns:a="http://schemas.openxmlformats.org/drawingml/2006/main" xmlns:r="http://schemas.openxmlformats.org/officeDocument/2006/relationships" xmlns:p="http://schemas.openxmlformats.org/presentationml/2006/main">
  <p:tag name="PA" val="v5.2.2"/>
</p:tagLst>
</file>

<file path=ppt/tags/tag118.xml><?xml version="1.0" encoding="utf-8"?>
<p:tagLst xmlns:a="http://schemas.openxmlformats.org/drawingml/2006/main" xmlns:r="http://schemas.openxmlformats.org/officeDocument/2006/relationships" xmlns:p="http://schemas.openxmlformats.org/presentationml/2006/main">
  <p:tag name="PA" val="v5.2.2"/>
</p:tagLst>
</file>

<file path=ppt/tags/tag119.xml><?xml version="1.0" encoding="utf-8"?>
<p:tagLst xmlns:a="http://schemas.openxmlformats.org/drawingml/2006/main" xmlns:r="http://schemas.openxmlformats.org/officeDocument/2006/relationships" xmlns:p="http://schemas.openxmlformats.org/presentationml/2006/main">
  <p:tag name="PA" val="v5.2.2"/>
</p:tagLst>
</file>

<file path=ppt/tags/tag12.xml><?xml version="1.0" encoding="utf-8"?>
<p:tagLst xmlns:a="http://schemas.openxmlformats.org/drawingml/2006/main" xmlns:r="http://schemas.openxmlformats.org/officeDocument/2006/relationships" xmlns:p="http://schemas.openxmlformats.org/presentationml/2006/main">
  <p:tag name="PA" val="v5.2.4"/>
</p:tagLst>
</file>

<file path=ppt/tags/tag120.xml><?xml version="1.0" encoding="utf-8"?>
<p:tagLst xmlns:a="http://schemas.openxmlformats.org/drawingml/2006/main" xmlns:r="http://schemas.openxmlformats.org/officeDocument/2006/relationships" xmlns:p="http://schemas.openxmlformats.org/presentationml/2006/main">
  <p:tag name="PA" val="v5.2.2"/>
</p:tagLst>
</file>

<file path=ppt/tags/tag121.xml><?xml version="1.0" encoding="utf-8"?>
<p:tagLst xmlns:a="http://schemas.openxmlformats.org/drawingml/2006/main" xmlns:r="http://schemas.openxmlformats.org/officeDocument/2006/relationships" xmlns:p="http://schemas.openxmlformats.org/presentationml/2006/main">
  <p:tag name="PA" val="v5.2.2"/>
</p:tagLst>
</file>

<file path=ppt/tags/tag122.xml><?xml version="1.0" encoding="utf-8"?>
<p:tagLst xmlns:a="http://schemas.openxmlformats.org/drawingml/2006/main" xmlns:r="http://schemas.openxmlformats.org/officeDocument/2006/relationships" xmlns:p="http://schemas.openxmlformats.org/presentationml/2006/main">
  <p:tag name="PA" val="v5.2.2"/>
</p:tagLst>
</file>

<file path=ppt/tags/tag123.xml><?xml version="1.0" encoding="utf-8"?>
<p:tagLst xmlns:a="http://schemas.openxmlformats.org/drawingml/2006/main" xmlns:r="http://schemas.openxmlformats.org/officeDocument/2006/relationships" xmlns:p="http://schemas.openxmlformats.org/presentationml/2006/main">
  <p:tag name="PA" val="v5.2.2"/>
</p:tagLst>
</file>

<file path=ppt/tags/tag124.xml><?xml version="1.0" encoding="utf-8"?>
<p:tagLst xmlns:a="http://schemas.openxmlformats.org/drawingml/2006/main" xmlns:r="http://schemas.openxmlformats.org/officeDocument/2006/relationships" xmlns:p="http://schemas.openxmlformats.org/presentationml/2006/main">
  <p:tag name="PA" val="v5.2.2"/>
</p:tagLst>
</file>

<file path=ppt/tags/tag125.xml><?xml version="1.0" encoding="utf-8"?>
<p:tagLst xmlns:a="http://schemas.openxmlformats.org/drawingml/2006/main" xmlns:r="http://schemas.openxmlformats.org/officeDocument/2006/relationships" xmlns:p="http://schemas.openxmlformats.org/presentationml/2006/main">
  <p:tag name="PA" val="v5.2.2"/>
</p:tagLst>
</file>

<file path=ppt/tags/tag126.xml><?xml version="1.0" encoding="utf-8"?>
<p:tagLst xmlns:a="http://schemas.openxmlformats.org/drawingml/2006/main" xmlns:r="http://schemas.openxmlformats.org/officeDocument/2006/relationships" xmlns:p="http://schemas.openxmlformats.org/presentationml/2006/main">
  <p:tag name="PA" val="v5.2.2"/>
</p:tagLst>
</file>

<file path=ppt/tags/tag127.xml><?xml version="1.0" encoding="utf-8"?>
<p:tagLst xmlns:a="http://schemas.openxmlformats.org/drawingml/2006/main" xmlns:r="http://schemas.openxmlformats.org/officeDocument/2006/relationships" xmlns:p="http://schemas.openxmlformats.org/presentationml/2006/main">
  <p:tag name="PA" val="v5.2.2"/>
</p:tagLst>
</file>

<file path=ppt/tags/tag128.xml><?xml version="1.0" encoding="utf-8"?>
<p:tagLst xmlns:a="http://schemas.openxmlformats.org/drawingml/2006/main" xmlns:r="http://schemas.openxmlformats.org/officeDocument/2006/relationships" xmlns:p="http://schemas.openxmlformats.org/presentationml/2006/main">
  <p:tag name="PA" val="v5.2.2"/>
</p:tagLst>
</file>

<file path=ppt/tags/tag129.xml><?xml version="1.0" encoding="utf-8"?>
<p:tagLst xmlns:a="http://schemas.openxmlformats.org/drawingml/2006/main" xmlns:r="http://schemas.openxmlformats.org/officeDocument/2006/relationships" xmlns:p="http://schemas.openxmlformats.org/presentationml/2006/main">
  <p:tag name="PA" val="v5.2.2"/>
</p:tagLst>
</file>

<file path=ppt/tags/tag13.xml><?xml version="1.0" encoding="utf-8"?>
<p:tagLst xmlns:a="http://schemas.openxmlformats.org/drawingml/2006/main" xmlns:r="http://schemas.openxmlformats.org/officeDocument/2006/relationships" xmlns:p="http://schemas.openxmlformats.org/presentationml/2006/main">
  <p:tag name="PA" val="v5.2.4"/>
</p:tagLst>
</file>

<file path=ppt/tags/tag130.xml><?xml version="1.0" encoding="utf-8"?>
<p:tagLst xmlns:a="http://schemas.openxmlformats.org/drawingml/2006/main" xmlns:r="http://schemas.openxmlformats.org/officeDocument/2006/relationships" xmlns:p="http://schemas.openxmlformats.org/presentationml/2006/main">
  <p:tag name="PA" val="v5.2.2"/>
</p:tagLst>
</file>

<file path=ppt/tags/tag131.xml><?xml version="1.0" encoding="utf-8"?>
<p:tagLst xmlns:a="http://schemas.openxmlformats.org/drawingml/2006/main" xmlns:r="http://schemas.openxmlformats.org/officeDocument/2006/relationships" xmlns:p="http://schemas.openxmlformats.org/presentationml/2006/main">
  <p:tag name="PA" val="v5.2.2"/>
</p:tagLst>
</file>

<file path=ppt/tags/tag132.xml><?xml version="1.0" encoding="utf-8"?>
<p:tagLst xmlns:a="http://schemas.openxmlformats.org/drawingml/2006/main" xmlns:r="http://schemas.openxmlformats.org/officeDocument/2006/relationships" xmlns:p="http://schemas.openxmlformats.org/presentationml/2006/main">
  <p:tag name="PA" val="v5.2.2"/>
</p:tagLst>
</file>

<file path=ppt/tags/tag133.xml><?xml version="1.0" encoding="utf-8"?>
<p:tagLst xmlns:a="http://schemas.openxmlformats.org/drawingml/2006/main" xmlns:r="http://schemas.openxmlformats.org/officeDocument/2006/relationships" xmlns:p="http://schemas.openxmlformats.org/presentationml/2006/main">
  <p:tag name="PA" val="v5.2.2"/>
</p:tagLst>
</file>

<file path=ppt/tags/tag134.xml><?xml version="1.0" encoding="utf-8"?>
<p:tagLst xmlns:a="http://schemas.openxmlformats.org/drawingml/2006/main" xmlns:r="http://schemas.openxmlformats.org/officeDocument/2006/relationships" xmlns:p="http://schemas.openxmlformats.org/presentationml/2006/main">
  <p:tag name="PA" val="v5.2.2"/>
</p:tagLst>
</file>

<file path=ppt/tags/tag135.xml><?xml version="1.0" encoding="utf-8"?>
<p:tagLst xmlns:a="http://schemas.openxmlformats.org/drawingml/2006/main" xmlns:r="http://schemas.openxmlformats.org/officeDocument/2006/relationships" xmlns:p="http://schemas.openxmlformats.org/presentationml/2006/main">
  <p:tag name="PA" val="v5.2.2"/>
</p:tagLst>
</file>

<file path=ppt/tags/tag136.xml><?xml version="1.0" encoding="utf-8"?>
<p:tagLst xmlns:a="http://schemas.openxmlformats.org/drawingml/2006/main" xmlns:r="http://schemas.openxmlformats.org/officeDocument/2006/relationships" xmlns:p="http://schemas.openxmlformats.org/presentationml/2006/main">
  <p:tag name="PA" val="v5.2.2"/>
</p:tagLst>
</file>

<file path=ppt/tags/tag137.xml><?xml version="1.0" encoding="utf-8"?>
<p:tagLst xmlns:a="http://schemas.openxmlformats.org/drawingml/2006/main" xmlns:r="http://schemas.openxmlformats.org/officeDocument/2006/relationships" xmlns:p="http://schemas.openxmlformats.org/presentationml/2006/main">
  <p:tag name="PA" val="v5.2.2"/>
</p:tagLst>
</file>

<file path=ppt/tags/tag138.xml><?xml version="1.0" encoding="utf-8"?>
<p:tagLst xmlns:a="http://schemas.openxmlformats.org/drawingml/2006/main" xmlns:r="http://schemas.openxmlformats.org/officeDocument/2006/relationships" xmlns:p="http://schemas.openxmlformats.org/presentationml/2006/main">
  <p:tag name="PA" val="v5.2.2"/>
</p:tagLst>
</file>

<file path=ppt/tags/tag139.xml><?xml version="1.0" encoding="utf-8"?>
<p:tagLst xmlns:a="http://schemas.openxmlformats.org/drawingml/2006/main" xmlns:r="http://schemas.openxmlformats.org/officeDocument/2006/relationships" xmlns:p="http://schemas.openxmlformats.org/presentationml/2006/main">
  <p:tag name="PA" val="v5.2.2"/>
</p:tagLst>
</file>

<file path=ppt/tags/tag14.xml><?xml version="1.0" encoding="utf-8"?>
<p:tagLst xmlns:a="http://schemas.openxmlformats.org/drawingml/2006/main" xmlns:r="http://schemas.openxmlformats.org/officeDocument/2006/relationships" xmlns:p="http://schemas.openxmlformats.org/presentationml/2006/main">
  <p:tag name="PA" val="v5.2.4"/>
</p:tagLst>
</file>

<file path=ppt/tags/tag140.xml><?xml version="1.0" encoding="utf-8"?>
<p:tagLst xmlns:a="http://schemas.openxmlformats.org/drawingml/2006/main" xmlns:r="http://schemas.openxmlformats.org/officeDocument/2006/relationships" xmlns:p="http://schemas.openxmlformats.org/presentationml/2006/main">
  <p:tag name="PA" val="v5.2.2"/>
</p:tagLst>
</file>

<file path=ppt/tags/tag141.xml><?xml version="1.0" encoding="utf-8"?>
<p:tagLst xmlns:a="http://schemas.openxmlformats.org/drawingml/2006/main" xmlns:r="http://schemas.openxmlformats.org/officeDocument/2006/relationships" xmlns:p="http://schemas.openxmlformats.org/presentationml/2006/main">
  <p:tag name="PA" val="v5.2.2"/>
</p:tagLst>
</file>

<file path=ppt/tags/tag142.xml><?xml version="1.0" encoding="utf-8"?>
<p:tagLst xmlns:a="http://schemas.openxmlformats.org/drawingml/2006/main" xmlns:r="http://schemas.openxmlformats.org/officeDocument/2006/relationships" xmlns:p="http://schemas.openxmlformats.org/presentationml/2006/main">
  <p:tag name="PA" val="v5.2.2"/>
</p:tagLst>
</file>

<file path=ppt/tags/tag143.xml><?xml version="1.0" encoding="utf-8"?>
<p:tagLst xmlns:a="http://schemas.openxmlformats.org/drawingml/2006/main" xmlns:r="http://schemas.openxmlformats.org/officeDocument/2006/relationships" xmlns:p="http://schemas.openxmlformats.org/presentationml/2006/main">
  <p:tag name="PA" val="v5.2.2"/>
</p:tagLst>
</file>

<file path=ppt/tags/tag144.xml><?xml version="1.0" encoding="utf-8"?>
<p:tagLst xmlns:a="http://schemas.openxmlformats.org/drawingml/2006/main" xmlns:r="http://schemas.openxmlformats.org/officeDocument/2006/relationships" xmlns:p="http://schemas.openxmlformats.org/presentationml/2006/main">
  <p:tag name="PA" val="v5.2.2"/>
</p:tagLst>
</file>

<file path=ppt/tags/tag145.xml><?xml version="1.0" encoding="utf-8"?>
<p:tagLst xmlns:a="http://schemas.openxmlformats.org/drawingml/2006/main" xmlns:r="http://schemas.openxmlformats.org/officeDocument/2006/relationships" xmlns:p="http://schemas.openxmlformats.org/presentationml/2006/main">
  <p:tag name="PA" val="v5.2.2"/>
</p:tagLst>
</file>

<file path=ppt/tags/tag146.xml><?xml version="1.0" encoding="utf-8"?>
<p:tagLst xmlns:a="http://schemas.openxmlformats.org/drawingml/2006/main" xmlns:r="http://schemas.openxmlformats.org/officeDocument/2006/relationships" xmlns:p="http://schemas.openxmlformats.org/presentationml/2006/main">
  <p:tag name="PA" val="v5.2.2"/>
</p:tagLst>
</file>

<file path=ppt/tags/tag147.xml><?xml version="1.0" encoding="utf-8"?>
<p:tagLst xmlns:a="http://schemas.openxmlformats.org/drawingml/2006/main" xmlns:r="http://schemas.openxmlformats.org/officeDocument/2006/relationships" xmlns:p="http://schemas.openxmlformats.org/presentationml/2006/main">
  <p:tag name="PA" val="v5.2.2"/>
</p:tagLst>
</file>

<file path=ppt/tags/tag148.xml><?xml version="1.0" encoding="utf-8"?>
<p:tagLst xmlns:a="http://schemas.openxmlformats.org/drawingml/2006/main" xmlns:r="http://schemas.openxmlformats.org/officeDocument/2006/relationships" xmlns:p="http://schemas.openxmlformats.org/presentationml/2006/main">
  <p:tag name="PA" val="v5.2.2"/>
</p:tagLst>
</file>

<file path=ppt/tags/tag149.xml><?xml version="1.0" encoding="utf-8"?>
<p:tagLst xmlns:a="http://schemas.openxmlformats.org/drawingml/2006/main" xmlns:r="http://schemas.openxmlformats.org/officeDocument/2006/relationships" xmlns:p="http://schemas.openxmlformats.org/presentationml/2006/main">
  <p:tag name="PA" val="v5.2.2"/>
</p:tagLst>
</file>

<file path=ppt/tags/tag15.xml><?xml version="1.0" encoding="utf-8"?>
<p:tagLst xmlns:a="http://schemas.openxmlformats.org/drawingml/2006/main" xmlns:r="http://schemas.openxmlformats.org/officeDocument/2006/relationships" xmlns:p="http://schemas.openxmlformats.org/presentationml/2006/main">
  <p:tag name="PA" val="v5.2.4"/>
</p:tagLst>
</file>

<file path=ppt/tags/tag150.xml><?xml version="1.0" encoding="utf-8"?>
<p:tagLst xmlns:a="http://schemas.openxmlformats.org/drawingml/2006/main" xmlns:r="http://schemas.openxmlformats.org/officeDocument/2006/relationships" xmlns:p="http://schemas.openxmlformats.org/presentationml/2006/main">
  <p:tag name="PA" val="v5.2.2"/>
</p:tagLst>
</file>

<file path=ppt/tags/tag151.xml><?xml version="1.0" encoding="utf-8"?>
<p:tagLst xmlns:a="http://schemas.openxmlformats.org/drawingml/2006/main" xmlns:r="http://schemas.openxmlformats.org/officeDocument/2006/relationships" xmlns:p="http://schemas.openxmlformats.org/presentationml/2006/main">
  <p:tag name="PA" val="v5.2.2"/>
</p:tagLst>
</file>

<file path=ppt/tags/tag152.xml><?xml version="1.0" encoding="utf-8"?>
<p:tagLst xmlns:a="http://schemas.openxmlformats.org/drawingml/2006/main" xmlns:r="http://schemas.openxmlformats.org/officeDocument/2006/relationships" xmlns:p="http://schemas.openxmlformats.org/presentationml/2006/main">
  <p:tag name="PA" val="v5.2.2"/>
</p:tagLst>
</file>

<file path=ppt/tags/tag153.xml><?xml version="1.0" encoding="utf-8"?>
<p:tagLst xmlns:a="http://schemas.openxmlformats.org/drawingml/2006/main" xmlns:r="http://schemas.openxmlformats.org/officeDocument/2006/relationships" xmlns:p="http://schemas.openxmlformats.org/presentationml/2006/main">
  <p:tag name="PA" val="v5.2.2"/>
</p:tagLst>
</file>

<file path=ppt/tags/tag154.xml><?xml version="1.0" encoding="utf-8"?>
<p:tagLst xmlns:a="http://schemas.openxmlformats.org/drawingml/2006/main" xmlns:r="http://schemas.openxmlformats.org/officeDocument/2006/relationships" xmlns:p="http://schemas.openxmlformats.org/presentationml/2006/main">
  <p:tag name="PA" val="v5.2.2"/>
</p:tagLst>
</file>

<file path=ppt/tags/tag155.xml><?xml version="1.0" encoding="utf-8"?>
<p:tagLst xmlns:a="http://schemas.openxmlformats.org/drawingml/2006/main" xmlns:r="http://schemas.openxmlformats.org/officeDocument/2006/relationships" xmlns:p="http://schemas.openxmlformats.org/presentationml/2006/main">
  <p:tag name="PA" val="v5.2.2"/>
</p:tagLst>
</file>

<file path=ppt/tags/tag156.xml><?xml version="1.0" encoding="utf-8"?>
<p:tagLst xmlns:a="http://schemas.openxmlformats.org/drawingml/2006/main" xmlns:r="http://schemas.openxmlformats.org/officeDocument/2006/relationships" xmlns:p="http://schemas.openxmlformats.org/presentationml/2006/main">
  <p:tag name="PA" val="v5.2.2"/>
</p:tagLst>
</file>

<file path=ppt/tags/tag157.xml><?xml version="1.0" encoding="utf-8"?>
<p:tagLst xmlns:a="http://schemas.openxmlformats.org/drawingml/2006/main" xmlns:r="http://schemas.openxmlformats.org/officeDocument/2006/relationships" xmlns:p="http://schemas.openxmlformats.org/presentationml/2006/main">
  <p:tag name="PA" val="v5.2.2"/>
</p:tagLst>
</file>

<file path=ppt/tags/tag158.xml><?xml version="1.0" encoding="utf-8"?>
<p:tagLst xmlns:a="http://schemas.openxmlformats.org/drawingml/2006/main" xmlns:r="http://schemas.openxmlformats.org/officeDocument/2006/relationships" xmlns:p="http://schemas.openxmlformats.org/presentationml/2006/main">
  <p:tag name="WHOLESPTYPE" val="Shape_Line"/>
  <p:tag name="PA" val="v5.2.2"/>
</p:tagLst>
</file>

<file path=ppt/tags/tag159.xml><?xml version="1.0" encoding="utf-8"?>
<p:tagLst xmlns:a="http://schemas.openxmlformats.org/drawingml/2006/main" xmlns:r="http://schemas.openxmlformats.org/officeDocument/2006/relationships" xmlns:p="http://schemas.openxmlformats.org/presentationml/2006/main">
  <p:tag name="WHOLESPTYPE" val="Shape_SubTitle"/>
  <p:tag name="PA" val="v5.2.2"/>
</p:tagLst>
</file>

<file path=ppt/tags/tag16.xml><?xml version="1.0" encoding="utf-8"?>
<p:tagLst xmlns:a="http://schemas.openxmlformats.org/drawingml/2006/main" xmlns:r="http://schemas.openxmlformats.org/officeDocument/2006/relationships" xmlns:p="http://schemas.openxmlformats.org/presentationml/2006/main">
  <p:tag name="PA" val="v5.2.4"/>
</p:tagLst>
</file>

<file path=ppt/tags/tag160.xml><?xml version="1.0" encoding="utf-8"?>
<p:tagLst xmlns:a="http://schemas.openxmlformats.org/drawingml/2006/main" xmlns:r="http://schemas.openxmlformats.org/officeDocument/2006/relationships" xmlns:p="http://schemas.openxmlformats.org/presentationml/2006/main">
  <p:tag name="WHOLESPTYPE" val="Shape_Text"/>
  <p:tag name="PA" val="v5.2.2"/>
</p:tagLst>
</file>

<file path=ppt/tags/tag161.xml><?xml version="1.0" encoding="utf-8"?>
<p:tagLst xmlns:a="http://schemas.openxmlformats.org/drawingml/2006/main" xmlns:r="http://schemas.openxmlformats.org/officeDocument/2006/relationships" xmlns:p="http://schemas.openxmlformats.org/presentationml/2006/main">
  <p:tag name="PA" val="v5.2.2"/>
</p:tagLst>
</file>

<file path=ppt/tags/tag162.xml><?xml version="1.0" encoding="utf-8"?>
<p:tagLst xmlns:a="http://schemas.openxmlformats.org/drawingml/2006/main" xmlns:r="http://schemas.openxmlformats.org/officeDocument/2006/relationships" xmlns:p="http://schemas.openxmlformats.org/presentationml/2006/main">
  <p:tag name="PA" val="v5.2.2"/>
</p:tagLst>
</file>

<file path=ppt/tags/tag163.xml><?xml version="1.0" encoding="utf-8"?>
<p:tagLst xmlns:a="http://schemas.openxmlformats.org/drawingml/2006/main" xmlns:r="http://schemas.openxmlformats.org/officeDocument/2006/relationships" xmlns:p="http://schemas.openxmlformats.org/presentationml/2006/main">
  <p:tag name="PA" val="v5.2.2"/>
</p:tagLst>
</file>

<file path=ppt/tags/tag164.xml><?xml version="1.0" encoding="utf-8"?>
<p:tagLst xmlns:a="http://schemas.openxmlformats.org/drawingml/2006/main" xmlns:r="http://schemas.openxmlformats.org/officeDocument/2006/relationships" xmlns:p="http://schemas.openxmlformats.org/presentationml/2006/main">
  <p:tag name="PA" val="v5.2.2"/>
</p:tagLst>
</file>

<file path=ppt/tags/tag165.xml><?xml version="1.0" encoding="utf-8"?>
<p:tagLst xmlns:a="http://schemas.openxmlformats.org/drawingml/2006/main" xmlns:r="http://schemas.openxmlformats.org/officeDocument/2006/relationships" xmlns:p="http://schemas.openxmlformats.org/presentationml/2006/main">
  <p:tag name="PA" val="v5.2.2"/>
</p:tagLst>
</file>

<file path=ppt/tags/tag166.xml><?xml version="1.0" encoding="utf-8"?>
<p:tagLst xmlns:a="http://schemas.openxmlformats.org/drawingml/2006/main" xmlns:r="http://schemas.openxmlformats.org/officeDocument/2006/relationships" xmlns:p="http://schemas.openxmlformats.org/presentationml/2006/main">
  <p:tag name="PA" val="v5.2.2"/>
</p:tagLst>
</file>

<file path=ppt/tags/tag167.xml><?xml version="1.0" encoding="utf-8"?>
<p:tagLst xmlns:a="http://schemas.openxmlformats.org/drawingml/2006/main" xmlns:r="http://schemas.openxmlformats.org/officeDocument/2006/relationships" xmlns:p="http://schemas.openxmlformats.org/presentationml/2006/main">
  <p:tag name="PA" val="v5.2.2"/>
</p:tagLst>
</file>

<file path=ppt/tags/tag168.xml><?xml version="1.0" encoding="utf-8"?>
<p:tagLst xmlns:a="http://schemas.openxmlformats.org/drawingml/2006/main" xmlns:r="http://schemas.openxmlformats.org/officeDocument/2006/relationships" xmlns:p="http://schemas.openxmlformats.org/presentationml/2006/main">
  <p:tag name="PA" val="v5.2.2"/>
</p:tagLst>
</file>

<file path=ppt/tags/tag169.xml><?xml version="1.0" encoding="utf-8"?>
<p:tagLst xmlns:a="http://schemas.openxmlformats.org/drawingml/2006/main" xmlns:r="http://schemas.openxmlformats.org/officeDocument/2006/relationships" xmlns:p="http://schemas.openxmlformats.org/presentationml/2006/main">
  <p:tag name="PA" val="v5.2.2"/>
</p:tagLst>
</file>

<file path=ppt/tags/tag17.xml><?xml version="1.0" encoding="utf-8"?>
<p:tagLst xmlns:a="http://schemas.openxmlformats.org/drawingml/2006/main" xmlns:r="http://schemas.openxmlformats.org/officeDocument/2006/relationships" xmlns:p="http://schemas.openxmlformats.org/presentationml/2006/main">
  <p:tag name="PA" val="v5.2.4"/>
</p:tagLst>
</file>

<file path=ppt/tags/tag170.xml><?xml version="1.0" encoding="utf-8"?>
<p:tagLst xmlns:a="http://schemas.openxmlformats.org/drawingml/2006/main" xmlns:r="http://schemas.openxmlformats.org/officeDocument/2006/relationships" xmlns:p="http://schemas.openxmlformats.org/presentationml/2006/main">
  <p:tag name="PA" val="v5.2.2"/>
</p:tagLst>
</file>

<file path=ppt/tags/tag171.xml><?xml version="1.0" encoding="utf-8"?>
<p:tagLst xmlns:a="http://schemas.openxmlformats.org/drawingml/2006/main" xmlns:r="http://schemas.openxmlformats.org/officeDocument/2006/relationships" xmlns:p="http://schemas.openxmlformats.org/presentationml/2006/main">
  <p:tag name="PA" val="v5.2.2"/>
</p:tagLst>
</file>

<file path=ppt/tags/tag172.xml><?xml version="1.0" encoding="utf-8"?>
<p:tagLst xmlns:a="http://schemas.openxmlformats.org/drawingml/2006/main" xmlns:r="http://schemas.openxmlformats.org/officeDocument/2006/relationships" xmlns:p="http://schemas.openxmlformats.org/presentationml/2006/main">
  <p:tag name="PA" val="v5.2.2"/>
</p:tagLst>
</file>

<file path=ppt/tags/tag173.xml><?xml version="1.0" encoding="utf-8"?>
<p:tagLst xmlns:a="http://schemas.openxmlformats.org/drawingml/2006/main" xmlns:r="http://schemas.openxmlformats.org/officeDocument/2006/relationships" xmlns:p="http://schemas.openxmlformats.org/presentationml/2006/main">
  <p:tag name="PA" val="v5.2.2"/>
</p:tagLst>
</file>

<file path=ppt/tags/tag174.xml><?xml version="1.0" encoding="utf-8"?>
<p:tagLst xmlns:a="http://schemas.openxmlformats.org/drawingml/2006/main" xmlns:r="http://schemas.openxmlformats.org/officeDocument/2006/relationships" xmlns:p="http://schemas.openxmlformats.org/presentationml/2006/main">
  <p:tag name="PA" val="v5.2.2"/>
</p:tagLst>
</file>

<file path=ppt/tags/tag175.xml><?xml version="1.0" encoding="utf-8"?>
<p:tagLst xmlns:a="http://schemas.openxmlformats.org/drawingml/2006/main" xmlns:r="http://schemas.openxmlformats.org/officeDocument/2006/relationships" xmlns:p="http://schemas.openxmlformats.org/presentationml/2006/main">
  <p:tag name="PA" val="v5.2.2"/>
</p:tagLst>
</file>

<file path=ppt/tags/tag176.xml><?xml version="1.0" encoding="utf-8"?>
<p:tagLst xmlns:a="http://schemas.openxmlformats.org/drawingml/2006/main" xmlns:r="http://schemas.openxmlformats.org/officeDocument/2006/relationships" xmlns:p="http://schemas.openxmlformats.org/presentationml/2006/main">
  <p:tag name="PA" val="v5.2.2"/>
</p:tagLst>
</file>

<file path=ppt/tags/tag177.xml><?xml version="1.0" encoding="utf-8"?>
<p:tagLst xmlns:a="http://schemas.openxmlformats.org/drawingml/2006/main" xmlns:r="http://schemas.openxmlformats.org/officeDocument/2006/relationships" xmlns:p="http://schemas.openxmlformats.org/presentationml/2006/main">
  <p:tag name="PA" val="v5.2.2"/>
</p:tagLst>
</file>

<file path=ppt/tags/tag178.xml><?xml version="1.0" encoding="utf-8"?>
<p:tagLst xmlns:a="http://schemas.openxmlformats.org/drawingml/2006/main" xmlns:r="http://schemas.openxmlformats.org/officeDocument/2006/relationships" xmlns:p="http://schemas.openxmlformats.org/presentationml/2006/main">
  <p:tag name="PA" val="v5.2.2"/>
</p:tagLst>
</file>

<file path=ppt/tags/tag179.xml><?xml version="1.0" encoding="utf-8"?>
<p:tagLst xmlns:a="http://schemas.openxmlformats.org/drawingml/2006/main" xmlns:r="http://schemas.openxmlformats.org/officeDocument/2006/relationships" xmlns:p="http://schemas.openxmlformats.org/presentationml/2006/main">
  <p:tag name="PA" val="v5.2.2"/>
</p:tagLst>
</file>

<file path=ppt/tags/tag18.xml><?xml version="1.0" encoding="utf-8"?>
<p:tagLst xmlns:a="http://schemas.openxmlformats.org/drawingml/2006/main" xmlns:r="http://schemas.openxmlformats.org/officeDocument/2006/relationships" xmlns:p="http://schemas.openxmlformats.org/presentationml/2006/main">
  <p:tag name="PA" val="v5.2.4"/>
</p:tagLst>
</file>

<file path=ppt/tags/tag180.xml><?xml version="1.0" encoding="utf-8"?>
<p:tagLst xmlns:a="http://schemas.openxmlformats.org/drawingml/2006/main" xmlns:r="http://schemas.openxmlformats.org/officeDocument/2006/relationships" xmlns:p="http://schemas.openxmlformats.org/presentationml/2006/main">
  <p:tag name="PA" val="v5.2.2"/>
</p:tagLst>
</file>

<file path=ppt/tags/tag181.xml><?xml version="1.0" encoding="utf-8"?>
<p:tagLst xmlns:a="http://schemas.openxmlformats.org/drawingml/2006/main" xmlns:r="http://schemas.openxmlformats.org/officeDocument/2006/relationships" xmlns:p="http://schemas.openxmlformats.org/presentationml/2006/main">
  <p:tag name="PA" val="v5.2.2"/>
</p:tagLst>
</file>

<file path=ppt/tags/tag182.xml><?xml version="1.0" encoding="utf-8"?>
<p:tagLst xmlns:a="http://schemas.openxmlformats.org/drawingml/2006/main" xmlns:r="http://schemas.openxmlformats.org/officeDocument/2006/relationships" xmlns:p="http://schemas.openxmlformats.org/presentationml/2006/main">
  <p:tag name="PA" val="v5.2.2"/>
</p:tagLst>
</file>

<file path=ppt/tags/tag183.xml><?xml version="1.0" encoding="utf-8"?>
<p:tagLst xmlns:a="http://schemas.openxmlformats.org/drawingml/2006/main" xmlns:r="http://schemas.openxmlformats.org/officeDocument/2006/relationships" xmlns:p="http://schemas.openxmlformats.org/presentationml/2006/main">
  <p:tag name="PA" val="v5.2.2"/>
</p:tagLst>
</file>

<file path=ppt/tags/tag184.xml><?xml version="1.0" encoding="utf-8"?>
<p:tagLst xmlns:a="http://schemas.openxmlformats.org/drawingml/2006/main" xmlns:r="http://schemas.openxmlformats.org/officeDocument/2006/relationships" xmlns:p="http://schemas.openxmlformats.org/presentationml/2006/main">
  <p:tag name="PA" val="v5.2.2"/>
</p:tagLst>
</file>

<file path=ppt/tags/tag185.xml><?xml version="1.0" encoding="utf-8"?>
<p:tagLst xmlns:a="http://schemas.openxmlformats.org/drawingml/2006/main" xmlns:r="http://schemas.openxmlformats.org/officeDocument/2006/relationships" xmlns:p="http://schemas.openxmlformats.org/presentationml/2006/main">
  <p:tag name="PA" val="v5.2.2"/>
</p:tagLst>
</file>

<file path=ppt/tags/tag186.xml><?xml version="1.0" encoding="utf-8"?>
<p:tagLst xmlns:a="http://schemas.openxmlformats.org/drawingml/2006/main" xmlns:r="http://schemas.openxmlformats.org/officeDocument/2006/relationships" xmlns:p="http://schemas.openxmlformats.org/presentationml/2006/main">
  <p:tag name="PA" val="v5.2.2"/>
</p:tagLst>
</file>

<file path=ppt/tags/tag187.xml><?xml version="1.0" encoding="utf-8"?>
<p:tagLst xmlns:a="http://schemas.openxmlformats.org/drawingml/2006/main" xmlns:r="http://schemas.openxmlformats.org/officeDocument/2006/relationships" xmlns:p="http://schemas.openxmlformats.org/presentationml/2006/main">
  <p:tag name="PA" val="v5.2.2"/>
</p:tagLst>
</file>

<file path=ppt/tags/tag188.xml><?xml version="1.0" encoding="utf-8"?>
<p:tagLst xmlns:a="http://schemas.openxmlformats.org/drawingml/2006/main" xmlns:r="http://schemas.openxmlformats.org/officeDocument/2006/relationships" xmlns:p="http://schemas.openxmlformats.org/presentationml/2006/main">
  <p:tag name="PA" val="v5.2.2"/>
</p:tagLst>
</file>

<file path=ppt/tags/tag189.xml><?xml version="1.0" encoding="utf-8"?>
<p:tagLst xmlns:a="http://schemas.openxmlformats.org/drawingml/2006/main" xmlns:r="http://schemas.openxmlformats.org/officeDocument/2006/relationships" xmlns:p="http://schemas.openxmlformats.org/presentationml/2006/main">
  <p:tag name="PA" val="v5.2.2"/>
</p:tagLst>
</file>

<file path=ppt/tags/tag19.xml><?xml version="1.0" encoding="utf-8"?>
<p:tagLst xmlns:a="http://schemas.openxmlformats.org/drawingml/2006/main" xmlns:r="http://schemas.openxmlformats.org/officeDocument/2006/relationships" xmlns:p="http://schemas.openxmlformats.org/presentationml/2006/main">
  <p:tag name="PA" val="v5.2.4"/>
</p:tagLst>
</file>

<file path=ppt/tags/tag190.xml><?xml version="1.0" encoding="utf-8"?>
<p:tagLst xmlns:a="http://schemas.openxmlformats.org/drawingml/2006/main" xmlns:r="http://schemas.openxmlformats.org/officeDocument/2006/relationships" xmlns:p="http://schemas.openxmlformats.org/presentationml/2006/main">
  <p:tag name="PA" val="v5.2.2"/>
</p:tagLst>
</file>

<file path=ppt/tags/tag191.xml><?xml version="1.0" encoding="utf-8"?>
<p:tagLst xmlns:a="http://schemas.openxmlformats.org/drawingml/2006/main" xmlns:r="http://schemas.openxmlformats.org/officeDocument/2006/relationships" xmlns:p="http://schemas.openxmlformats.org/presentationml/2006/main">
  <p:tag name="PA" val="v5.2.2"/>
</p:tagLst>
</file>

<file path=ppt/tags/tag192.xml><?xml version="1.0" encoding="utf-8"?>
<p:tagLst xmlns:a="http://schemas.openxmlformats.org/drawingml/2006/main" xmlns:r="http://schemas.openxmlformats.org/officeDocument/2006/relationships" xmlns:p="http://schemas.openxmlformats.org/presentationml/2006/main">
  <p:tag name="PA" val="v5.2.2"/>
</p:tagLst>
</file>

<file path=ppt/tags/tag193.xml><?xml version="1.0" encoding="utf-8"?>
<p:tagLst xmlns:a="http://schemas.openxmlformats.org/drawingml/2006/main" xmlns:r="http://schemas.openxmlformats.org/officeDocument/2006/relationships" xmlns:p="http://schemas.openxmlformats.org/presentationml/2006/main">
  <p:tag name="PA" val="v5.2.2"/>
</p:tagLst>
</file>

<file path=ppt/tags/tag194.xml><?xml version="1.0" encoding="utf-8"?>
<p:tagLst xmlns:a="http://schemas.openxmlformats.org/drawingml/2006/main" xmlns:r="http://schemas.openxmlformats.org/officeDocument/2006/relationships" xmlns:p="http://schemas.openxmlformats.org/presentationml/2006/main">
  <p:tag name="PA" val="v5.2.2"/>
</p:tagLst>
</file>

<file path=ppt/tags/tag195.xml><?xml version="1.0" encoding="utf-8"?>
<p:tagLst xmlns:a="http://schemas.openxmlformats.org/drawingml/2006/main" xmlns:r="http://schemas.openxmlformats.org/officeDocument/2006/relationships" xmlns:p="http://schemas.openxmlformats.org/presentationml/2006/main">
  <p:tag name="PA" val="v5.2.2"/>
</p:tagLst>
</file>

<file path=ppt/tags/tag196.xml><?xml version="1.0" encoding="utf-8"?>
<p:tagLst xmlns:a="http://schemas.openxmlformats.org/drawingml/2006/main" xmlns:r="http://schemas.openxmlformats.org/officeDocument/2006/relationships" xmlns:p="http://schemas.openxmlformats.org/presentationml/2006/main">
  <p:tag name="PA" val="v5.2.2"/>
</p:tagLst>
</file>

<file path=ppt/tags/tag197.xml><?xml version="1.0" encoding="utf-8"?>
<p:tagLst xmlns:a="http://schemas.openxmlformats.org/drawingml/2006/main" xmlns:r="http://schemas.openxmlformats.org/officeDocument/2006/relationships" xmlns:p="http://schemas.openxmlformats.org/presentationml/2006/main">
  <p:tag name="PA" val="v5.2.2"/>
</p:tagLst>
</file>

<file path=ppt/tags/tag198.xml><?xml version="1.0" encoding="utf-8"?>
<p:tagLst xmlns:a="http://schemas.openxmlformats.org/drawingml/2006/main" xmlns:r="http://schemas.openxmlformats.org/officeDocument/2006/relationships" xmlns:p="http://schemas.openxmlformats.org/presentationml/2006/main">
  <p:tag name="PA" val="v5.2.2"/>
</p:tagLst>
</file>

<file path=ppt/tags/tag199.xml><?xml version="1.0" encoding="utf-8"?>
<p:tagLst xmlns:a="http://schemas.openxmlformats.org/drawingml/2006/main" xmlns:r="http://schemas.openxmlformats.org/officeDocument/2006/relationships" xmlns:p="http://schemas.openxmlformats.org/presentationml/2006/main">
  <p:tag name="PA" val="v5.2.2"/>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20.xml><?xml version="1.0" encoding="utf-8"?>
<p:tagLst xmlns:a="http://schemas.openxmlformats.org/drawingml/2006/main" xmlns:r="http://schemas.openxmlformats.org/officeDocument/2006/relationships" xmlns:p="http://schemas.openxmlformats.org/presentationml/2006/main">
  <p:tag name="PA" val="v5.2.2"/>
</p:tagLst>
</file>

<file path=ppt/tags/tag200.xml><?xml version="1.0" encoding="utf-8"?>
<p:tagLst xmlns:a="http://schemas.openxmlformats.org/drawingml/2006/main" xmlns:r="http://schemas.openxmlformats.org/officeDocument/2006/relationships" xmlns:p="http://schemas.openxmlformats.org/presentationml/2006/main">
  <p:tag name="PA" val="v5.2.2"/>
</p:tagLst>
</file>

<file path=ppt/tags/tag201.xml><?xml version="1.0" encoding="utf-8"?>
<p:tagLst xmlns:a="http://schemas.openxmlformats.org/drawingml/2006/main" xmlns:r="http://schemas.openxmlformats.org/officeDocument/2006/relationships" xmlns:p="http://schemas.openxmlformats.org/presentationml/2006/main">
  <p:tag name="PA" val="v5.2.2"/>
</p:tagLst>
</file>

<file path=ppt/tags/tag202.xml><?xml version="1.0" encoding="utf-8"?>
<p:tagLst xmlns:a="http://schemas.openxmlformats.org/drawingml/2006/main" xmlns:r="http://schemas.openxmlformats.org/officeDocument/2006/relationships" xmlns:p="http://schemas.openxmlformats.org/presentationml/2006/main">
  <p:tag name="PA" val="v5.2.2"/>
</p:tagLst>
</file>

<file path=ppt/tags/tag203.xml><?xml version="1.0" encoding="utf-8"?>
<p:tagLst xmlns:a="http://schemas.openxmlformats.org/drawingml/2006/main" xmlns:r="http://schemas.openxmlformats.org/officeDocument/2006/relationships" xmlns:p="http://schemas.openxmlformats.org/presentationml/2006/main">
  <p:tag name="PA" val="v5.2.2"/>
</p:tagLst>
</file>

<file path=ppt/tags/tag204.xml><?xml version="1.0" encoding="utf-8"?>
<p:tagLst xmlns:a="http://schemas.openxmlformats.org/drawingml/2006/main" xmlns:r="http://schemas.openxmlformats.org/officeDocument/2006/relationships" xmlns:p="http://schemas.openxmlformats.org/presentationml/2006/main">
  <p:tag name="PA" val="v5.2.2"/>
</p:tagLst>
</file>

<file path=ppt/tags/tag205.xml><?xml version="1.0" encoding="utf-8"?>
<p:tagLst xmlns:a="http://schemas.openxmlformats.org/drawingml/2006/main" xmlns:r="http://schemas.openxmlformats.org/officeDocument/2006/relationships" xmlns:p="http://schemas.openxmlformats.org/presentationml/2006/main">
  <p:tag name="PA" val="v5.2.2"/>
</p:tagLst>
</file>

<file path=ppt/tags/tag206.xml><?xml version="1.0" encoding="utf-8"?>
<p:tagLst xmlns:a="http://schemas.openxmlformats.org/drawingml/2006/main" xmlns:r="http://schemas.openxmlformats.org/officeDocument/2006/relationships" xmlns:p="http://schemas.openxmlformats.org/presentationml/2006/main">
  <p:tag name="PA" val="v5.2.2"/>
</p:tagLst>
</file>

<file path=ppt/tags/tag207.xml><?xml version="1.0" encoding="utf-8"?>
<p:tagLst xmlns:a="http://schemas.openxmlformats.org/drawingml/2006/main" xmlns:r="http://schemas.openxmlformats.org/officeDocument/2006/relationships" xmlns:p="http://schemas.openxmlformats.org/presentationml/2006/main">
  <p:tag name="PA" val="v5.2.2"/>
</p:tagLst>
</file>

<file path=ppt/tags/tag208.xml><?xml version="1.0" encoding="utf-8"?>
<p:tagLst xmlns:a="http://schemas.openxmlformats.org/drawingml/2006/main" xmlns:r="http://schemas.openxmlformats.org/officeDocument/2006/relationships" xmlns:p="http://schemas.openxmlformats.org/presentationml/2006/main">
  <p:tag name="PA" val="v5.2.2"/>
</p:tagLst>
</file>

<file path=ppt/tags/tag209.xml><?xml version="1.0" encoding="utf-8"?>
<p:tagLst xmlns:a="http://schemas.openxmlformats.org/drawingml/2006/main" xmlns:r="http://schemas.openxmlformats.org/officeDocument/2006/relationships" xmlns:p="http://schemas.openxmlformats.org/presentationml/2006/main">
  <p:tag name="PA" val="v5.2.2"/>
</p:tagLst>
</file>

<file path=ppt/tags/tag21.xml><?xml version="1.0" encoding="utf-8"?>
<p:tagLst xmlns:a="http://schemas.openxmlformats.org/drawingml/2006/main" xmlns:r="http://schemas.openxmlformats.org/officeDocument/2006/relationships" xmlns:p="http://schemas.openxmlformats.org/presentationml/2006/main">
  <p:tag name="PA" val="v5.2.2"/>
</p:tagLst>
</file>

<file path=ppt/tags/tag210.xml><?xml version="1.0" encoding="utf-8"?>
<p:tagLst xmlns:a="http://schemas.openxmlformats.org/drawingml/2006/main" xmlns:r="http://schemas.openxmlformats.org/officeDocument/2006/relationships" xmlns:p="http://schemas.openxmlformats.org/presentationml/2006/main">
  <p:tag name="PA" val="v5.2.2"/>
</p:tagLst>
</file>

<file path=ppt/tags/tag211.xml><?xml version="1.0" encoding="utf-8"?>
<p:tagLst xmlns:a="http://schemas.openxmlformats.org/drawingml/2006/main" xmlns:r="http://schemas.openxmlformats.org/officeDocument/2006/relationships" xmlns:p="http://schemas.openxmlformats.org/presentationml/2006/main">
  <p:tag name="PA" val="v5.2.2"/>
</p:tagLst>
</file>

<file path=ppt/tags/tag212.xml><?xml version="1.0" encoding="utf-8"?>
<p:tagLst xmlns:a="http://schemas.openxmlformats.org/drawingml/2006/main" xmlns:r="http://schemas.openxmlformats.org/officeDocument/2006/relationships" xmlns:p="http://schemas.openxmlformats.org/presentationml/2006/main">
  <p:tag name="PA" val="v5.2.2"/>
</p:tagLst>
</file>

<file path=ppt/tags/tag213.xml><?xml version="1.0" encoding="utf-8"?>
<p:tagLst xmlns:a="http://schemas.openxmlformats.org/drawingml/2006/main" xmlns:r="http://schemas.openxmlformats.org/officeDocument/2006/relationships" xmlns:p="http://schemas.openxmlformats.org/presentationml/2006/main">
  <p:tag name="PA" val="v5.2.2"/>
</p:tagLst>
</file>

<file path=ppt/tags/tag214.xml><?xml version="1.0" encoding="utf-8"?>
<p:tagLst xmlns:a="http://schemas.openxmlformats.org/drawingml/2006/main" xmlns:r="http://schemas.openxmlformats.org/officeDocument/2006/relationships" xmlns:p="http://schemas.openxmlformats.org/presentationml/2006/main">
  <p:tag name="PA" val="v5.2.2"/>
</p:tagLst>
</file>

<file path=ppt/tags/tag215.xml><?xml version="1.0" encoding="utf-8"?>
<p:tagLst xmlns:a="http://schemas.openxmlformats.org/drawingml/2006/main" xmlns:r="http://schemas.openxmlformats.org/officeDocument/2006/relationships" xmlns:p="http://schemas.openxmlformats.org/presentationml/2006/main">
  <p:tag name="PA" val="v5.2.2"/>
</p:tagLst>
</file>

<file path=ppt/tags/tag216.xml><?xml version="1.0" encoding="utf-8"?>
<p:tagLst xmlns:a="http://schemas.openxmlformats.org/drawingml/2006/main" xmlns:r="http://schemas.openxmlformats.org/officeDocument/2006/relationships" xmlns:p="http://schemas.openxmlformats.org/presentationml/2006/main">
  <p:tag name="PA" val="v5.2.2"/>
</p:tagLst>
</file>

<file path=ppt/tags/tag217.xml><?xml version="1.0" encoding="utf-8"?>
<p:tagLst xmlns:a="http://schemas.openxmlformats.org/drawingml/2006/main" xmlns:r="http://schemas.openxmlformats.org/officeDocument/2006/relationships" xmlns:p="http://schemas.openxmlformats.org/presentationml/2006/main">
  <p:tag name="PA" val="v5.2.2"/>
</p:tagLst>
</file>

<file path=ppt/tags/tag218.xml><?xml version="1.0" encoding="utf-8"?>
<p:tagLst xmlns:a="http://schemas.openxmlformats.org/drawingml/2006/main" xmlns:r="http://schemas.openxmlformats.org/officeDocument/2006/relationships" xmlns:p="http://schemas.openxmlformats.org/presentationml/2006/main">
  <p:tag name="PA" val="v5.2.2"/>
</p:tagLst>
</file>

<file path=ppt/tags/tag219.xml><?xml version="1.0" encoding="utf-8"?>
<p:tagLst xmlns:a="http://schemas.openxmlformats.org/drawingml/2006/main" xmlns:r="http://schemas.openxmlformats.org/officeDocument/2006/relationships" xmlns:p="http://schemas.openxmlformats.org/presentationml/2006/main">
  <p:tag name="PA" val="v5.2.2"/>
</p:tagLst>
</file>

<file path=ppt/tags/tag22.xml><?xml version="1.0" encoding="utf-8"?>
<p:tagLst xmlns:a="http://schemas.openxmlformats.org/drawingml/2006/main" xmlns:r="http://schemas.openxmlformats.org/officeDocument/2006/relationships" xmlns:p="http://schemas.openxmlformats.org/presentationml/2006/main">
  <p:tag name="PA" val="v5.2.2"/>
</p:tagLst>
</file>

<file path=ppt/tags/tag220.xml><?xml version="1.0" encoding="utf-8"?>
<p:tagLst xmlns:a="http://schemas.openxmlformats.org/drawingml/2006/main" xmlns:r="http://schemas.openxmlformats.org/officeDocument/2006/relationships" xmlns:p="http://schemas.openxmlformats.org/presentationml/2006/main">
  <p:tag name="PA" val="v5.2.2"/>
</p:tagLst>
</file>

<file path=ppt/tags/tag221.xml><?xml version="1.0" encoding="utf-8"?>
<p:tagLst xmlns:a="http://schemas.openxmlformats.org/drawingml/2006/main" xmlns:r="http://schemas.openxmlformats.org/officeDocument/2006/relationships" xmlns:p="http://schemas.openxmlformats.org/presentationml/2006/main">
  <p:tag name="PA" val="v5.2.2"/>
</p:tagLst>
</file>

<file path=ppt/tags/tag222.xml><?xml version="1.0" encoding="utf-8"?>
<p:tagLst xmlns:a="http://schemas.openxmlformats.org/drawingml/2006/main" xmlns:r="http://schemas.openxmlformats.org/officeDocument/2006/relationships" xmlns:p="http://schemas.openxmlformats.org/presentationml/2006/main">
  <p:tag name="PA" val="v5.2.2"/>
</p:tagLst>
</file>

<file path=ppt/tags/tag223.xml><?xml version="1.0" encoding="utf-8"?>
<p:tagLst xmlns:a="http://schemas.openxmlformats.org/drawingml/2006/main" xmlns:r="http://schemas.openxmlformats.org/officeDocument/2006/relationships" xmlns:p="http://schemas.openxmlformats.org/presentationml/2006/main">
  <p:tag name="PA" val="v5.2.2"/>
</p:tagLst>
</file>

<file path=ppt/tags/tag224.xml><?xml version="1.0" encoding="utf-8"?>
<p:tagLst xmlns:a="http://schemas.openxmlformats.org/drawingml/2006/main" xmlns:r="http://schemas.openxmlformats.org/officeDocument/2006/relationships" xmlns:p="http://schemas.openxmlformats.org/presentationml/2006/main">
  <p:tag name="PA" val="v5.2.2"/>
</p:tagLst>
</file>

<file path=ppt/tags/tag225.xml><?xml version="1.0" encoding="utf-8"?>
<p:tagLst xmlns:a="http://schemas.openxmlformats.org/drawingml/2006/main" xmlns:r="http://schemas.openxmlformats.org/officeDocument/2006/relationships" xmlns:p="http://schemas.openxmlformats.org/presentationml/2006/main">
  <p:tag name="PA" val="v5.2.2"/>
</p:tagLst>
</file>

<file path=ppt/tags/tag226.xml><?xml version="1.0" encoding="utf-8"?>
<p:tagLst xmlns:a="http://schemas.openxmlformats.org/drawingml/2006/main" xmlns:r="http://schemas.openxmlformats.org/officeDocument/2006/relationships" xmlns:p="http://schemas.openxmlformats.org/presentationml/2006/main">
  <p:tag name="PA" val="v5.2.2"/>
</p:tagLst>
</file>

<file path=ppt/tags/tag227.xml><?xml version="1.0" encoding="utf-8"?>
<p:tagLst xmlns:a="http://schemas.openxmlformats.org/drawingml/2006/main" xmlns:r="http://schemas.openxmlformats.org/officeDocument/2006/relationships" xmlns:p="http://schemas.openxmlformats.org/presentationml/2006/main">
  <p:tag name="PA" val="v5.2.2"/>
</p:tagLst>
</file>

<file path=ppt/tags/tag228.xml><?xml version="1.0" encoding="utf-8"?>
<p:tagLst xmlns:a="http://schemas.openxmlformats.org/drawingml/2006/main" xmlns:r="http://schemas.openxmlformats.org/officeDocument/2006/relationships" xmlns:p="http://schemas.openxmlformats.org/presentationml/2006/main">
  <p:tag name="PA" val="v5.2.2"/>
</p:tagLst>
</file>

<file path=ppt/tags/tag229.xml><?xml version="1.0" encoding="utf-8"?>
<p:tagLst xmlns:a="http://schemas.openxmlformats.org/drawingml/2006/main" xmlns:r="http://schemas.openxmlformats.org/officeDocument/2006/relationships" xmlns:p="http://schemas.openxmlformats.org/presentationml/2006/main">
  <p:tag name="PA" val="v5.2.2"/>
</p:tagLst>
</file>

<file path=ppt/tags/tag23.xml><?xml version="1.0" encoding="utf-8"?>
<p:tagLst xmlns:a="http://schemas.openxmlformats.org/drawingml/2006/main" xmlns:r="http://schemas.openxmlformats.org/officeDocument/2006/relationships" xmlns:p="http://schemas.openxmlformats.org/presentationml/2006/main">
  <p:tag name="PA" val="v5.2.2"/>
</p:tagLst>
</file>

<file path=ppt/tags/tag230.xml><?xml version="1.0" encoding="utf-8"?>
<p:tagLst xmlns:a="http://schemas.openxmlformats.org/drawingml/2006/main" xmlns:r="http://schemas.openxmlformats.org/officeDocument/2006/relationships" xmlns:p="http://schemas.openxmlformats.org/presentationml/2006/main">
  <p:tag name="PA" val="v5.2.2"/>
</p:tagLst>
</file>

<file path=ppt/tags/tag231.xml><?xml version="1.0" encoding="utf-8"?>
<p:tagLst xmlns:a="http://schemas.openxmlformats.org/drawingml/2006/main" xmlns:r="http://schemas.openxmlformats.org/officeDocument/2006/relationships" xmlns:p="http://schemas.openxmlformats.org/presentationml/2006/main">
  <p:tag name="PA" val="v5.2.2"/>
</p:tagLst>
</file>

<file path=ppt/tags/tag232.xml><?xml version="1.0" encoding="utf-8"?>
<p:tagLst xmlns:a="http://schemas.openxmlformats.org/drawingml/2006/main" xmlns:r="http://schemas.openxmlformats.org/officeDocument/2006/relationships" xmlns:p="http://schemas.openxmlformats.org/presentationml/2006/main">
  <p:tag name="PA" val="v5.2.2"/>
</p:tagLst>
</file>

<file path=ppt/tags/tag233.xml><?xml version="1.0" encoding="utf-8"?>
<p:tagLst xmlns:a="http://schemas.openxmlformats.org/drawingml/2006/main" xmlns:r="http://schemas.openxmlformats.org/officeDocument/2006/relationships" xmlns:p="http://schemas.openxmlformats.org/presentationml/2006/main">
  <p:tag name="PA" val="v5.2.2"/>
</p:tagLst>
</file>

<file path=ppt/tags/tag234.xml><?xml version="1.0" encoding="utf-8"?>
<p:tagLst xmlns:a="http://schemas.openxmlformats.org/drawingml/2006/main" xmlns:r="http://schemas.openxmlformats.org/officeDocument/2006/relationships" xmlns:p="http://schemas.openxmlformats.org/presentationml/2006/main">
  <p:tag name="PA" val="v5.2.2"/>
</p:tagLst>
</file>

<file path=ppt/tags/tag235.xml><?xml version="1.0" encoding="utf-8"?>
<p:tagLst xmlns:a="http://schemas.openxmlformats.org/drawingml/2006/main" xmlns:r="http://schemas.openxmlformats.org/officeDocument/2006/relationships" xmlns:p="http://schemas.openxmlformats.org/presentationml/2006/main">
  <p:tag name="PA" val="v5.2.2"/>
</p:tagLst>
</file>

<file path=ppt/tags/tag236.xml><?xml version="1.0" encoding="utf-8"?>
<p:tagLst xmlns:a="http://schemas.openxmlformats.org/drawingml/2006/main" xmlns:r="http://schemas.openxmlformats.org/officeDocument/2006/relationships" xmlns:p="http://schemas.openxmlformats.org/presentationml/2006/main">
  <p:tag name="PA" val="v5.2.2"/>
</p:tagLst>
</file>

<file path=ppt/tags/tag237.xml><?xml version="1.0" encoding="utf-8"?>
<p:tagLst xmlns:a="http://schemas.openxmlformats.org/drawingml/2006/main" xmlns:r="http://schemas.openxmlformats.org/officeDocument/2006/relationships" xmlns:p="http://schemas.openxmlformats.org/presentationml/2006/main">
  <p:tag name="PA" val="v5.2.2"/>
</p:tagLst>
</file>

<file path=ppt/tags/tag238.xml><?xml version="1.0" encoding="utf-8"?>
<p:tagLst xmlns:a="http://schemas.openxmlformats.org/drawingml/2006/main" xmlns:r="http://schemas.openxmlformats.org/officeDocument/2006/relationships" xmlns:p="http://schemas.openxmlformats.org/presentationml/2006/main">
  <p:tag name="PA" val="v5.2.2"/>
</p:tagLst>
</file>

<file path=ppt/tags/tag239.xml><?xml version="1.0" encoding="utf-8"?>
<p:tagLst xmlns:a="http://schemas.openxmlformats.org/drawingml/2006/main" xmlns:r="http://schemas.openxmlformats.org/officeDocument/2006/relationships" xmlns:p="http://schemas.openxmlformats.org/presentationml/2006/main">
  <p:tag name="PA" val="v5.2.2"/>
</p:tagLst>
</file>

<file path=ppt/tags/tag24.xml><?xml version="1.0" encoding="utf-8"?>
<p:tagLst xmlns:a="http://schemas.openxmlformats.org/drawingml/2006/main" xmlns:r="http://schemas.openxmlformats.org/officeDocument/2006/relationships" xmlns:p="http://schemas.openxmlformats.org/presentationml/2006/main">
  <p:tag name="PA" val="v5.2.2"/>
</p:tagLst>
</file>

<file path=ppt/tags/tag240.xml><?xml version="1.0" encoding="utf-8"?>
<p:tagLst xmlns:a="http://schemas.openxmlformats.org/drawingml/2006/main" xmlns:r="http://schemas.openxmlformats.org/officeDocument/2006/relationships" xmlns:p="http://schemas.openxmlformats.org/presentationml/2006/main">
  <p:tag name="PA" val="v5.2.2"/>
</p:tagLst>
</file>

<file path=ppt/tags/tag241.xml><?xml version="1.0" encoding="utf-8"?>
<p:tagLst xmlns:a="http://schemas.openxmlformats.org/drawingml/2006/main" xmlns:r="http://schemas.openxmlformats.org/officeDocument/2006/relationships" xmlns:p="http://schemas.openxmlformats.org/presentationml/2006/main">
  <p:tag name="PA" val="v5.2.2"/>
</p:tagLst>
</file>

<file path=ppt/tags/tag242.xml><?xml version="1.0" encoding="utf-8"?>
<p:tagLst xmlns:a="http://schemas.openxmlformats.org/drawingml/2006/main" xmlns:r="http://schemas.openxmlformats.org/officeDocument/2006/relationships" xmlns:p="http://schemas.openxmlformats.org/presentationml/2006/main">
  <p:tag name="PA" val="v5.2.2"/>
</p:tagLst>
</file>

<file path=ppt/tags/tag243.xml><?xml version="1.0" encoding="utf-8"?>
<p:tagLst xmlns:a="http://schemas.openxmlformats.org/drawingml/2006/main" xmlns:r="http://schemas.openxmlformats.org/officeDocument/2006/relationships" xmlns:p="http://schemas.openxmlformats.org/presentationml/2006/main">
  <p:tag name="PA" val="v5.2.2"/>
</p:tagLst>
</file>

<file path=ppt/tags/tag244.xml><?xml version="1.0" encoding="utf-8"?>
<p:tagLst xmlns:a="http://schemas.openxmlformats.org/drawingml/2006/main" xmlns:r="http://schemas.openxmlformats.org/officeDocument/2006/relationships" xmlns:p="http://schemas.openxmlformats.org/presentationml/2006/main">
  <p:tag name="PA" val="v5.2.2"/>
</p:tagLst>
</file>

<file path=ppt/tags/tag245.xml><?xml version="1.0" encoding="utf-8"?>
<p:tagLst xmlns:a="http://schemas.openxmlformats.org/drawingml/2006/main" xmlns:r="http://schemas.openxmlformats.org/officeDocument/2006/relationships" xmlns:p="http://schemas.openxmlformats.org/presentationml/2006/main">
  <p:tag name="PA" val="v5.2.2"/>
</p:tagLst>
</file>

<file path=ppt/tags/tag246.xml><?xml version="1.0" encoding="utf-8"?>
<p:tagLst xmlns:a="http://schemas.openxmlformats.org/drawingml/2006/main" xmlns:r="http://schemas.openxmlformats.org/officeDocument/2006/relationships" xmlns:p="http://schemas.openxmlformats.org/presentationml/2006/main">
  <p:tag name="PA" val="v5.2.2"/>
</p:tagLst>
</file>

<file path=ppt/tags/tag247.xml><?xml version="1.0" encoding="utf-8"?>
<p:tagLst xmlns:a="http://schemas.openxmlformats.org/drawingml/2006/main" xmlns:r="http://schemas.openxmlformats.org/officeDocument/2006/relationships" xmlns:p="http://schemas.openxmlformats.org/presentationml/2006/main">
  <p:tag name="PA" val="v5.2.2"/>
</p:tagLst>
</file>

<file path=ppt/tags/tag248.xml><?xml version="1.0" encoding="utf-8"?>
<p:tagLst xmlns:a="http://schemas.openxmlformats.org/drawingml/2006/main" xmlns:r="http://schemas.openxmlformats.org/officeDocument/2006/relationships" xmlns:p="http://schemas.openxmlformats.org/presentationml/2006/main">
  <p:tag name="PA" val="v5.2.2"/>
</p:tagLst>
</file>

<file path=ppt/tags/tag249.xml><?xml version="1.0" encoding="utf-8"?>
<p:tagLst xmlns:a="http://schemas.openxmlformats.org/drawingml/2006/main" xmlns:r="http://schemas.openxmlformats.org/officeDocument/2006/relationships" xmlns:p="http://schemas.openxmlformats.org/presentationml/2006/main">
  <p:tag name="PA" val="v5.2.2"/>
</p:tagLst>
</file>

<file path=ppt/tags/tag25.xml><?xml version="1.0" encoding="utf-8"?>
<p:tagLst xmlns:a="http://schemas.openxmlformats.org/drawingml/2006/main" xmlns:r="http://schemas.openxmlformats.org/officeDocument/2006/relationships" xmlns:p="http://schemas.openxmlformats.org/presentationml/2006/main">
  <p:tag name="PA" val="v5.2.2"/>
</p:tagLst>
</file>

<file path=ppt/tags/tag250.xml><?xml version="1.0" encoding="utf-8"?>
<p:tagLst xmlns:a="http://schemas.openxmlformats.org/drawingml/2006/main" xmlns:r="http://schemas.openxmlformats.org/officeDocument/2006/relationships" xmlns:p="http://schemas.openxmlformats.org/presentationml/2006/main">
  <p:tag name="PA" val="v5.2.2"/>
</p:tagLst>
</file>

<file path=ppt/tags/tag251.xml><?xml version="1.0" encoding="utf-8"?>
<p:tagLst xmlns:a="http://schemas.openxmlformats.org/drawingml/2006/main" xmlns:r="http://schemas.openxmlformats.org/officeDocument/2006/relationships" xmlns:p="http://schemas.openxmlformats.org/presentationml/2006/main">
  <p:tag name="PA" val="v5.2.2"/>
</p:tagLst>
</file>

<file path=ppt/tags/tag252.xml><?xml version="1.0" encoding="utf-8"?>
<p:tagLst xmlns:a="http://schemas.openxmlformats.org/drawingml/2006/main" xmlns:r="http://schemas.openxmlformats.org/officeDocument/2006/relationships" xmlns:p="http://schemas.openxmlformats.org/presentationml/2006/main">
  <p:tag name="PA" val="v5.2.2"/>
</p:tagLst>
</file>

<file path=ppt/tags/tag253.xml><?xml version="1.0" encoding="utf-8"?>
<p:tagLst xmlns:a="http://schemas.openxmlformats.org/drawingml/2006/main" xmlns:r="http://schemas.openxmlformats.org/officeDocument/2006/relationships" xmlns:p="http://schemas.openxmlformats.org/presentationml/2006/main">
  <p:tag name="PA" val="v5.2.2"/>
</p:tagLst>
</file>

<file path=ppt/tags/tag254.xml><?xml version="1.0" encoding="utf-8"?>
<p:tagLst xmlns:a="http://schemas.openxmlformats.org/drawingml/2006/main" xmlns:r="http://schemas.openxmlformats.org/officeDocument/2006/relationships" xmlns:p="http://schemas.openxmlformats.org/presentationml/2006/main">
  <p:tag name="PA" val="v5.2.2"/>
</p:tagLst>
</file>

<file path=ppt/tags/tag255.xml><?xml version="1.0" encoding="utf-8"?>
<p:tagLst xmlns:a="http://schemas.openxmlformats.org/drawingml/2006/main" xmlns:r="http://schemas.openxmlformats.org/officeDocument/2006/relationships" xmlns:p="http://schemas.openxmlformats.org/presentationml/2006/main">
  <p:tag name="PA" val="v5.2.2"/>
</p:tagLst>
</file>

<file path=ppt/tags/tag256.xml><?xml version="1.0" encoding="utf-8"?>
<p:tagLst xmlns:a="http://schemas.openxmlformats.org/drawingml/2006/main" xmlns:r="http://schemas.openxmlformats.org/officeDocument/2006/relationships" xmlns:p="http://schemas.openxmlformats.org/presentationml/2006/main">
  <p:tag name="PA" val="v5.2.2"/>
</p:tagLst>
</file>

<file path=ppt/tags/tag257.xml><?xml version="1.0" encoding="utf-8"?>
<p:tagLst xmlns:a="http://schemas.openxmlformats.org/drawingml/2006/main" xmlns:r="http://schemas.openxmlformats.org/officeDocument/2006/relationships" xmlns:p="http://schemas.openxmlformats.org/presentationml/2006/main">
  <p:tag name="PA" val="v5.2.2"/>
</p:tagLst>
</file>

<file path=ppt/tags/tag258.xml><?xml version="1.0" encoding="utf-8"?>
<p:tagLst xmlns:a="http://schemas.openxmlformats.org/drawingml/2006/main" xmlns:r="http://schemas.openxmlformats.org/officeDocument/2006/relationships" xmlns:p="http://schemas.openxmlformats.org/presentationml/2006/main">
  <p:tag name="PA" val="v5.2.2"/>
</p:tagLst>
</file>

<file path=ppt/tags/tag259.xml><?xml version="1.0" encoding="utf-8"?>
<p:tagLst xmlns:a="http://schemas.openxmlformats.org/drawingml/2006/main" xmlns:r="http://schemas.openxmlformats.org/officeDocument/2006/relationships" xmlns:p="http://schemas.openxmlformats.org/presentationml/2006/main">
  <p:tag name="PA" val="v5.2.2"/>
</p:tagLst>
</file>

<file path=ppt/tags/tag26.xml><?xml version="1.0" encoding="utf-8"?>
<p:tagLst xmlns:a="http://schemas.openxmlformats.org/drawingml/2006/main" xmlns:r="http://schemas.openxmlformats.org/officeDocument/2006/relationships" xmlns:p="http://schemas.openxmlformats.org/presentationml/2006/main">
  <p:tag name="PA" val="v5.2.2"/>
</p:tagLst>
</file>

<file path=ppt/tags/tag260.xml><?xml version="1.0" encoding="utf-8"?>
<p:tagLst xmlns:a="http://schemas.openxmlformats.org/drawingml/2006/main" xmlns:r="http://schemas.openxmlformats.org/officeDocument/2006/relationships" xmlns:p="http://schemas.openxmlformats.org/presentationml/2006/main">
  <p:tag name="PA" val="v5.2.2"/>
</p:tagLst>
</file>

<file path=ppt/tags/tag261.xml><?xml version="1.0" encoding="utf-8"?>
<p:tagLst xmlns:a="http://schemas.openxmlformats.org/drawingml/2006/main" xmlns:r="http://schemas.openxmlformats.org/officeDocument/2006/relationships" xmlns:p="http://schemas.openxmlformats.org/presentationml/2006/main">
  <p:tag name="PA" val="v5.2.2"/>
</p:tagLst>
</file>

<file path=ppt/tags/tag262.xml><?xml version="1.0" encoding="utf-8"?>
<p:tagLst xmlns:a="http://schemas.openxmlformats.org/drawingml/2006/main" xmlns:r="http://schemas.openxmlformats.org/officeDocument/2006/relationships" xmlns:p="http://schemas.openxmlformats.org/presentationml/2006/main">
  <p:tag name="PA" val="v5.2.2"/>
</p:tagLst>
</file>

<file path=ppt/tags/tag263.xml><?xml version="1.0" encoding="utf-8"?>
<p:tagLst xmlns:a="http://schemas.openxmlformats.org/drawingml/2006/main" xmlns:r="http://schemas.openxmlformats.org/officeDocument/2006/relationships" xmlns:p="http://schemas.openxmlformats.org/presentationml/2006/main">
  <p:tag name="PA" val="v5.2.2"/>
</p:tagLst>
</file>

<file path=ppt/tags/tag264.xml><?xml version="1.0" encoding="utf-8"?>
<p:tagLst xmlns:a="http://schemas.openxmlformats.org/drawingml/2006/main" xmlns:r="http://schemas.openxmlformats.org/officeDocument/2006/relationships" xmlns:p="http://schemas.openxmlformats.org/presentationml/2006/main">
  <p:tag name="PA" val="v5.2.2"/>
</p:tagLst>
</file>

<file path=ppt/tags/tag265.xml><?xml version="1.0" encoding="utf-8"?>
<p:tagLst xmlns:a="http://schemas.openxmlformats.org/drawingml/2006/main" xmlns:r="http://schemas.openxmlformats.org/officeDocument/2006/relationships" xmlns:p="http://schemas.openxmlformats.org/presentationml/2006/main">
  <p:tag name="PA" val="v5.2.2"/>
</p:tagLst>
</file>

<file path=ppt/tags/tag266.xml><?xml version="1.0" encoding="utf-8"?>
<p:tagLst xmlns:a="http://schemas.openxmlformats.org/drawingml/2006/main" xmlns:r="http://schemas.openxmlformats.org/officeDocument/2006/relationships" xmlns:p="http://schemas.openxmlformats.org/presentationml/2006/main">
  <p:tag name="PA" val="v5.2.2"/>
</p:tagLst>
</file>

<file path=ppt/tags/tag267.xml><?xml version="1.0" encoding="utf-8"?>
<p:tagLst xmlns:a="http://schemas.openxmlformats.org/drawingml/2006/main" xmlns:r="http://schemas.openxmlformats.org/officeDocument/2006/relationships" xmlns:p="http://schemas.openxmlformats.org/presentationml/2006/main">
  <p:tag name="PA" val="v5.2.2"/>
</p:tagLst>
</file>

<file path=ppt/tags/tag268.xml><?xml version="1.0" encoding="utf-8"?>
<p:tagLst xmlns:a="http://schemas.openxmlformats.org/drawingml/2006/main" xmlns:r="http://schemas.openxmlformats.org/officeDocument/2006/relationships" xmlns:p="http://schemas.openxmlformats.org/presentationml/2006/main">
  <p:tag name="PA" val="v5.2.2"/>
</p:tagLst>
</file>

<file path=ppt/tags/tag269.xml><?xml version="1.0" encoding="utf-8"?>
<p:tagLst xmlns:a="http://schemas.openxmlformats.org/drawingml/2006/main" xmlns:r="http://schemas.openxmlformats.org/officeDocument/2006/relationships" xmlns:p="http://schemas.openxmlformats.org/presentationml/2006/main">
  <p:tag name="PA" val="v5.2.2"/>
</p:tagLst>
</file>

<file path=ppt/tags/tag27.xml><?xml version="1.0" encoding="utf-8"?>
<p:tagLst xmlns:a="http://schemas.openxmlformats.org/drawingml/2006/main" xmlns:r="http://schemas.openxmlformats.org/officeDocument/2006/relationships" xmlns:p="http://schemas.openxmlformats.org/presentationml/2006/main">
  <p:tag name="PA" val="v5.2.2"/>
</p:tagLst>
</file>

<file path=ppt/tags/tag270.xml><?xml version="1.0" encoding="utf-8"?>
<p:tagLst xmlns:a="http://schemas.openxmlformats.org/drawingml/2006/main" xmlns:r="http://schemas.openxmlformats.org/officeDocument/2006/relationships" xmlns:p="http://schemas.openxmlformats.org/presentationml/2006/main">
  <p:tag name="PA" val="v5.2.2"/>
</p:tagLst>
</file>

<file path=ppt/tags/tag271.xml><?xml version="1.0" encoding="utf-8"?>
<p:tagLst xmlns:a="http://schemas.openxmlformats.org/drawingml/2006/main" xmlns:r="http://schemas.openxmlformats.org/officeDocument/2006/relationships" xmlns:p="http://schemas.openxmlformats.org/presentationml/2006/main">
  <p:tag name="PA" val="v5.2.2"/>
</p:tagLst>
</file>

<file path=ppt/tags/tag272.xml><?xml version="1.0" encoding="utf-8"?>
<p:tagLst xmlns:a="http://schemas.openxmlformats.org/drawingml/2006/main" xmlns:r="http://schemas.openxmlformats.org/officeDocument/2006/relationships" xmlns:p="http://schemas.openxmlformats.org/presentationml/2006/main">
  <p:tag name="PA" val="v5.2.2"/>
</p:tagLst>
</file>

<file path=ppt/tags/tag273.xml><?xml version="1.0" encoding="utf-8"?>
<p:tagLst xmlns:a="http://schemas.openxmlformats.org/drawingml/2006/main" xmlns:r="http://schemas.openxmlformats.org/officeDocument/2006/relationships" xmlns:p="http://schemas.openxmlformats.org/presentationml/2006/main">
  <p:tag name="PA" val="v5.2.2"/>
</p:tagLst>
</file>

<file path=ppt/tags/tag274.xml><?xml version="1.0" encoding="utf-8"?>
<p:tagLst xmlns:a="http://schemas.openxmlformats.org/drawingml/2006/main" xmlns:r="http://schemas.openxmlformats.org/officeDocument/2006/relationships" xmlns:p="http://schemas.openxmlformats.org/presentationml/2006/main">
  <p:tag name="PA" val="v5.2.2"/>
</p:tagLst>
</file>

<file path=ppt/tags/tag275.xml><?xml version="1.0" encoding="utf-8"?>
<p:tagLst xmlns:a="http://schemas.openxmlformats.org/drawingml/2006/main" xmlns:r="http://schemas.openxmlformats.org/officeDocument/2006/relationships" xmlns:p="http://schemas.openxmlformats.org/presentationml/2006/main">
  <p:tag name="PA" val="v5.2.2"/>
</p:tagLst>
</file>

<file path=ppt/tags/tag276.xml><?xml version="1.0" encoding="utf-8"?>
<p:tagLst xmlns:a="http://schemas.openxmlformats.org/drawingml/2006/main" xmlns:r="http://schemas.openxmlformats.org/officeDocument/2006/relationships" xmlns:p="http://schemas.openxmlformats.org/presentationml/2006/main">
  <p:tag name="PA" val="v5.2.2"/>
</p:tagLst>
</file>

<file path=ppt/tags/tag277.xml><?xml version="1.0" encoding="utf-8"?>
<p:tagLst xmlns:a="http://schemas.openxmlformats.org/drawingml/2006/main" xmlns:r="http://schemas.openxmlformats.org/officeDocument/2006/relationships" xmlns:p="http://schemas.openxmlformats.org/presentationml/2006/main">
  <p:tag name="PA" val="v5.2.2"/>
</p:tagLst>
</file>

<file path=ppt/tags/tag278.xml><?xml version="1.0" encoding="utf-8"?>
<p:tagLst xmlns:a="http://schemas.openxmlformats.org/drawingml/2006/main" xmlns:r="http://schemas.openxmlformats.org/officeDocument/2006/relationships" xmlns:p="http://schemas.openxmlformats.org/presentationml/2006/main">
  <p:tag name="PA" val="v5.2.2"/>
</p:tagLst>
</file>

<file path=ppt/tags/tag279.xml><?xml version="1.0" encoding="utf-8"?>
<p:tagLst xmlns:a="http://schemas.openxmlformats.org/drawingml/2006/main" xmlns:r="http://schemas.openxmlformats.org/officeDocument/2006/relationships" xmlns:p="http://schemas.openxmlformats.org/presentationml/2006/main">
  <p:tag name="PA" val="v5.2.2"/>
</p:tagLst>
</file>

<file path=ppt/tags/tag28.xml><?xml version="1.0" encoding="utf-8"?>
<p:tagLst xmlns:a="http://schemas.openxmlformats.org/drawingml/2006/main" xmlns:r="http://schemas.openxmlformats.org/officeDocument/2006/relationships" xmlns:p="http://schemas.openxmlformats.org/presentationml/2006/main">
  <p:tag name="PA" val="v5.2.2"/>
</p:tagLst>
</file>

<file path=ppt/tags/tag280.xml><?xml version="1.0" encoding="utf-8"?>
<p:tagLst xmlns:a="http://schemas.openxmlformats.org/drawingml/2006/main" xmlns:r="http://schemas.openxmlformats.org/officeDocument/2006/relationships" xmlns:p="http://schemas.openxmlformats.org/presentationml/2006/main">
  <p:tag name="PA" val="v5.2.2"/>
</p:tagLst>
</file>

<file path=ppt/tags/tag281.xml><?xml version="1.0" encoding="utf-8"?>
<p:tagLst xmlns:a="http://schemas.openxmlformats.org/drawingml/2006/main" xmlns:r="http://schemas.openxmlformats.org/officeDocument/2006/relationships" xmlns:p="http://schemas.openxmlformats.org/presentationml/2006/main">
  <p:tag name="PA" val="v5.2.2"/>
</p:tagLst>
</file>

<file path=ppt/tags/tag282.xml><?xml version="1.0" encoding="utf-8"?>
<p:tagLst xmlns:a="http://schemas.openxmlformats.org/drawingml/2006/main" xmlns:r="http://schemas.openxmlformats.org/officeDocument/2006/relationships" xmlns:p="http://schemas.openxmlformats.org/presentationml/2006/main">
  <p:tag name="PA" val="v5.2.2"/>
</p:tagLst>
</file>

<file path=ppt/tags/tag283.xml><?xml version="1.0" encoding="utf-8"?>
<p:tagLst xmlns:a="http://schemas.openxmlformats.org/drawingml/2006/main" xmlns:r="http://schemas.openxmlformats.org/officeDocument/2006/relationships" xmlns:p="http://schemas.openxmlformats.org/presentationml/2006/main">
  <p:tag name="PA" val="v5.2.2"/>
</p:tagLst>
</file>

<file path=ppt/tags/tag284.xml><?xml version="1.0" encoding="utf-8"?>
<p:tagLst xmlns:a="http://schemas.openxmlformats.org/drawingml/2006/main" xmlns:r="http://schemas.openxmlformats.org/officeDocument/2006/relationships" xmlns:p="http://schemas.openxmlformats.org/presentationml/2006/main">
  <p:tag name="PA" val="v5.2.2"/>
</p:tagLst>
</file>

<file path=ppt/tags/tag285.xml><?xml version="1.0" encoding="utf-8"?>
<p:tagLst xmlns:a="http://schemas.openxmlformats.org/drawingml/2006/main" xmlns:r="http://schemas.openxmlformats.org/officeDocument/2006/relationships" xmlns:p="http://schemas.openxmlformats.org/presentationml/2006/main">
  <p:tag name="PA" val="v5.2.2"/>
</p:tagLst>
</file>

<file path=ppt/tags/tag286.xml><?xml version="1.0" encoding="utf-8"?>
<p:tagLst xmlns:a="http://schemas.openxmlformats.org/drawingml/2006/main" xmlns:r="http://schemas.openxmlformats.org/officeDocument/2006/relationships" xmlns:p="http://schemas.openxmlformats.org/presentationml/2006/main">
  <p:tag name="PA" val="v5.2.2"/>
</p:tagLst>
</file>

<file path=ppt/tags/tag287.xml><?xml version="1.0" encoding="utf-8"?>
<p:tagLst xmlns:a="http://schemas.openxmlformats.org/drawingml/2006/main" xmlns:r="http://schemas.openxmlformats.org/officeDocument/2006/relationships" xmlns:p="http://schemas.openxmlformats.org/presentationml/2006/main">
  <p:tag name="PA" val="v5.2.2"/>
</p:tagLst>
</file>

<file path=ppt/tags/tag288.xml><?xml version="1.0" encoding="utf-8"?>
<p:tagLst xmlns:a="http://schemas.openxmlformats.org/drawingml/2006/main" xmlns:r="http://schemas.openxmlformats.org/officeDocument/2006/relationships" xmlns:p="http://schemas.openxmlformats.org/presentationml/2006/main">
  <p:tag name="PA" val="v5.2.2"/>
</p:tagLst>
</file>

<file path=ppt/tags/tag289.xml><?xml version="1.0" encoding="utf-8"?>
<p:tagLst xmlns:a="http://schemas.openxmlformats.org/drawingml/2006/main" xmlns:r="http://schemas.openxmlformats.org/officeDocument/2006/relationships" xmlns:p="http://schemas.openxmlformats.org/presentationml/2006/main">
  <p:tag name="PA" val="v5.2.2"/>
</p:tagLst>
</file>

<file path=ppt/tags/tag29.xml><?xml version="1.0" encoding="utf-8"?>
<p:tagLst xmlns:a="http://schemas.openxmlformats.org/drawingml/2006/main" xmlns:r="http://schemas.openxmlformats.org/officeDocument/2006/relationships" xmlns:p="http://schemas.openxmlformats.org/presentationml/2006/main">
  <p:tag name="PA" val="v5.2.2"/>
</p:tagLst>
</file>

<file path=ppt/tags/tag290.xml><?xml version="1.0" encoding="utf-8"?>
<p:tagLst xmlns:a="http://schemas.openxmlformats.org/drawingml/2006/main" xmlns:r="http://schemas.openxmlformats.org/officeDocument/2006/relationships" xmlns:p="http://schemas.openxmlformats.org/presentationml/2006/main">
  <p:tag name="PA" val="v5.2.2"/>
</p:tagLst>
</file>

<file path=ppt/tags/tag291.xml><?xml version="1.0" encoding="utf-8"?>
<p:tagLst xmlns:a="http://schemas.openxmlformats.org/drawingml/2006/main" xmlns:r="http://schemas.openxmlformats.org/officeDocument/2006/relationships" xmlns:p="http://schemas.openxmlformats.org/presentationml/2006/main">
  <p:tag name="PA" val="v5.2.2"/>
</p:tagLst>
</file>

<file path=ppt/tags/tag292.xml><?xml version="1.0" encoding="utf-8"?>
<p:tagLst xmlns:a="http://schemas.openxmlformats.org/drawingml/2006/main" xmlns:r="http://schemas.openxmlformats.org/officeDocument/2006/relationships" xmlns:p="http://schemas.openxmlformats.org/presentationml/2006/main">
  <p:tag name="PA" val="v5.2.2"/>
</p:tagLst>
</file>

<file path=ppt/tags/tag293.xml><?xml version="1.0" encoding="utf-8"?>
<p:tagLst xmlns:a="http://schemas.openxmlformats.org/drawingml/2006/main" xmlns:r="http://schemas.openxmlformats.org/officeDocument/2006/relationships" xmlns:p="http://schemas.openxmlformats.org/presentationml/2006/main">
  <p:tag name="PA" val="v5.2.2"/>
</p:tagLst>
</file>

<file path=ppt/tags/tag294.xml><?xml version="1.0" encoding="utf-8"?>
<p:tagLst xmlns:a="http://schemas.openxmlformats.org/drawingml/2006/main" xmlns:r="http://schemas.openxmlformats.org/officeDocument/2006/relationships" xmlns:p="http://schemas.openxmlformats.org/presentationml/2006/main">
  <p:tag name="PA" val="v5.2.2"/>
</p:tagLst>
</file>

<file path=ppt/tags/tag295.xml><?xml version="1.0" encoding="utf-8"?>
<p:tagLst xmlns:a="http://schemas.openxmlformats.org/drawingml/2006/main" xmlns:r="http://schemas.openxmlformats.org/officeDocument/2006/relationships" xmlns:p="http://schemas.openxmlformats.org/presentationml/2006/main">
  <p:tag name="PA" val="v5.2.2"/>
</p:tagLst>
</file>

<file path=ppt/tags/tag296.xml><?xml version="1.0" encoding="utf-8"?>
<p:tagLst xmlns:a="http://schemas.openxmlformats.org/drawingml/2006/main" xmlns:r="http://schemas.openxmlformats.org/officeDocument/2006/relationships" xmlns:p="http://schemas.openxmlformats.org/presentationml/2006/main">
  <p:tag name="PA" val="v5.2.2"/>
</p:tagLst>
</file>

<file path=ppt/tags/tag297.xml><?xml version="1.0" encoding="utf-8"?>
<p:tagLst xmlns:a="http://schemas.openxmlformats.org/drawingml/2006/main" xmlns:r="http://schemas.openxmlformats.org/officeDocument/2006/relationships" xmlns:p="http://schemas.openxmlformats.org/presentationml/2006/main">
  <p:tag name="PA" val="v5.2.2"/>
</p:tagLst>
</file>

<file path=ppt/tags/tag298.xml><?xml version="1.0" encoding="utf-8"?>
<p:tagLst xmlns:a="http://schemas.openxmlformats.org/drawingml/2006/main" xmlns:r="http://schemas.openxmlformats.org/officeDocument/2006/relationships" xmlns:p="http://schemas.openxmlformats.org/presentationml/2006/main">
  <p:tag name="PA" val="v5.2.2"/>
</p:tagLst>
</file>

<file path=ppt/tags/tag299.xml><?xml version="1.0" encoding="utf-8"?>
<p:tagLst xmlns:a="http://schemas.openxmlformats.org/drawingml/2006/main" xmlns:r="http://schemas.openxmlformats.org/officeDocument/2006/relationships" xmlns:p="http://schemas.openxmlformats.org/presentationml/2006/main">
  <p:tag name="PA" val="v5.2.2"/>
</p:tagLst>
</file>

<file path=ppt/tags/tag3.xml><?xml version="1.0" encoding="utf-8"?>
<p:tagLst xmlns:a="http://schemas.openxmlformats.org/drawingml/2006/main" xmlns:r="http://schemas.openxmlformats.org/officeDocument/2006/relationships" xmlns:p="http://schemas.openxmlformats.org/presentationml/2006/main">
  <p:tag name="PA" val="v5.2.4"/>
</p:tagLst>
</file>

<file path=ppt/tags/tag30.xml><?xml version="1.0" encoding="utf-8"?>
<p:tagLst xmlns:a="http://schemas.openxmlformats.org/drawingml/2006/main" xmlns:r="http://schemas.openxmlformats.org/officeDocument/2006/relationships" xmlns:p="http://schemas.openxmlformats.org/presentationml/2006/main">
  <p:tag name="PA" val="v5.2.2"/>
</p:tagLst>
</file>

<file path=ppt/tags/tag300.xml><?xml version="1.0" encoding="utf-8"?>
<p:tagLst xmlns:a="http://schemas.openxmlformats.org/drawingml/2006/main" xmlns:r="http://schemas.openxmlformats.org/officeDocument/2006/relationships" xmlns:p="http://schemas.openxmlformats.org/presentationml/2006/main">
  <p:tag name="PA" val="v5.2.2"/>
</p:tagLst>
</file>

<file path=ppt/tags/tag301.xml><?xml version="1.0" encoding="utf-8"?>
<p:tagLst xmlns:a="http://schemas.openxmlformats.org/drawingml/2006/main" xmlns:r="http://schemas.openxmlformats.org/officeDocument/2006/relationships" xmlns:p="http://schemas.openxmlformats.org/presentationml/2006/main">
  <p:tag name="PA" val="v5.2.2"/>
</p:tagLst>
</file>

<file path=ppt/tags/tag302.xml><?xml version="1.0" encoding="utf-8"?>
<p:tagLst xmlns:a="http://schemas.openxmlformats.org/drawingml/2006/main" xmlns:r="http://schemas.openxmlformats.org/officeDocument/2006/relationships" xmlns:p="http://schemas.openxmlformats.org/presentationml/2006/main">
  <p:tag name="PA" val="v5.2.2"/>
</p:tagLst>
</file>

<file path=ppt/tags/tag303.xml><?xml version="1.0" encoding="utf-8"?>
<p:tagLst xmlns:a="http://schemas.openxmlformats.org/drawingml/2006/main" xmlns:r="http://schemas.openxmlformats.org/officeDocument/2006/relationships" xmlns:p="http://schemas.openxmlformats.org/presentationml/2006/main">
  <p:tag name="PA" val="v5.2.2"/>
</p:tagLst>
</file>

<file path=ppt/tags/tag304.xml><?xml version="1.0" encoding="utf-8"?>
<p:tagLst xmlns:a="http://schemas.openxmlformats.org/drawingml/2006/main" xmlns:r="http://schemas.openxmlformats.org/officeDocument/2006/relationships" xmlns:p="http://schemas.openxmlformats.org/presentationml/2006/main">
  <p:tag name="PA" val="v5.2.2"/>
</p:tagLst>
</file>

<file path=ppt/tags/tag305.xml><?xml version="1.0" encoding="utf-8"?>
<p:tagLst xmlns:a="http://schemas.openxmlformats.org/drawingml/2006/main" xmlns:r="http://schemas.openxmlformats.org/officeDocument/2006/relationships" xmlns:p="http://schemas.openxmlformats.org/presentationml/2006/main">
  <p:tag name="PA" val="v5.2.2"/>
</p:tagLst>
</file>

<file path=ppt/tags/tag306.xml><?xml version="1.0" encoding="utf-8"?>
<p:tagLst xmlns:a="http://schemas.openxmlformats.org/drawingml/2006/main" xmlns:r="http://schemas.openxmlformats.org/officeDocument/2006/relationships" xmlns:p="http://schemas.openxmlformats.org/presentationml/2006/main">
  <p:tag name="PA" val="v5.2.2"/>
</p:tagLst>
</file>

<file path=ppt/tags/tag307.xml><?xml version="1.0" encoding="utf-8"?>
<p:tagLst xmlns:a="http://schemas.openxmlformats.org/drawingml/2006/main" xmlns:r="http://schemas.openxmlformats.org/officeDocument/2006/relationships" xmlns:p="http://schemas.openxmlformats.org/presentationml/2006/main">
  <p:tag name="PA" val="v5.2.2"/>
</p:tagLst>
</file>

<file path=ppt/tags/tag308.xml><?xml version="1.0" encoding="utf-8"?>
<p:tagLst xmlns:a="http://schemas.openxmlformats.org/drawingml/2006/main" xmlns:r="http://schemas.openxmlformats.org/officeDocument/2006/relationships" xmlns:p="http://schemas.openxmlformats.org/presentationml/2006/main">
  <p:tag name="PA" val="v5.2.2"/>
</p:tagLst>
</file>

<file path=ppt/tags/tag309.xml><?xml version="1.0" encoding="utf-8"?>
<p:tagLst xmlns:a="http://schemas.openxmlformats.org/drawingml/2006/main" xmlns:r="http://schemas.openxmlformats.org/officeDocument/2006/relationships" xmlns:p="http://schemas.openxmlformats.org/presentationml/2006/main">
  <p:tag name="PA" val="v5.2.2"/>
</p:tagLst>
</file>

<file path=ppt/tags/tag31.xml><?xml version="1.0" encoding="utf-8"?>
<p:tagLst xmlns:a="http://schemas.openxmlformats.org/drawingml/2006/main" xmlns:r="http://schemas.openxmlformats.org/officeDocument/2006/relationships" xmlns:p="http://schemas.openxmlformats.org/presentationml/2006/main">
  <p:tag name="PA" val="v5.2.2"/>
</p:tagLst>
</file>

<file path=ppt/tags/tag310.xml><?xml version="1.0" encoding="utf-8"?>
<p:tagLst xmlns:a="http://schemas.openxmlformats.org/drawingml/2006/main" xmlns:r="http://schemas.openxmlformats.org/officeDocument/2006/relationships" xmlns:p="http://schemas.openxmlformats.org/presentationml/2006/main">
  <p:tag name="PA" val="v5.2.2"/>
</p:tagLst>
</file>

<file path=ppt/tags/tag311.xml><?xml version="1.0" encoding="utf-8"?>
<p:tagLst xmlns:a="http://schemas.openxmlformats.org/drawingml/2006/main" xmlns:r="http://schemas.openxmlformats.org/officeDocument/2006/relationships" xmlns:p="http://schemas.openxmlformats.org/presentationml/2006/main">
  <p:tag name="PA" val="v5.2.2"/>
</p:tagLst>
</file>

<file path=ppt/tags/tag312.xml><?xml version="1.0" encoding="utf-8"?>
<p:tagLst xmlns:a="http://schemas.openxmlformats.org/drawingml/2006/main" xmlns:r="http://schemas.openxmlformats.org/officeDocument/2006/relationships" xmlns:p="http://schemas.openxmlformats.org/presentationml/2006/main">
  <p:tag name="PA" val="v5.2.2"/>
</p:tagLst>
</file>

<file path=ppt/tags/tag313.xml><?xml version="1.0" encoding="utf-8"?>
<p:tagLst xmlns:a="http://schemas.openxmlformats.org/drawingml/2006/main" xmlns:r="http://schemas.openxmlformats.org/officeDocument/2006/relationships" xmlns:p="http://schemas.openxmlformats.org/presentationml/2006/main">
  <p:tag name="PA" val="v5.2.2"/>
</p:tagLst>
</file>

<file path=ppt/tags/tag314.xml><?xml version="1.0" encoding="utf-8"?>
<p:tagLst xmlns:a="http://schemas.openxmlformats.org/drawingml/2006/main" xmlns:r="http://schemas.openxmlformats.org/officeDocument/2006/relationships" xmlns:p="http://schemas.openxmlformats.org/presentationml/2006/main">
  <p:tag name="PA" val="v5.2.2"/>
</p:tagLst>
</file>

<file path=ppt/tags/tag315.xml><?xml version="1.0" encoding="utf-8"?>
<p:tagLst xmlns:a="http://schemas.openxmlformats.org/drawingml/2006/main" xmlns:r="http://schemas.openxmlformats.org/officeDocument/2006/relationships" xmlns:p="http://schemas.openxmlformats.org/presentationml/2006/main">
  <p:tag name="PA" val="v5.2.2"/>
</p:tagLst>
</file>

<file path=ppt/tags/tag316.xml><?xml version="1.0" encoding="utf-8"?>
<p:tagLst xmlns:a="http://schemas.openxmlformats.org/drawingml/2006/main" xmlns:r="http://schemas.openxmlformats.org/officeDocument/2006/relationships" xmlns:p="http://schemas.openxmlformats.org/presentationml/2006/main">
  <p:tag name="PA" val="v5.2.2"/>
</p:tagLst>
</file>

<file path=ppt/tags/tag317.xml><?xml version="1.0" encoding="utf-8"?>
<p:tagLst xmlns:a="http://schemas.openxmlformats.org/drawingml/2006/main" xmlns:r="http://schemas.openxmlformats.org/officeDocument/2006/relationships" xmlns:p="http://schemas.openxmlformats.org/presentationml/2006/main">
  <p:tag name="PA" val="v5.2.2"/>
</p:tagLst>
</file>

<file path=ppt/tags/tag318.xml><?xml version="1.0" encoding="utf-8"?>
<p:tagLst xmlns:a="http://schemas.openxmlformats.org/drawingml/2006/main" xmlns:r="http://schemas.openxmlformats.org/officeDocument/2006/relationships" xmlns:p="http://schemas.openxmlformats.org/presentationml/2006/main">
  <p:tag name="PA" val="v5.2.2"/>
</p:tagLst>
</file>

<file path=ppt/tags/tag319.xml><?xml version="1.0" encoding="utf-8"?>
<p:tagLst xmlns:a="http://schemas.openxmlformats.org/drawingml/2006/main" xmlns:r="http://schemas.openxmlformats.org/officeDocument/2006/relationships" xmlns:p="http://schemas.openxmlformats.org/presentationml/2006/main">
  <p:tag name="PA" val="v5.2.2"/>
</p:tagLst>
</file>

<file path=ppt/tags/tag32.xml><?xml version="1.0" encoding="utf-8"?>
<p:tagLst xmlns:a="http://schemas.openxmlformats.org/drawingml/2006/main" xmlns:r="http://schemas.openxmlformats.org/officeDocument/2006/relationships" xmlns:p="http://schemas.openxmlformats.org/presentationml/2006/main">
  <p:tag name="PA" val="v5.2.2"/>
</p:tagLst>
</file>

<file path=ppt/tags/tag320.xml><?xml version="1.0" encoding="utf-8"?>
<p:tagLst xmlns:a="http://schemas.openxmlformats.org/drawingml/2006/main" xmlns:r="http://schemas.openxmlformats.org/officeDocument/2006/relationships" xmlns:p="http://schemas.openxmlformats.org/presentationml/2006/main">
  <p:tag name="PA" val="v5.2.2"/>
</p:tagLst>
</file>

<file path=ppt/tags/tag321.xml><?xml version="1.0" encoding="utf-8"?>
<p:tagLst xmlns:a="http://schemas.openxmlformats.org/drawingml/2006/main" xmlns:r="http://schemas.openxmlformats.org/officeDocument/2006/relationships" xmlns:p="http://schemas.openxmlformats.org/presentationml/2006/main">
  <p:tag name="PA" val="v5.2.2"/>
</p:tagLst>
</file>

<file path=ppt/tags/tag322.xml><?xml version="1.0" encoding="utf-8"?>
<p:tagLst xmlns:a="http://schemas.openxmlformats.org/drawingml/2006/main" xmlns:r="http://schemas.openxmlformats.org/officeDocument/2006/relationships" xmlns:p="http://schemas.openxmlformats.org/presentationml/2006/main">
  <p:tag name="PA" val="v5.2.2"/>
</p:tagLst>
</file>

<file path=ppt/tags/tag323.xml><?xml version="1.0" encoding="utf-8"?>
<p:tagLst xmlns:a="http://schemas.openxmlformats.org/drawingml/2006/main" xmlns:r="http://schemas.openxmlformats.org/officeDocument/2006/relationships" xmlns:p="http://schemas.openxmlformats.org/presentationml/2006/main">
  <p:tag name="PA" val="v5.2.2"/>
</p:tagLst>
</file>

<file path=ppt/tags/tag324.xml><?xml version="1.0" encoding="utf-8"?>
<p:tagLst xmlns:a="http://schemas.openxmlformats.org/drawingml/2006/main" xmlns:r="http://schemas.openxmlformats.org/officeDocument/2006/relationships" xmlns:p="http://schemas.openxmlformats.org/presentationml/2006/main">
  <p:tag name="PA" val="v5.2.2"/>
</p:tagLst>
</file>

<file path=ppt/tags/tag325.xml><?xml version="1.0" encoding="utf-8"?>
<p:tagLst xmlns:a="http://schemas.openxmlformats.org/drawingml/2006/main" xmlns:r="http://schemas.openxmlformats.org/officeDocument/2006/relationships" xmlns:p="http://schemas.openxmlformats.org/presentationml/2006/main">
  <p:tag name="PA" val="v5.2.2"/>
</p:tagLst>
</file>

<file path=ppt/tags/tag326.xml><?xml version="1.0" encoding="utf-8"?>
<p:tagLst xmlns:a="http://schemas.openxmlformats.org/drawingml/2006/main" xmlns:r="http://schemas.openxmlformats.org/officeDocument/2006/relationships" xmlns:p="http://schemas.openxmlformats.org/presentationml/2006/main">
  <p:tag name="PA" val="v5.2.2"/>
</p:tagLst>
</file>

<file path=ppt/tags/tag327.xml><?xml version="1.0" encoding="utf-8"?>
<p:tagLst xmlns:a="http://schemas.openxmlformats.org/drawingml/2006/main" xmlns:r="http://schemas.openxmlformats.org/officeDocument/2006/relationships" xmlns:p="http://schemas.openxmlformats.org/presentationml/2006/main">
  <p:tag name="PA" val="v5.2.2"/>
</p:tagLst>
</file>

<file path=ppt/tags/tag328.xml><?xml version="1.0" encoding="utf-8"?>
<p:tagLst xmlns:a="http://schemas.openxmlformats.org/drawingml/2006/main" xmlns:r="http://schemas.openxmlformats.org/officeDocument/2006/relationships" xmlns:p="http://schemas.openxmlformats.org/presentationml/2006/main">
  <p:tag name="PA" val="v5.2.2"/>
</p:tagLst>
</file>

<file path=ppt/tags/tag329.xml><?xml version="1.0" encoding="utf-8"?>
<p:tagLst xmlns:a="http://schemas.openxmlformats.org/drawingml/2006/main" xmlns:r="http://schemas.openxmlformats.org/officeDocument/2006/relationships" xmlns:p="http://schemas.openxmlformats.org/presentationml/2006/main">
  <p:tag name="PA" val="v5.2.2"/>
</p:tagLst>
</file>

<file path=ppt/tags/tag33.xml><?xml version="1.0" encoding="utf-8"?>
<p:tagLst xmlns:a="http://schemas.openxmlformats.org/drawingml/2006/main" xmlns:r="http://schemas.openxmlformats.org/officeDocument/2006/relationships" xmlns:p="http://schemas.openxmlformats.org/presentationml/2006/main">
  <p:tag name="PA" val="v5.2.2"/>
</p:tagLst>
</file>

<file path=ppt/tags/tag330.xml><?xml version="1.0" encoding="utf-8"?>
<p:tagLst xmlns:a="http://schemas.openxmlformats.org/drawingml/2006/main" xmlns:r="http://schemas.openxmlformats.org/officeDocument/2006/relationships" xmlns:p="http://schemas.openxmlformats.org/presentationml/2006/main">
  <p:tag name="PA" val="v5.2.2"/>
</p:tagLst>
</file>

<file path=ppt/tags/tag331.xml><?xml version="1.0" encoding="utf-8"?>
<p:tagLst xmlns:a="http://schemas.openxmlformats.org/drawingml/2006/main" xmlns:r="http://schemas.openxmlformats.org/officeDocument/2006/relationships" xmlns:p="http://schemas.openxmlformats.org/presentationml/2006/main">
  <p:tag name="PA" val="v5.2.2"/>
</p:tagLst>
</file>

<file path=ppt/tags/tag332.xml><?xml version="1.0" encoding="utf-8"?>
<p:tagLst xmlns:a="http://schemas.openxmlformats.org/drawingml/2006/main" xmlns:r="http://schemas.openxmlformats.org/officeDocument/2006/relationships" xmlns:p="http://schemas.openxmlformats.org/presentationml/2006/main">
  <p:tag name="PA" val="v5.2.2"/>
</p:tagLst>
</file>

<file path=ppt/tags/tag333.xml><?xml version="1.0" encoding="utf-8"?>
<p:tagLst xmlns:a="http://schemas.openxmlformats.org/drawingml/2006/main" xmlns:r="http://schemas.openxmlformats.org/officeDocument/2006/relationships" xmlns:p="http://schemas.openxmlformats.org/presentationml/2006/main">
  <p:tag name="PA" val="v5.2.2"/>
</p:tagLst>
</file>

<file path=ppt/tags/tag334.xml><?xml version="1.0" encoding="utf-8"?>
<p:tagLst xmlns:a="http://schemas.openxmlformats.org/drawingml/2006/main" xmlns:r="http://schemas.openxmlformats.org/officeDocument/2006/relationships" xmlns:p="http://schemas.openxmlformats.org/presentationml/2006/main">
  <p:tag name="PA" val="v5.2.2"/>
</p:tagLst>
</file>

<file path=ppt/tags/tag335.xml><?xml version="1.0" encoding="utf-8"?>
<p:tagLst xmlns:a="http://schemas.openxmlformats.org/drawingml/2006/main" xmlns:r="http://schemas.openxmlformats.org/officeDocument/2006/relationships" xmlns:p="http://schemas.openxmlformats.org/presentationml/2006/main">
  <p:tag name="PA" val="v5.2.2"/>
</p:tagLst>
</file>

<file path=ppt/tags/tag336.xml><?xml version="1.0" encoding="utf-8"?>
<p:tagLst xmlns:a="http://schemas.openxmlformats.org/drawingml/2006/main" xmlns:r="http://schemas.openxmlformats.org/officeDocument/2006/relationships" xmlns:p="http://schemas.openxmlformats.org/presentationml/2006/main">
  <p:tag name="PA" val="v5.2.2"/>
</p:tagLst>
</file>

<file path=ppt/tags/tag337.xml><?xml version="1.0" encoding="utf-8"?>
<p:tagLst xmlns:a="http://schemas.openxmlformats.org/drawingml/2006/main" xmlns:r="http://schemas.openxmlformats.org/officeDocument/2006/relationships" xmlns:p="http://schemas.openxmlformats.org/presentationml/2006/main">
  <p:tag name="PA" val="v5.2.2"/>
</p:tagLst>
</file>

<file path=ppt/tags/tag338.xml><?xml version="1.0" encoding="utf-8"?>
<p:tagLst xmlns:a="http://schemas.openxmlformats.org/drawingml/2006/main" xmlns:r="http://schemas.openxmlformats.org/officeDocument/2006/relationships" xmlns:p="http://schemas.openxmlformats.org/presentationml/2006/main">
  <p:tag name="PA" val="v5.2.2"/>
</p:tagLst>
</file>

<file path=ppt/tags/tag339.xml><?xml version="1.0" encoding="utf-8"?>
<p:tagLst xmlns:a="http://schemas.openxmlformats.org/drawingml/2006/main" xmlns:r="http://schemas.openxmlformats.org/officeDocument/2006/relationships" xmlns:p="http://schemas.openxmlformats.org/presentationml/2006/main">
  <p:tag name="PA" val="v5.2.2"/>
</p:tagLst>
</file>

<file path=ppt/tags/tag34.xml><?xml version="1.0" encoding="utf-8"?>
<p:tagLst xmlns:a="http://schemas.openxmlformats.org/drawingml/2006/main" xmlns:r="http://schemas.openxmlformats.org/officeDocument/2006/relationships" xmlns:p="http://schemas.openxmlformats.org/presentationml/2006/main">
  <p:tag name="PA" val="v5.2.2"/>
</p:tagLst>
</file>

<file path=ppt/tags/tag340.xml><?xml version="1.0" encoding="utf-8"?>
<p:tagLst xmlns:a="http://schemas.openxmlformats.org/drawingml/2006/main" xmlns:r="http://schemas.openxmlformats.org/officeDocument/2006/relationships" xmlns:p="http://schemas.openxmlformats.org/presentationml/2006/main">
  <p:tag name="PA" val="v5.2.2"/>
</p:tagLst>
</file>

<file path=ppt/tags/tag341.xml><?xml version="1.0" encoding="utf-8"?>
<p:tagLst xmlns:a="http://schemas.openxmlformats.org/drawingml/2006/main" xmlns:r="http://schemas.openxmlformats.org/officeDocument/2006/relationships" xmlns:p="http://schemas.openxmlformats.org/presentationml/2006/main">
  <p:tag name="PA" val="v5.2.2"/>
</p:tagLst>
</file>

<file path=ppt/tags/tag342.xml><?xml version="1.0" encoding="utf-8"?>
<p:tagLst xmlns:a="http://schemas.openxmlformats.org/drawingml/2006/main" xmlns:r="http://schemas.openxmlformats.org/officeDocument/2006/relationships" xmlns:p="http://schemas.openxmlformats.org/presentationml/2006/main">
  <p:tag name="PA" val="v5.2.2"/>
</p:tagLst>
</file>

<file path=ppt/tags/tag343.xml><?xml version="1.0" encoding="utf-8"?>
<p:tagLst xmlns:a="http://schemas.openxmlformats.org/drawingml/2006/main" xmlns:r="http://schemas.openxmlformats.org/officeDocument/2006/relationships" xmlns:p="http://schemas.openxmlformats.org/presentationml/2006/main">
  <p:tag name="PA" val="v5.2.2"/>
</p:tagLst>
</file>

<file path=ppt/tags/tag344.xml><?xml version="1.0" encoding="utf-8"?>
<p:tagLst xmlns:a="http://schemas.openxmlformats.org/drawingml/2006/main" xmlns:r="http://schemas.openxmlformats.org/officeDocument/2006/relationships" xmlns:p="http://schemas.openxmlformats.org/presentationml/2006/main">
  <p:tag name="PA" val="v5.2.2"/>
</p:tagLst>
</file>

<file path=ppt/tags/tag345.xml><?xml version="1.0" encoding="utf-8"?>
<p:tagLst xmlns:a="http://schemas.openxmlformats.org/drawingml/2006/main" xmlns:r="http://schemas.openxmlformats.org/officeDocument/2006/relationships" xmlns:p="http://schemas.openxmlformats.org/presentationml/2006/main">
  <p:tag name="PA" val="v5.2.2"/>
</p:tagLst>
</file>

<file path=ppt/tags/tag346.xml><?xml version="1.0" encoding="utf-8"?>
<p:tagLst xmlns:a="http://schemas.openxmlformats.org/drawingml/2006/main" xmlns:r="http://schemas.openxmlformats.org/officeDocument/2006/relationships" xmlns:p="http://schemas.openxmlformats.org/presentationml/2006/main">
  <p:tag name="PA" val="v5.2.2"/>
</p:tagLst>
</file>

<file path=ppt/tags/tag347.xml><?xml version="1.0" encoding="utf-8"?>
<p:tagLst xmlns:a="http://schemas.openxmlformats.org/drawingml/2006/main" xmlns:r="http://schemas.openxmlformats.org/officeDocument/2006/relationships" xmlns:p="http://schemas.openxmlformats.org/presentationml/2006/main">
  <p:tag name="PA" val="v5.2.2"/>
</p:tagLst>
</file>

<file path=ppt/tags/tag348.xml><?xml version="1.0" encoding="utf-8"?>
<p:tagLst xmlns:a="http://schemas.openxmlformats.org/drawingml/2006/main" xmlns:r="http://schemas.openxmlformats.org/officeDocument/2006/relationships" xmlns:p="http://schemas.openxmlformats.org/presentationml/2006/main">
  <p:tag name="PA" val="v5.2.2"/>
</p:tagLst>
</file>

<file path=ppt/tags/tag349.xml><?xml version="1.0" encoding="utf-8"?>
<p:tagLst xmlns:a="http://schemas.openxmlformats.org/drawingml/2006/main" xmlns:r="http://schemas.openxmlformats.org/officeDocument/2006/relationships" xmlns:p="http://schemas.openxmlformats.org/presentationml/2006/main">
  <p:tag name="PA" val="v5.2.2"/>
</p:tagLst>
</file>

<file path=ppt/tags/tag35.xml><?xml version="1.0" encoding="utf-8"?>
<p:tagLst xmlns:a="http://schemas.openxmlformats.org/drawingml/2006/main" xmlns:r="http://schemas.openxmlformats.org/officeDocument/2006/relationships" xmlns:p="http://schemas.openxmlformats.org/presentationml/2006/main">
  <p:tag name="PA" val="v5.2.2"/>
</p:tagLst>
</file>

<file path=ppt/tags/tag350.xml><?xml version="1.0" encoding="utf-8"?>
<p:tagLst xmlns:a="http://schemas.openxmlformats.org/drawingml/2006/main" xmlns:r="http://schemas.openxmlformats.org/officeDocument/2006/relationships" xmlns:p="http://schemas.openxmlformats.org/presentationml/2006/main">
  <p:tag name="PA" val="v5.2.2"/>
</p:tagLst>
</file>

<file path=ppt/tags/tag351.xml><?xml version="1.0" encoding="utf-8"?>
<p:tagLst xmlns:a="http://schemas.openxmlformats.org/drawingml/2006/main" xmlns:r="http://schemas.openxmlformats.org/officeDocument/2006/relationships" xmlns:p="http://schemas.openxmlformats.org/presentationml/2006/main">
  <p:tag name="PA" val="v5.2.2"/>
</p:tagLst>
</file>

<file path=ppt/tags/tag352.xml><?xml version="1.0" encoding="utf-8"?>
<p:tagLst xmlns:a="http://schemas.openxmlformats.org/drawingml/2006/main" xmlns:r="http://schemas.openxmlformats.org/officeDocument/2006/relationships" xmlns:p="http://schemas.openxmlformats.org/presentationml/2006/main">
  <p:tag name="PA" val="v5.2.2"/>
</p:tagLst>
</file>

<file path=ppt/tags/tag353.xml><?xml version="1.0" encoding="utf-8"?>
<p:tagLst xmlns:a="http://schemas.openxmlformats.org/drawingml/2006/main" xmlns:r="http://schemas.openxmlformats.org/officeDocument/2006/relationships" xmlns:p="http://schemas.openxmlformats.org/presentationml/2006/main">
  <p:tag name="PA" val="v5.2.2"/>
</p:tagLst>
</file>

<file path=ppt/tags/tag354.xml><?xml version="1.0" encoding="utf-8"?>
<p:tagLst xmlns:a="http://schemas.openxmlformats.org/drawingml/2006/main" xmlns:r="http://schemas.openxmlformats.org/officeDocument/2006/relationships" xmlns:p="http://schemas.openxmlformats.org/presentationml/2006/main">
  <p:tag name="PA" val="v5.2.2"/>
</p:tagLst>
</file>

<file path=ppt/tags/tag355.xml><?xml version="1.0" encoding="utf-8"?>
<p:tagLst xmlns:a="http://schemas.openxmlformats.org/drawingml/2006/main" xmlns:r="http://schemas.openxmlformats.org/officeDocument/2006/relationships" xmlns:p="http://schemas.openxmlformats.org/presentationml/2006/main">
  <p:tag name="PA" val="v5.2.2"/>
</p:tagLst>
</file>

<file path=ppt/tags/tag356.xml><?xml version="1.0" encoding="utf-8"?>
<p:tagLst xmlns:a="http://schemas.openxmlformats.org/drawingml/2006/main" xmlns:r="http://schemas.openxmlformats.org/officeDocument/2006/relationships" xmlns:p="http://schemas.openxmlformats.org/presentationml/2006/main">
  <p:tag name="PA" val="v5.2.2"/>
</p:tagLst>
</file>

<file path=ppt/tags/tag357.xml><?xml version="1.0" encoding="utf-8"?>
<p:tagLst xmlns:a="http://schemas.openxmlformats.org/drawingml/2006/main" xmlns:r="http://schemas.openxmlformats.org/officeDocument/2006/relationships" xmlns:p="http://schemas.openxmlformats.org/presentationml/2006/main">
  <p:tag name="PA" val="v5.2.2"/>
</p:tagLst>
</file>

<file path=ppt/tags/tag358.xml><?xml version="1.0" encoding="utf-8"?>
<p:tagLst xmlns:a="http://schemas.openxmlformats.org/drawingml/2006/main" xmlns:r="http://schemas.openxmlformats.org/officeDocument/2006/relationships" xmlns:p="http://schemas.openxmlformats.org/presentationml/2006/main">
  <p:tag name="PA" val="v5.2.2"/>
</p:tagLst>
</file>

<file path=ppt/tags/tag359.xml><?xml version="1.0" encoding="utf-8"?>
<p:tagLst xmlns:a="http://schemas.openxmlformats.org/drawingml/2006/main" xmlns:r="http://schemas.openxmlformats.org/officeDocument/2006/relationships" xmlns:p="http://schemas.openxmlformats.org/presentationml/2006/main">
  <p:tag name="PA" val="v5.2.2"/>
</p:tagLst>
</file>

<file path=ppt/tags/tag36.xml><?xml version="1.0" encoding="utf-8"?>
<p:tagLst xmlns:a="http://schemas.openxmlformats.org/drawingml/2006/main" xmlns:r="http://schemas.openxmlformats.org/officeDocument/2006/relationships" xmlns:p="http://schemas.openxmlformats.org/presentationml/2006/main">
  <p:tag name="PA" val="v5.2.2"/>
</p:tagLst>
</file>

<file path=ppt/tags/tag360.xml><?xml version="1.0" encoding="utf-8"?>
<p:tagLst xmlns:a="http://schemas.openxmlformats.org/drawingml/2006/main" xmlns:r="http://schemas.openxmlformats.org/officeDocument/2006/relationships" xmlns:p="http://schemas.openxmlformats.org/presentationml/2006/main">
  <p:tag name="PA" val="v5.2.2"/>
</p:tagLst>
</file>

<file path=ppt/tags/tag361.xml><?xml version="1.0" encoding="utf-8"?>
<p:tagLst xmlns:a="http://schemas.openxmlformats.org/drawingml/2006/main" xmlns:r="http://schemas.openxmlformats.org/officeDocument/2006/relationships" xmlns:p="http://schemas.openxmlformats.org/presentationml/2006/main">
  <p:tag name="PA" val="v5.2.2"/>
</p:tagLst>
</file>

<file path=ppt/tags/tag362.xml><?xml version="1.0" encoding="utf-8"?>
<p:tagLst xmlns:a="http://schemas.openxmlformats.org/drawingml/2006/main" xmlns:r="http://schemas.openxmlformats.org/officeDocument/2006/relationships" xmlns:p="http://schemas.openxmlformats.org/presentationml/2006/main">
  <p:tag name="PA" val="v5.2.2"/>
</p:tagLst>
</file>

<file path=ppt/tags/tag363.xml><?xml version="1.0" encoding="utf-8"?>
<p:tagLst xmlns:a="http://schemas.openxmlformats.org/drawingml/2006/main" xmlns:r="http://schemas.openxmlformats.org/officeDocument/2006/relationships" xmlns:p="http://schemas.openxmlformats.org/presentationml/2006/main">
  <p:tag name="PA" val="v5.2.2"/>
</p:tagLst>
</file>

<file path=ppt/tags/tag364.xml><?xml version="1.0" encoding="utf-8"?>
<p:tagLst xmlns:a="http://schemas.openxmlformats.org/drawingml/2006/main" xmlns:r="http://schemas.openxmlformats.org/officeDocument/2006/relationships" xmlns:p="http://schemas.openxmlformats.org/presentationml/2006/main">
  <p:tag name="PA" val="v5.2.2"/>
</p:tagLst>
</file>

<file path=ppt/tags/tag365.xml><?xml version="1.0" encoding="utf-8"?>
<p:tagLst xmlns:a="http://schemas.openxmlformats.org/drawingml/2006/main" xmlns:r="http://schemas.openxmlformats.org/officeDocument/2006/relationships" xmlns:p="http://schemas.openxmlformats.org/presentationml/2006/main">
  <p:tag name="PA" val="v5.2.2"/>
</p:tagLst>
</file>

<file path=ppt/tags/tag366.xml><?xml version="1.0" encoding="utf-8"?>
<p:tagLst xmlns:a="http://schemas.openxmlformats.org/drawingml/2006/main" xmlns:r="http://schemas.openxmlformats.org/officeDocument/2006/relationships" xmlns:p="http://schemas.openxmlformats.org/presentationml/2006/main">
  <p:tag name="PA" val="v5.2.2"/>
</p:tagLst>
</file>

<file path=ppt/tags/tag367.xml><?xml version="1.0" encoding="utf-8"?>
<p:tagLst xmlns:a="http://schemas.openxmlformats.org/drawingml/2006/main" xmlns:r="http://schemas.openxmlformats.org/officeDocument/2006/relationships" xmlns:p="http://schemas.openxmlformats.org/presentationml/2006/main">
  <p:tag name="PA" val="v5.2.2"/>
</p:tagLst>
</file>

<file path=ppt/tags/tag368.xml><?xml version="1.0" encoding="utf-8"?>
<p:tagLst xmlns:a="http://schemas.openxmlformats.org/drawingml/2006/main" xmlns:r="http://schemas.openxmlformats.org/officeDocument/2006/relationships" xmlns:p="http://schemas.openxmlformats.org/presentationml/2006/main">
  <p:tag name="PA" val="v5.2.2"/>
</p:tagLst>
</file>

<file path=ppt/tags/tag369.xml><?xml version="1.0" encoding="utf-8"?>
<p:tagLst xmlns:a="http://schemas.openxmlformats.org/drawingml/2006/main" xmlns:r="http://schemas.openxmlformats.org/officeDocument/2006/relationships" xmlns:p="http://schemas.openxmlformats.org/presentationml/2006/main">
  <p:tag name="PA" val="v5.2.2"/>
</p:tagLst>
</file>

<file path=ppt/tags/tag37.xml><?xml version="1.0" encoding="utf-8"?>
<p:tagLst xmlns:a="http://schemas.openxmlformats.org/drawingml/2006/main" xmlns:r="http://schemas.openxmlformats.org/officeDocument/2006/relationships" xmlns:p="http://schemas.openxmlformats.org/presentationml/2006/main">
  <p:tag name="PA" val="v5.2.2"/>
</p:tagLst>
</file>

<file path=ppt/tags/tag370.xml><?xml version="1.0" encoding="utf-8"?>
<p:tagLst xmlns:a="http://schemas.openxmlformats.org/drawingml/2006/main" xmlns:r="http://schemas.openxmlformats.org/officeDocument/2006/relationships" xmlns:p="http://schemas.openxmlformats.org/presentationml/2006/main">
  <p:tag name="PA" val="v5.2.2"/>
</p:tagLst>
</file>

<file path=ppt/tags/tag371.xml><?xml version="1.0" encoding="utf-8"?>
<p:tagLst xmlns:a="http://schemas.openxmlformats.org/drawingml/2006/main" xmlns:r="http://schemas.openxmlformats.org/officeDocument/2006/relationships" xmlns:p="http://schemas.openxmlformats.org/presentationml/2006/main">
  <p:tag name="PA" val="v5.2.2"/>
</p:tagLst>
</file>

<file path=ppt/tags/tag372.xml><?xml version="1.0" encoding="utf-8"?>
<p:tagLst xmlns:a="http://schemas.openxmlformats.org/drawingml/2006/main" xmlns:r="http://schemas.openxmlformats.org/officeDocument/2006/relationships" xmlns:p="http://schemas.openxmlformats.org/presentationml/2006/main">
  <p:tag name="ISLIDE.DIAGRAM" val="562f4693-34fc-4622-bfca-43fd35292efa"/>
  <p:tag name="PA" val="v5.2.2"/>
</p:tagLst>
</file>

<file path=ppt/tags/tag373.xml><?xml version="1.0" encoding="utf-8"?>
<p:tagLst xmlns:a="http://schemas.openxmlformats.org/drawingml/2006/main" xmlns:r="http://schemas.openxmlformats.org/officeDocument/2006/relationships" xmlns:p="http://schemas.openxmlformats.org/presentationml/2006/main">
  <p:tag name="PA" val="v5.2.2"/>
</p:tagLst>
</file>

<file path=ppt/tags/tag374.xml><?xml version="1.0" encoding="utf-8"?>
<p:tagLst xmlns:a="http://schemas.openxmlformats.org/drawingml/2006/main" xmlns:r="http://schemas.openxmlformats.org/officeDocument/2006/relationships" xmlns:p="http://schemas.openxmlformats.org/presentationml/2006/main">
  <p:tag name="PA" val="v5.2.2"/>
</p:tagLst>
</file>

<file path=ppt/tags/tag375.xml><?xml version="1.0" encoding="utf-8"?>
<p:tagLst xmlns:a="http://schemas.openxmlformats.org/drawingml/2006/main" xmlns:r="http://schemas.openxmlformats.org/officeDocument/2006/relationships" xmlns:p="http://schemas.openxmlformats.org/presentationml/2006/main">
  <p:tag name="PA" val="v5.2.2"/>
</p:tagLst>
</file>

<file path=ppt/tags/tag376.xml><?xml version="1.0" encoding="utf-8"?>
<p:tagLst xmlns:a="http://schemas.openxmlformats.org/drawingml/2006/main" xmlns:r="http://schemas.openxmlformats.org/officeDocument/2006/relationships" xmlns:p="http://schemas.openxmlformats.org/presentationml/2006/main">
  <p:tag name="PA" val="v5.2.2"/>
</p:tagLst>
</file>

<file path=ppt/tags/tag377.xml><?xml version="1.0" encoding="utf-8"?>
<p:tagLst xmlns:a="http://schemas.openxmlformats.org/drawingml/2006/main" xmlns:r="http://schemas.openxmlformats.org/officeDocument/2006/relationships" xmlns:p="http://schemas.openxmlformats.org/presentationml/2006/main">
  <p:tag name="PA" val="v5.2.2"/>
</p:tagLst>
</file>

<file path=ppt/tags/tag378.xml><?xml version="1.0" encoding="utf-8"?>
<p:tagLst xmlns:a="http://schemas.openxmlformats.org/drawingml/2006/main" xmlns:r="http://schemas.openxmlformats.org/officeDocument/2006/relationships" xmlns:p="http://schemas.openxmlformats.org/presentationml/2006/main">
  <p:tag name="PA" val="v5.2.2"/>
</p:tagLst>
</file>

<file path=ppt/tags/tag379.xml><?xml version="1.0" encoding="utf-8"?>
<p:tagLst xmlns:a="http://schemas.openxmlformats.org/drawingml/2006/main" xmlns:r="http://schemas.openxmlformats.org/officeDocument/2006/relationships" xmlns:p="http://schemas.openxmlformats.org/presentationml/2006/main">
  <p:tag name="PA" val="v5.2.2"/>
</p:tagLst>
</file>

<file path=ppt/tags/tag38.xml><?xml version="1.0" encoding="utf-8"?>
<p:tagLst xmlns:a="http://schemas.openxmlformats.org/drawingml/2006/main" xmlns:r="http://schemas.openxmlformats.org/officeDocument/2006/relationships" xmlns:p="http://schemas.openxmlformats.org/presentationml/2006/main">
  <p:tag name="PA" val="v5.2.2"/>
</p:tagLst>
</file>

<file path=ppt/tags/tag380.xml><?xml version="1.0" encoding="utf-8"?>
<p:tagLst xmlns:a="http://schemas.openxmlformats.org/drawingml/2006/main" xmlns:r="http://schemas.openxmlformats.org/officeDocument/2006/relationships" xmlns:p="http://schemas.openxmlformats.org/presentationml/2006/main">
  <p:tag name="PA" val="v5.2.2"/>
</p:tagLst>
</file>

<file path=ppt/tags/tag381.xml><?xml version="1.0" encoding="utf-8"?>
<p:tagLst xmlns:a="http://schemas.openxmlformats.org/drawingml/2006/main" xmlns:r="http://schemas.openxmlformats.org/officeDocument/2006/relationships" xmlns:p="http://schemas.openxmlformats.org/presentationml/2006/main">
  <p:tag name="PA" val="v5.2.2"/>
</p:tagLst>
</file>

<file path=ppt/tags/tag382.xml><?xml version="1.0" encoding="utf-8"?>
<p:tagLst xmlns:a="http://schemas.openxmlformats.org/drawingml/2006/main" xmlns:r="http://schemas.openxmlformats.org/officeDocument/2006/relationships" xmlns:p="http://schemas.openxmlformats.org/presentationml/2006/main">
  <p:tag name="PA" val="v5.2.2"/>
</p:tagLst>
</file>

<file path=ppt/tags/tag383.xml><?xml version="1.0" encoding="utf-8"?>
<p:tagLst xmlns:a="http://schemas.openxmlformats.org/drawingml/2006/main" xmlns:r="http://schemas.openxmlformats.org/officeDocument/2006/relationships" xmlns:p="http://schemas.openxmlformats.org/presentationml/2006/main">
  <p:tag name="PA" val="v5.2.2"/>
</p:tagLst>
</file>

<file path=ppt/tags/tag384.xml><?xml version="1.0" encoding="utf-8"?>
<p:tagLst xmlns:a="http://schemas.openxmlformats.org/drawingml/2006/main" xmlns:r="http://schemas.openxmlformats.org/officeDocument/2006/relationships" xmlns:p="http://schemas.openxmlformats.org/presentationml/2006/main">
  <p:tag name="PA" val="v5.2.2"/>
</p:tagLst>
</file>

<file path=ppt/tags/tag385.xml><?xml version="1.0" encoding="utf-8"?>
<p:tagLst xmlns:a="http://schemas.openxmlformats.org/drawingml/2006/main" xmlns:r="http://schemas.openxmlformats.org/officeDocument/2006/relationships" xmlns:p="http://schemas.openxmlformats.org/presentationml/2006/main">
  <p:tag name="PA" val="v5.2.2"/>
</p:tagLst>
</file>

<file path=ppt/tags/tag386.xml><?xml version="1.0" encoding="utf-8"?>
<p:tagLst xmlns:a="http://schemas.openxmlformats.org/drawingml/2006/main" xmlns:r="http://schemas.openxmlformats.org/officeDocument/2006/relationships" xmlns:p="http://schemas.openxmlformats.org/presentationml/2006/main">
  <p:tag name="PA" val="v5.2.2"/>
</p:tagLst>
</file>

<file path=ppt/tags/tag387.xml><?xml version="1.0" encoding="utf-8"?>
<p:tagLst xmlns:a="http://schemas.openxmlformats.org/drawingml/2006/main" xmlns:r="http://schemas.openxmlformats.org/officeDocument/2006/relationships" xmlns:p="http://schemas.openxmlformats.org/presentationml/2006/main">
  <p:tag name="PA" val="v5.2.2"/>
</p:tagLst>
</file>

<file path=ppt/tags/tag388.xml><?xml version="1.0" encoding="utf-8"?>
<p:tagLst xmlns:a="http://schemas.openxmlformats.org/drawingml/2006/main" xmlns:r="http://schemas.openxmlformats.org/officeDocument/2006/relationships" xmlns:p="http://schemas.openxmlformats.org/presentationml/2006/main">
  <p:tag name="PA" val="v5.2.2"/>
</p:tagLst>
</file>

<file path=ppt/tags/tag389.xml><?xml version="1.0" encoding="utf-8"?>
<p:tagLst xmlns:a="http://schemas.openxmlformats.org/drawingml/2006/main" xmlns:r="http://schemas.openxmlformats.org/officeDocument/2006/relationships" xmlns:p="http://schemas.openxmlformats.org/presentationml/2006/main">
  <p:tag name="PA" val="v5.2.2"/>
</p:tagLst>
</file>

<file path=ppt/tags/tag39.xml><?xml version="1.0" encoding="utf-8"?>
<p:tagLst xmlns:a="http://schemas.openxmlformats.org/drawingml/2006/main" xmlns:r="http://schemas.openxmlformats.org/officeDocument/2006/relationships" xmlns:p="http://schemas.openxmlformats.org/presentationml/2006/main">
  <p:tag name="PA" val="v5.2.2"/>
</p:tagLst>
</file>

<file path=ppt/tags/tag390.xml><?xml version="1.0" encoding="utf-8"?>
<p:tagLst xmlns:a="http://schemas.openxmlformats.org/drawingml/2006/main" xmlns:r="http://schemas.openxmlformats.org/officeDocument/2006/relationships" xmlns:p="http://schemas.openxmlformats.org/presentationml/2006/main">
  <p:tag name="PA" val="v5.2.2"/>
</p:tagLst>
</file>

<file path=ppt/tags/tag391.xml><?xml version="1.0" encoding="utf-8"?>
<p:tagLst xmlns:a="http://schemas.openxmlformats.org/drawingml/2006/main" xmlns:r="http://schemas.openxmlformats.org/officeDocument/2006/relationships" xmlns:p="http://schemas.openxmlformats.org/presentationml/2006/main">
  <p:tag name="PA" val="v5.2.2"/>
</p:tagLst>
</file>

<file path=ppt/tags/tag392.xml><?xml version="1.0" encoding="utf-8"?>
<p:tagLst xmlns:a="http://schemas.openxmlformats.org/drawingml/2006/main" xmlns:r="http://schemas.openxmlformats.org/officeDocument/2006/relationships" xmlns:p="http://schemas.openxmlformats.org/presentationml/2006/main">
  <p:tag name="PA" val="v5.2.2"/>
</p:tagLst>
</file>

<file path=ppt/tags/tag393.xml><?xml version="1.0" encoding="utf-8"?>
<p:tagLst xmlns:a="http://schemas.openxmlformats.org/drawingml/2006/main" xmlns:r="http://schemas.openxmlformats.org/officeDocument/2006/relationships" xmlns:p="http://schemas.openxmlformats.org/presentationml/2006/main">
  <p:tag name="PA" val="v5.2.2"/>
</p:tagLst>
</file>

<file path=ppt/tags/tag394.xml><?xml version="1.0" encoding="utf-8"?>
<p:tagLst xmlns:a="http://schemas.openxmlformats.org/drawingml/2006/main" xmlns:r="http://schemas.openxmlformats.org/officeDocument/2006/relationships" xmlns:p="http://schemas.openxmlformats.org/presentationml/2006/main">
  <p:tag name="PA" val="v5.2.2"/>
</p:tagLst>
</file>

<file path=ppt/tags/tag395.xml><?xml version="1.0" encoding="utf-8"?>
<p:tagLst xmlns:a="http://schemas.openxmlformats.org/drawingml/2006/main" xmlns:r="http://schemas.openxmlformats.org/officeDocument/2006/relationships" xmlns:p="http://schemas.openxmlformats.org/presentationml/2006/main">
  <p:tag name="PA" val="v5.2.2"/>
</p:tagLst>
</file>

<file path=ppt/tags/tag396.xml><?xml version="1.0" encoding="utf-8"?>
<p:tagLst xmlns:a="http://schemas.openxmlformats.org/drawingml/2006/main" xmlns:r="http://schemas.openxmlformats.org/officeDocument/2006/relationships" xmlns:p="http://schemas.openxmlformats.org/presentationml/2006/main">
  <p:tag name="PA" val="v5.2.2"/>
</p:tagLst>
</file>

<file path=ppt/tags/tag397.xml><?xml version="1.0" encoding="utf-8"?>
<p:tagLst xmlns:a="http://schemas.openxmlformats.org/drawingml/2006/main" xmlns:r="http://schemas.openxmlformats.org/officeDocument/2006/relationships" xmlns:p="http://schemas.openxmlformats.org/presentationml/2006/main">
  <p:tag name="PA" val="v5.2.2"/>
</p:tagLst>
</file>

<file path=ppt/tags/tag398.xml><?xml version="1.0" encoding="utf-8"?>
<p:tagLst xmlns:a="http://schemas.openxmlformats.org/drawingml/2006/main" xmlns:r="http://schemas.openxmlformats.org/officeDocument/2006/relationships" xmlns:p="http://schemas.openxmlformats.org/presentationml/2006/main">
  <p:tag name="PA" val="v5.2.2"/>
</p:tagLst>
</file>

<file path=ppt/tags/tag399.xml><?xml version="1.0" encoding="utf-8"?>
<p:tagLst xmlns:a="http://schemas.openxmlformats.org/drawingml/2006/main" xmlns:r="http://schemas.openxmlformats.org/officeDocument/2006/relationships" xmlns:p="http://schemas.openxmlformats.org/presentationml/2006/main">
  <p:tag name="PA" val="v5.2.2"/>
</p:tagLst>
</file>

<file path=ppt/tags/tag4.xml><?xml version="1.0" encoding="utf-8"?>
<p:tagLst xmlns:a="http://schemas.openxmlformats.org/drawingml/2006/main" xmlns:r="http://schemas.openxmlformats.org/officeDocument/2006/relationships" xmlns:p="http://schemas.openxmlformats.org/presentationml/2006/main">
  <p:tag name="PA" val="v5.2.4"/>
</p:tagLst>
</file>

<file path=ppt/tags/tag40.xml><?xml version="1.0" encoding="utf-8"?>
<p:tagLst xmlns:a="http://schemas.openxmlformats.org/drawingml/2006/main" xmlns:r="http://schemas.openxmlformats.org/officeDocument/2006/relationships" xmlns:p="http://schemas.openxmlformats.org/presentationml/2006/main">
  <p:tag name="PA" val="v5.2.2"/>
</p:tagLst>
</file>

<file path=ppt/tags/tag400.xml><?xml version="1.0" encoding="utf-8"?>
<p:tagLst xmlns:a="http://schemas.openxmlformats.org/drawingml/2006/main" xmlns:r="http://schemas.openxmlformats.org/officeDocument/2006/relationships" xmlns:p="http://schemas.openxmlformats.org/presentationml/2006/main">
  <p:tag name="PA" val="v5.2.2"/>
</p:tagLst>
</file>

<file path=ppt/tags/tag401.xml><?xml version="1.0" encoding="utf-8"?>
<p:tagLst xmlns:a="http://schemas.openxmlformats.org/drawingml/2006/main" xmlns:r="http://schemas.openxmlformats.org/officeDocument/2006/relationships" xmlns:p="http://schemas.openxmlformats.org/presentationml/2006/main">
  <p:tag name="PA" val="v5.2.2"/>
</p:tagLst>
</file>

<file path=ppt/tags/tag402.xml><?xml version="1.0" encoding="utf-8"?>
<p:tagLst xmlns:a="http://schemas.openxmlformats.org/drawingml/2006/main" xmlns:r="http://schemas.openxmlformats.org/officeDocument/2006/relationships" xmlns:p="http://schemas.openxmlformats.org/presentationml/2006/main">
  <p:tag name="PA" val="v5.2.2"/>
</p:tagLst>
</file>

<file path=ppt/tags/tag403.xml><?xml version="1.0" encoding="utf-8"?>
<p:tagLst xmlns:a="http://schemas.openxmlformats.org/drawingml/2006/main" xmlns:r="http://schemas.openxmlformats.org/officeDocument/2006/relationships" xmlns:p="http://schemas.openxmlformats.org/presentationml/2006/main">
  <p:tag name="PA" val="v5.2.2"/>
</p:tagLst>
</file>

<file path=ppt/tags/tag404.xml><?xml version="1.0" encoding="utf-8"?>
<p:tagLst xmlns:a="http://schemas.openxmlformats.org/drawingml/2006/main" xmlns:r="http://schemas.openxmlformats.org/officeDocument/2006/relationships" xmlns:p="http://schemas.openxmlformats.org/presentationml/2006/main">
  <p:tag name="PA" val="v5.2.2"/>
</p:tagLst>
</file>

<file path=ppt/tags/tag405.xml><?xml version="1.0" encoding="utf-8"?>
<p:tagLst xmlns:a="http://schemas.openxmlformats.org/drawingml/2006/main" xmlns:r="http://schemas.openxmlformats.org/officeDocument/2006/relationships" xmlns:p="http://schemas.openxmlformats.org/presentationml/2006/main">
  <p:tag name="PA" val="v5.2.2"/>
</p:tagLst>
</file>

<file path=ppt/tags/tag406.xml><?xml version="1.0" encoding="utf-8"?>
<p:tagLst xmlns:a="http://schemas.openxmlformats.org/drawingml/2006/main" xmlns:r="http://schemas.openxmlformats.org/officeDocument/2006/relationships" xmlns:p="http://schemas.openxmlformats.org/presentationml/2006/main">
  <p:tag name="PA" val="v5.2.2"/>
</p:tagLst>
</file>

<file path=ppt/tags/tag407.xml><?xml version="1.0" encoding="utf-8"?>
<p:tagLst xmlns:a="http://schemas.openxmlformats.org/drawingml/2006/main" xmlns:r="http://schemas.openxmlformats.org/officeDocument/2006/relationships" xmlns:p="http://schemas.openxmlformats.org/presentationml/2006/main">
  <p:tag name="PA" val="v5.2.2"/>
</p:tagLst>
</file>

<file path=ppt/tags/tag408.xml><?xml version="1.0" encoding="utf-8"?>
<p:tagLst xmlns:a="http://schemas.openxmlformats.org/drawingml/2006/main" xmlns:r="http://schemas.openxmlformats.org/officeDocument/2006/relationships" xmlns:p="http://schemas.openxmlformats.org/presentationml/2006/main">
  <p:tag name="PA" val="v5.2.2"/>
</p:tagLst>
</file>

<file path=ppt/tags/tag409.xml><?xml version="1.0" encoding="utf-8"?>
<p:tagLst xmlns:a="http://schemas.openxmlformats.org/drawingml/2006/main" xmlns:r="http://schemas.openxmlformats.org/officeDocument/2006/relationships" xmlns:p="http://schemas.openxmlformats.org/presentationml/2006/main">
  <p:tag name="PA" val="v5.2.2"/>
</p:tagLst>
</file>

<file path=ppt/tags/tag41.xml><?xml version="1.0" encoding="utf-8"?>
<p:tagLst xmlns:a="http://schemas.openxmlformats.org/drawingml/2006/main" xmlns:r="http://schemas.openxmlformats.org/officeDocument/2006/relationships" xmlns:p="http://schemas.openxmlformats.org/presentationml/2006/main">
  <p:tag name="PA" val="v5.2.2"/>
</p:tagLst>
</file>

<file path=ppt/tags/tag410.xml><?xml version="1.0" encoding="utf-8"?>
<p:tagLst xmlns:a="http://schemas.openxmlformats.org/drawingml/2006/main" xmlns:r="http://schemas.openxmlformats.org/officeDocument/2006/relationships" xmlns:p="http://schemas.openxmlformats.org/presentationml/2006/main">
  <p:tag name="PA" val="v5.2.2"/>
</p:tagLst>
</file>

<file path=ppt/tags/tag411.xml><?xml version="1.0" encoding="utf-8"?>
<p:tagLst xmlns:a="http://schemas.openxmlformats.org/drawingml/2006/main" xmlns:r="http://schemas.openxmlformats.org/officeDocument/2006/relationships" xmlns:p="http://schemas.openxmlformats.org/presentationml/2006/main">
  <p:tag name="PA" val="v5.2.2"/>
</p:tagLst>
</file>

<file path=ppt/tags/tag412.xml><?xml version="1.0" encoding="utf-8"?>
<p:tagLst xmlns:a="http://schemas.openxmlformats.org/drawingml/2006/main" xmlns:r="http://schemas.openxmlformats.org/officeDocument/2006/relationships" xmlns:p="http://schemas.openxmlformats.org/presentationml/2006/main">
  <p:tag name="PA" val="v5.2.2"/>
</p:tagLst>
</file>

<file path=ppt/tags/tag413.xml><?xml version="1.0" encoding="utf-8"?>
<p:tagLst xmlns:a="http://schemas.openxmlformats.org/drawingml/2006/main" xmlns:r="http://schemas.openxmlformats.org/officeDocument/2006/relationships" xmlns:p="http://schemas.openxmlformats.org/presentationml/2006/main">
  <p:tag name="PA" val="v5.2.2"/>
</p:tagLst>
</file>

<file path=ppt/tags/tag414.xml><?xml version="1.0" encoding="utf-8"?>
<p:tagLst xmlns:a="http://schemas.openxmlformats.org/drawingml/2006/main" xmlns:r="http://schemas.openxmlformats.org/officeDocument/2006/relationships" xmlns:p="http://schemas.openxmlformats.org/presentationml/2006/main">
  <p:tag name="PA" val="v5.2.2"/>
</p:tagLst>
</file>

<file path=ppt/tags/tag415.xml><?xml version="1.0" encoding="utf-8"?>
<p:tagLst xmlns:a="http://schemas.openxmlformats.org/drawingml/2006/main" xmlns:r="http://schemas.openxmlformats.org/officeDocument/2006/relationships" xmlns:p="http://schemas.openxmlformats.org/presentationml/2006/main">
  <p:tag name="PA" val="v5.2.2"/>
</p:tagLst>
</file>

<file path=ppt/tags/tag416.xml><?xml version="1.0" encoding="utf-8"?>
<p:tagLst xmlns:a="http://schemas.openxmlformats.org/drawingml/2006/main" xmlns:r="http://schemas.openxmlformats.org/officeDocument/2006/relationships" xmlns:p="http://schemas.openxmlformats.org/presentationml/2006/main">
  <p:tag name="PA" val="v5.2.2"/>
</p:tagLst>
</file>

<file path=ppt/tags/tag417.xml><?xml version="1.0" encoding="utf-8"?>
<p:tagLst xmlns:a="http://schemas.openxmlformats.org/drawingml/2006/main" xmlns:r="http://schemas.openxmlformats.org/officeDocument/2006/relationships" xmlns:p="http://schemas.openxmlformats.org/presentationml/2006/main">
  <p:tag name="PA" val="v5.2.2"/>
</p:tagLst>
</file>

<file path=ppt/tags/tag418.xml><?xml version="1.0" encoding="utf-8"?>
<p:tagLst xmlns:a="http://schemas.openxmlformats.org/drawingml/2006/main" xmlns:r="http://schemas.openxmlformats.org/officeDocument/2006/relationships" xmlns:p="http://schemas.openxmlformats.org/presentationml/2006/main">
  <p:tag name="PA" val="v5.2.2"/>
</p:tagLst>
</file>

<file path=ppt/tags/tag419.xml><?xml version="1.0" encoding="utf-8"?>
<p:tagLst xmlns:a="http://schemas.openxmlformats.org/drawingml/2006/main" xmlns:r="http://schemas.openxmlformats.org/officeDocument/2006/relationships" xmlns:p="http://schemas.openxmlformats.org/presentationml/2006/main">
  <p:tag name="WHOLESPTYPE" val="Shape_SubTitle"/>
  <p:tag name="PA" val="v5.2.2"/>
</p:tagLst>
</file>

<file path=ppt/tags/tag42.xml><?xml version="1.0" encoding="utf-8"?>
<p:tagLst xmlns:a="http://schemas.openxmlformats.org/drawingml/2006/main" xmlns:r="http://schemas.openxmlformats.org/officeDocument/2006/relationships" xmlns:p="http://schemas.openxmlformats.org/presentationml/2006/main">
  <p:tag name="PA" val="v5.2.2"/>
</p:tagLst>
</file>

<file path=ppt/tags/tag420.xml><?xml version="1.0" encoding="utf-8"?>
<p:tagLst xmlns:a="http://schemas.openxmlformats.org/drawingml/2006/main" xmlns:r="http://schemas.openxmlformats.org/officeDocument/2006/relationships" xmlns:p="http://schemas.openxmlformats.org/presentationml/2006/main">
  <p:tag name="WHOLESPTYPE" val="Shape_Text"/>
  <p:tag name="PA" val="v5.2.2"/>
</p:tagLst>
</file>

<file path=ppt/tags/tag421.xml><?xml version="1.0" encoding="utf-8"?>
<p:tagLst xmlns:a="http://schemas.openxmlformats.org/drawingml/2006/main" xmlns:r="http://schemas.openxmlformats.org/officeDocument/2006/relationships" xmlns:p="http://schemas.openxmlformats.org/presentationml/2006/main">
  <p:tag name="PA" val="v5.2.2"/>
</p:tagLst>
</file>

<file path=ppt/tags/tag422.xml><?xml version="1.0" encoding="utf-8"?>
<p:tagLst xmlns:a="http://schemas.openxmlformats.org/drawingml/2006/main" xmlns:r="http://schemas.openxmlformats.org/officeDocument/2006/relationships" xmlns:p="http://schemas.openxmlformats.org/presentationml/2006/main">
  <p:tag name="PA" val="v5.2.2"/>
</p:tagLst>
</file>

<file path=ppt/tags/tag423.xml><?xml version="1.0" encoding="utf-8"?>
<p:tagLst xmlns:a="http://schemas.openxmlformats.org/drawingml/2006/main" xmlns:r="http://schemas.openxmlformats.org/officeDocument/2006/relationships" xmlns:p="http://schemas.openxmlformats.org/presentationml/2006/main">
  <p:tag name="PA" val="v5.2.2"/>
</p:tagLst>
</file>

<file path=ppt/tags/tag424.xml><?xml version="1.0" encoding="utf-8"?>
<p:tagLst xmlns:a="http://schemas.openxmlformats.org/drawingml/2006/main" xmlns:r="http://schemas.openxmlformats.org/officeDocument/2006/relationships" xmlns:p="http://schemas.openxmlformats.org/presentationml/2006/main">
  <p:tag name="PA" val="v5.2.2"/>
</p:tagLst>
</file>

<file path=ppt/tags/tag425.xml><?xml version="1.0" encoding="utf-8"?>
<p:tagLst xmlns:a="http://schemas.openxmlformats.org/drawingml/2006/main" xmlns:r="http://schemas.openxmlformats.org/officeDocument/2006/relationships" xmlns:p="http://schemas.openxmlformats.org/presentationml/2006/main">
  <p:tag name="PA" val="v5.2.2"/>
</p:tagLst>
</file>

<file path=ppt/tags/tag426.xml><?xml version="1.0" encoding="utf-8"?>
<p:tagLst xmlns:a="http://schemas.openxmlformats.org/drawingml/2006/main" xmlns:r="http://schemas.openxmlformats.org/officeDocument/2006/relationships" xmlns:p="http://schemas.openxmlformats.org/presentationml/2006/main">
  <p:tag name="PA" val="v5.2.2"/>
</p:tagLst>
</file>

<file path=ppt/tags/tag427.xml><?xml version="1.0" encoding="utf-8"?>
<p:tagLst xmlns:a="http://schemas.openxmlformats.org/drawingml/2006/main" xmlns:r="http://schemas.openxmlformats.org/officeDocument/2006/relationships" xmlns:p="http://schemas.openxmlformats.org/presentationml/2006/main">
  <p:tag name="PA" val="v5.2.2"/>
</p:tagLst>
</file>

<file path=ppt/tags/tag428.xml><?xml version="1.0" encoding="utf-8"?>
<p:tagLst xmlns:a="http://schemas.openxmlformats.org/drawingml/2006/main" xmlns:r="http://schemas.openxmlformats.org/officeDocument/2006/relationships" xmlns:p="http://schemas.openxmlformats.org/presentationml/2006/main">
  <p:tag name="PA" val="v5.2.2"/>
</p:tagLst>
</file>

<file path=ppt/tags/tag429.xml><?xml version="1.0" encoding="utf-8"?>
<p:tagLst xmlns:a="http://schemas.openxmlformats.org/drawingml/2006/main" xmlns:r="http://schemas.openxmlformats.org/officeDocument/2006/relationships" xmlns:p="http://schemas.openxmlformats.org/presentationml/2006/main">
  <p:tag name="PA" val="v5.2.2"/>
</p:tagLst>
</file>

<file path=ppt/tags/tag43.xml><?xml version="1.0" encoding="utf-8"?>
<p:tagLst xmlns:a="http://schemas.openxmlformats.org/drawingml/2006/main" xmlns:r="http://schemas.openxmlformats.org/officeDocument/2006/relationships" xmlns:p="http://schemas.openxmlformats.org/presentationml/2006/main">
  <p:tag name="PA" val="v5.2.2"/>
</p:tagLst>
</file>

<file path=ppt/tags/tag430.xml><?xml version="1.0" encoding="utf-8"?>
<p:tagLst xmlns:a="http://schemas.openxmlformats.org/drawingml/2006/main" xmlns:r="http://schemas.openxmlformats.org/officeDocument/2006/relationships" xmlns:p="http://schemas.openxmlformats.org/presentationml/2006/main">
  <p:tag name="PA" val="v5.2.2"/>
</p:tagLst>
</file>

<file path=ppt/tags/tag431.xml><?xml version="1.0" encoding="utf-8"?>
<p:tagLst xmlns:a="http://schemas.openxmlformats.org/drawingml/2006/main" xmlns:r="http://schemas.openxmlformats.org/officeDocument/2006/relationships" xmlns:p="http://schemas.openxmlformats.org/presentationml/2006/main">
  <p:tag name="PA" val="v5.2.2"/>
</p:tagLst>
</file>

<file path=ppt/tags/tag432.xml><?xml version="1.0" encoding="utf-8"?>
<p:tagLst xmlns:a="http://schemas.openxmlformats.org/drawingml/2006/main" xmlns:r="http://schemas.openxmlformats.org/officeDocument/2006/relationships" xmlns:p="http://schemas.openxmlformats.org/presentationml/2006/main">
  <p:tag name="PA" val="v5.2.2"/>
</p:tagLst>
</file>

<file path=ppt/tags/tag433.xml><?xml version="1.0" encoding="utf-8"?>
<p:tagLst xmlns:a="http://schemas.openxmlformats.org/drawingml/2006/main" xmlns:r="http://schemas.openxmlformats.org/officeDocument/2006/relationships" xmlns:p="http://schemas.openxmlformats.org/presentationml/2006/main">
  <p:tag name="PA" val="v5.2.2"/>
</p:tagLst>
</file>

<file path=ppt/tags/tag434.xml><?xml version="1.0" encoding="utf-8"?>
<p:tagLst xmlns:a="http://schemas.openxmlformats.org/drawingml/2006/main" xmlns:r="http://schemas.openxmlformats.org/officeDocument/2006/relationships" xmlns:p="http://schemas.openxmlformats.org/presentationml/2006/main">
  <p:tag name="PA" val="v5.2.2"/>
</p:tagLst>
</file>

<file path=ppt/tags/tag435.xml><?xml version="1.0" encoding="utf-8"?>
<p:tagLst xmlns:a="http://schemas.openxmlformats.org/drawingml/2006/main" xmlns:r="http://schemas.openxmlformats.org/officeDocument/2006/relationships" xmlns:p="http://schemas.openxmlformats.org/presentationml/2006/main">
  <p:tag name="PA" val="v5.2.2"/>
</p:tagLst>
</file>

<file path=ppt/tags/tag436.xml><?xml version="1.0" encoding="utf-8"?>
<p:tagLst xmlns:a="http://schemas.openxmlformats.org/drawingml/2006/main" xmlns:r="http://schemas.openxmlformats.org/officeDocument/2006/relationships" xmlns:p="http://schemas.openxmlformats.org/presentationml/2006/main">
  <p:tag name="PA" val="v5.2.2"/>
</p:tagLst>
</file>

<file path=ppt/tags/tag437.xml><?xml version="1.0" encoding="utf-8"?>
<p:tagLst xmlns:a="http://schemas.openxmlformats.org/drawingml/2006/main" xmlns:r="http://schemas.openxmlformats.org/officeDocument/2006/relationships" xmlns:p="http://schemas.openxmlformats.org/presentationml/2006/main">
  <p:tag name="PA" val="v5.2.2"/>
</p:tagLst>
</file>

<file path=ppt/tags/tag438.xml><?xml version="1.0" encoding="utf-8"?>
<p:tagLst xmlns:a="http://schemas.openxmlformats.org/drawingml/2006/main" xmlns:r="http://schemas.openxmlformats.org/officeDocument/2006/relationships" xmlns:p="http://schemas.openxmlformats.org/presentationml/2006/main">
  <p:tag name="PA" val="v5.2.2"/>
</p:tagLst>
</file>

<file path=ppt/tags/tag439.xml><?xml version="1.0" encoding="utf-8"?>
<p:tagLst xmlns:a="http://schemas.openxmlformats.org/drawingml/2006/main" xmlns:r="http://schemas.openxmlformats.org/officeDocument/2006/relationships" xmlns:p="http://schemas.openxmlformats.org/presentationml/2006/main">
  <p:tag name="PA" val="v5.2.2"/>
</p:tagLst>
</file>

<file path=ppt/tags/tag44.xml><?xml version="1.0" encoding="utf-8"?>
<p:tagLst xmlns:a="http://schemas.openxmlformats.org/drawingml/2006/main" xmlns:r="http://schemas.openxmlformats.org/officeDocument/2006/relationships" xmlns:p="http://schemas.openxmlformats.org/presentationml/2006/main">
  <p:tag name="PA" val="v5.2.2"/>
</p:tagLst>
</file>

<file path=ppt/tags/tag440.xml><?xml version="1.0" encoding="utf-8"?>
<p:tagLst xmlns:a="http://schemas.openxmlformats.org/drawingml/2006/main" xmlns:r="http://schemas.openxmlformats.org/officeDocument/2006/relationships" xmlns:p="http://schemas.openxmlformats.org/presentationml/2006/main">
  <p:tag name="PA" val="v5.2.2"/>
</p:tagLst>
</file>

<file path=ppt/tags/tag441.xml><?xml version="1.0" encoding="utf-8"?>
<p:tagLst xmlns:a="http://schemas.openxmlformats.org/drawingml/2006/main" xmlns:r="http://schemas.openxmlformats.org/officeDocument/2006/relationships" xmlns:p="http://schemas.openxmlformats.org/presentationml/2006/main">
  <p:tag name="PA" val="v5.2.2"/>
</p:tagLst>
</file>

<file path=ppt/tags/tag442.xml><?xml version="1.0" encoding="utf-8"?>
<p:tagLst xmlns:a="http://schemas.openxmlformats.org/drawingml/2006/main" xmlns:r="http://schemas.openxmlformats.org/officeDocument/2006/relationships" xmlns:p="http://schemas.openxmlformats.org/presentationml/2006/main">
  <p:tag name="PA" val="v5.2.2"/>
</p:tagLst>
</file>

<file path=ppt/tags/tag443.xml><?xml version="1.0" encoding="utf-8"?>
<p:tagLst xmlns:a="http://schemas.openxmlformats.org/drawingml/2006/main" xmlns:r="http://schemas.openxmlformats.org/officeDocument/2006/relationships" xmlns:p="http://schemas.openxmlformats.org/presentationml/2006/main">
  <p:tag name="PA" val="v5.2.2"/>
</p:tagLst>
</file>

<file path=ppt/tags/tag444.xml><?xml version="1.0" encoding="utf-8"?>
<p:tagLst xmlns:a="http://schemas.openxmlformats.org/drawingml/2006/main" xmlns:r="http://schemas.openxmlformats.org/officeDocument/2006/relationships" xmlns:p="http://schemas.openxmlformats.org/presentationml/2006/main">
  <p:tag name="PA" val="v5.2.2"/>
</p:tagLst>
</file>

<file path=ppt/tags/tag445.xml><?xml version="1.0" encoding="utf-8"?>
<p:tagLst xmlns:a="http://schemas.openxmlformats.org/drawingml/2006/main" xmlns:r="http://schemas.openxmlformats.org/officeDocument/2006/relationships" xmlns:p="http://schemas.openxmlformats.org/presentationml/2006/main">
  <p:tag name="PA" val="v5.2.2"/>
</p:tagLst>
</file>

<file path=ppt/tags/tag446.xml><?xml version="1.0" encoding="utf-8"?>
<p:tagLst xmlns:a="http://schemas.openxmlformats.org/drawingml/2006/main" xmlns:r="http://schemas.openxmlformats.org/officeDocument/2006/relationships" xmlns:p="http://schemas.openxmlformats.org/presentationml/2006/main">
  <p:tag name="PA" val="v5.2.2"/>
</p:tagLst>
</file>

<file path=ppt/tags/tag447.xml><?xml version="1.0" encoding="utf-8"?>
<p:tagLst xmlns:a="http://schemas.openxmlformats.org/drawingml/2006/main" xmlns:r="http://schemas.openxmlformats.org/officeDocument/2006/relationships" xmlns:p="http://schemas.openxmlformats.org/presentationml/2006/main">
  <p:tag name="PA" val="v5.2.2"/>
</p:tagLst>
</file>

<file path=ppt/tags/tag448.xml><?xml version="1.0" encoding="utf-8"?>
<p:tagLst xmlns:a="http://schemas.openxmlformats.org/drawingml/2006/main" xmlns:r="http://schemas.openxmlformats.org/officeDocument/2006/relationships" xmlns:p="http://schemas.openxmlformats.org/presentationml/2006/main">
  <p:tag name="PA" val="v5.2.2"/>
</p:tagLst>
</file>

<file path=ppt/tags/tag449.xml><?xml version="1.0" encoding="utf-8"?>
<p:tagLst xmlns:a="http://schemas.openxmlformats.org/drawingml/2006/main" xmlns:r="http://schemas.openxmlformats.org/officeDocument/2006/relationships" xmlns:p="http://schemas.openxmlformats.org/presentationml/2006/main">
  <p:tag name="PA" val="v5.2.2"/>
</p:tagLst>
</file>

<file path=ppt/tags/tag45.xml><?xml version="1.0" encoding="utf-8"?>
<p:tagLst xmlns:a="http://schemas.openxmlformats.org/drawingml/2006/main" xmlns:r="http://schemas.openxmlformats.org/officeDocument/2006/relationships" xmlns:p="http://schemas.openxmlformats.org/presentationml/2006/main">
  <p:tag name="PA" val="v5.2.2"/>
</p:tagLst>
</file>

<file path=ppt/tags/tag450.xml><?xml version="1.0" encoding="utf-8"?>
<p:tagLst xmlns:a="http://schemas.openxmlformats.org/drawingml/2006/main" xmlns:r="http://schemas.openxmlformats.org/officeDocument/2006/relationships" xmlns:p="http://schemas.openxmlformats.org/presentationml/2006/main">
  <p:tag name="PA" val="v5.2.2"/>
</p:tagLst>
</file>

<file path=ppt/tags/tag451.xml><?xml version="1.0" encoding="utf-8"?>
<p:tagLst xmlns:a="http://schemas.openxmlformats.org/drawingml/2006/main" xmlns:r="http://schemas.openxmlformats.org/officeDocument/2006/relationships" xmlns:p="http://schemas.openxmlformats.org/presentationml/2006/main">
  <p:tag name="PA" val="v5.2.2"/>
</p:tagLst>
</file>

<file path=ppt/tags/tag452.xml><?xml version="1.0" encoding="utf-8"?>
<p:tagLst xmlns:a="http://schemas.openxmlformats.org/drawingml/2006/main" xmlns:r="http://schemas.openxmlformats.org/officeDocument/2006/relationships" xmlns:p="http://schemas.openxmlformats.org/presentationml/2006/main">
  <p:tag name="PA" val="v5.2.2"/>
</p:tagLst>
</file>

<file path=ppt/tags/tag453.xml><?xml version="1.0" encoding="utf-8"?>
<p:tagLst xmlns:a="http://schemas.openxmlformats.org/drawingml/2006/main" xmlns:r="http://schemas.openxmlformats.org/officeDocument/2006/relationships" xmlns:p="http://schemas.openxmlformats.org/presentationml/2006/main">
  <p:tag name="PA" val="v5.2.2"/>
</p:tagLst>
</file>

<file path=ppt/tags/tag454.xml><?xml version="1.0" encoding="utf-8"?>
<p:tagLst xmlns:a="http://schemas.openxmlformats.org/drawingml/2006/main" xmlns:r="http://schemas.openxmlformats.org/officeDocument/2006/relationships" xmlns:p="http://schemas.openxmlformats.org/presentationml/2006/main">
  <p:tag name="PA" val="v5.2.2"/>
</p:tagLst>
</file>

<file path=ppt/tags/tag455.xml><?xml version="1.0" encoding="utf-8"?>
<p:tagLst xmlns:a="http://schemas.openxmlformats.org/drawingml/2006/main" xmlns:r="http://schemas.openxmlformats.org/officeDocument/2006/relationships" xmlns:p="http://schemas.openxmlformats.org/presentationml/2006/main">
  <p:tag name="PA" val="v5.2.2"/>
</p:tagLst>
</file>

<file path=ppt/tags/tag456.xml><?xml version="1.0" encoding="utf-8"?>
<p:tagLst xmlns:a="http://schemas.openxmlformats.org/drawingml/2006/main" xmlns:r="http://schemas.openxmlformats.org/officeDocument/2006/relationships" xmlns:p="http://schemas.openxmlformats.org/presentationml/2006/main">
  <p:tag name="PA" val="v5.2.2"/>
</p:tagLst>
</file>

<file path=ppt/tags/tag457.xml><?xml version="1.0" encoding="utf-8"?>
<p:tagLst xmlns:a="http://schemas.openxmlformats.org/drawingml/2006/main" xmlns:r="http://schemas.openxmlformats.org/officeDocument/2006/relationships" xmlns:p="http://schemas.openxmlformats.org/presentationml/2006/main">
  <p:tag name="PA" val="v5.2.2"/>
</p:tagLst>
</file>

<file path=ppt/tags/tag458.xml><?xml version="1.0" encoding="utf-8"?>
<p:tagLst xmlns:a="http://schemas.openxmlformats.org/drawingml/2006/main" xmlns:r="http://schemas.openxmlformats.org/officeDocument/2006/relationships" xmlns:p="http://schemas.openxmlformats.org/presentationml/2006/main">
  <p:tag name="PA" val="v5.2.2"/>
</p:tagLst>
</file>

<file path=ppt/tags/tag459.xml><?xml version="1.0" encoding="utf-8"?>
<p:tagLst xmlns:a="http://schemas.openxmlformats.org/drawingml/2006/main" xmlns:r="http://schemas.openxmlformats.org/officeDocument/2006/relationships" xmlns:p="http://schemas.openxmlformats.org/presentationml/2006/main">
  <p:tag name="PA" val="v5.2.2"/>
</p:tagLst>
</file>

<file path=ppt/tags/tag46.xml><?xml version="1.0" encoding="utf-8"?>
<p:tagLst xmlns:a="http://schemas.openxmlformats.org/drawingml/2006/main" xmlns:r="http://schemas.openxmlformats.org/officeDocument/2006/relationships" xmlns:p="http://schemas.openxmlformats.org/presentationml/2006/main">
  <p:tag name="PA" val="v5.2.2"/>
</p:tagLst>
</file>

<file path=ppt/tags/tag460.xml><?xml version="1.0" encoding="utf-8"?>
<p:tagLst xmlns:a="http://schemas.openxmlformats.org/drawingml/2006/main" xmlns:r="http://schemas.openxmlformats.org/officeDocument/2006/relationships" xmlns:p="http://schemas.openxmlformats.org/presentationml/2006/main">
  <p:tag name="PA" val="v5.2.2"/>
</p:tagLst>
</file>

<file path=ppt/tags/tag461.xml><?xml version="1.0" encoding="utf-8"?>
<p:tagLst xmlns:a="http://schemas.openxmlformats.org/drawingml/2006/main" xmlns:r="http://schemas.openxmlformats.org/officeDocument/2006/relationships" xmlns:p="http://schemas.openxmlformats.org/presentationml/2006/main">
  <p:tag name="PA" val="v5.2.2"/>
</p:tagLst>
</file>

<file path=ppt/tags/tag462.xml><?xml version="1.0" encoding="utf-8"?>
<p:tagLst xmlns:a="http://schemas.openxmlformats.org/drawingml/2006/main" xmlns:r="http://schemas.openxmlformats.org/officeDocument/2006/relationships" xmlns:p="http://schemas.openxmlformats.org/presentationml/2006/main">
  <p:tag name="PA" val="v5.2.2"/>
</p:tagLst>
</file>

<file path=ppt/tags/tag463.xml><?xml version="1.0" encoding="utf-8"?>
<p:tagLst xmlns:a="http://schemas.openxmlformats.org/drawingml/2006/main" xmlns:r="http://schemas.openxmlformats.org/officeDocument/2006/relationships" xmlns:p="http://schemas.openxmlformats.org/presentationml/2006/main">
  <p:tag name="PA" val="v5.2.2"/>
</p:tagLst>
</file>

<file path=ppt/tags/tag464.xml><?xml version="1.0" encoding="utf-8"?>
<p:tagLst xmlns:a="http://schemas.openxmlformats.org/drawingml/2006/main" xmlns:r="http://schemas.openxmlformats.org/officeDocument/2006/relationships" xmlns:p="http://schemas.openxmlformats.org/presentationml/2006/main">
  <p:tag name="PA" val="v5.2.2"/>
</p:tagLst>
</file>

<file path=ppt/tags/tag465.xml><?xml version="1.0" encoding="utf-8"?>
<p:tagLst xmlns:a="http://schemas.openxmlformats.org/drawingml/2006/main" xmlns:r="http://schemas.openxmlformats.org/officeDocument/2006/relationships" xmlns:p="http://schemas.openxmlformats.org/presentationml/2006/main">
  <p:tag name="PA" val="v5.2.2"/>
</p:tagLst>
</file>

<file path=ppt/tags/tag466.xml><?xml version="1.0" encoding="utf-8"?>
<p:tagLst xmlns:a="http://schemas.openxmlformats.org/drawingml/2006/main" xmlns:r="http://schemas.openxmlformats.org/officeDocument/2006/relationships" xmlns:p="http://schemas.openxmlformats.org/presentationml/2006/main">
  <p:tag name="PA" val="v5.2.2"/>
</p:tagLst>
</file>

<file path=ppt/tags/tag467.xml><?xml version="1.0" encoding="utf-8"?>
<p:tagLst xmlns:a="http://schemas.openxmlformats.org/drawingml/2006/main" xmlns:r="http://schemas.openxmlformats.org/officeDocument/2006/relationships" xmlns:p="http://schemas.openxmlformats.org/presentationml/2006/main">
  <p:tag name="PA" val="v5.2.2"/>
</p:tagLst>
</file>

<file path=ppt/tags/tag468.xml><?xml version="1.0" encoding="utf-8"?>
<p:tagLst xmlns:a="http://schemas.openxmlformats.org/drawingml/2006/main" xmlns:r="http://schemas.openxmlformats.org/officeDocument/2006/relationships" xmlns:p="http://schemas.openxmlformats.org/presentationml/2006/main">
  <p:tag name="PA" val="v5.2.2"/>
</p:tagLst>
</file>

<file path=ppt/tags/tag469.xml><?xml version="1.0" encoding="utf-8"?>
<p:tagLst xmlns:a="http://schemas.openxmlformats.org/drawingml/2006/main" xmlns:r="http://schemas.openxmlformats.org/officeDocument/2006/relationships" xmlns:p="http://schemas.openxmlformats.org/presentationml/2006/main">
  <p:tag name="PA" val="v5.2.2"/>
</p:tagLst>
</file>

<file path=ppt/tags/tag47.xml><?xml version="1.0" encoding="utf-8"?>
<p:tagLst xmlns:a="http://schemas.openxmlformats.org/drawingml/2006/main" xmlns:r="http://schemas.openxmlformats.org/officeDocument/2006/relationships" xmlns:p="http://schemas.openxmlformats.org/presentationml/2006/main">
  <p:tag name="PA" val="v5.2.2"/>
</p:tagLst>
</file>

<file path=ppt/tags/tag470.xml><?xml version="1.0" encoding="utf-8"?>
<p:tagLst xmlns:a="http://schemas.openxmlformats.org/drawingml/2006/main" xmlns:r="http://schemas.openxmlformats.org/officeDocument/2006/relationships" xmlns:p="http://schemas.openxmlformats.org/presentationml/2006/main">
  <p:tag name="PA" val="v5.2.2"/>
</p:tagLst>
</file>

<file path=ppt/tags/tag471.xml><?xml version="1.0" encoding="utf-8"?>
<p:tagLst xmlns:a="http://schemas.openxmlformats.org/drawingml/2006/main" xmlns:r="http://schemas.openxmlformats.org/officeDocument/2006/relationships" xmlns:p="http://schemas.openxmlformats.org/presentationml/2006/main">
  <p:tag name="PA" val="v5.2.2"/>
</p:tagLst>
</file>

<file path=ppt/tags/tag472.xml><?xml version="1.0" encoding="utf-8"?>
<p:tagLst xmlns:a="http://schemas.openxmlformats.org/drawingml/2006/main" xmlns:r="http://schemas.openxmlformats.org/officeDocument/2006/relationships" xmlns:p="http://schemas.openxmlformats.org/presentationml/2006/main">
  <p:tag name="PA" val="v5.2.2"/>
</p:tagLst>
</file>

<file path=ppt/tags/tag473.xml><?xml version="1.0" encoding="utf-8"?>
<p:tagLst xmlns:a="http://schemas.openxmlformats.org/drawingml/2006/main" xmlns:r="http://schemas.openxmlformats.org/officeDocument/2006/relationships" xmlns:p="http://schemas.openxmlformats.org/presentationml/2006/main">
  <p:tag name="PA" val="v5.2.2"/>
</p:tagLst>
</file>

<file path=ppt/tags/tag474.xml><?xml version="1.0" encoding="utf-8"?>
<p:tagLst xmlns:a="http://schemas.openxmlformats.org/drawingml/2006/main" xmlns:r="http://schemas.openxmlformats.org/officeDocument/2006/relationships" xmlns:p="http://schemas.openxmlformats.org/presentationml/2006/main">
  <p:tag name="PA" val="v5.2.2"/>
</p:tagLst>
</file>

<file path=ppt/tags/tag475.xml><?xml version="1.0" encoding="utf-8"?>
<p:tagLst xmlns:a="http://schemas.openxmlformats.org/drawingml/2006/main" xmlns:r="http://schemas.openxmlformats.org/officeDocument/2006/relationships" xmlns:p="http://schemas.openxmlformats.org/presentationml/2006/main">
  <p:tag name="PA" val="v5.2.2"/>
</p:tagLst>
</file>

<file path=ppt/tags/tag476.xml><?xml version="1.0" encoding="utf-8"?>
<p:tagLst xmlns:a="http://schemas.openxmlformats.org/drawingml/2006/main" xmlns:r="http://schemas.openxmlformats.org/officeDocument/2006/relationships" xmlns:p="http://schemas.openxmlformats.org/presentationml/2006/main">
  <p:tag name="PA" val="v5.2.2"/>
</p:tagLst>
</file>

<file path=ppt/tags/tag477.xml><?xml version="1.0" encoding="utf-8"?>
<p:tagLst xmlns:a="http://schemas.openxmlformats.org/drawingml/2006/main" xmlns:r="http://schemas.openxmlformats.org/officeDocument/2006/relationships" xmlns:p="http://schemas.openxmlformats.org/presentationml/2006/main">
  <p:tag name="PA" val="v5.2.2"/>
</p:tagLst>
</file>

<file path=ppt/tags/tag478.xml><?xml version="1.0" encoding="utf-8"?>
<p:tagLst xmlns:a="http://schemas.openxmlformats.org/drawingml/2006/main" xmlns:r="http://schemas.openxmlformats.org/officeDocument/2006/relationships" xmlns:p="http://schemas.openxmlformats.org/presentationml/2006/main">
  <p:tag name="PA" val="v5.2.2"/>
</p:tagLst>
</file>

<file path=ppt/tags/tag479.xml><?xml version="1.0" encoding="utf-8"?>
<p:tagLst xmlns:a="http://schemas.openxmlformats.org/drawingml/2006/main" xmlns:r="http://schemas.openxmlformats.org/officeDocument/2006/relationships" xmlns:p="http://schemas.openxmlformats.org/presentationml/2006/main">
  <p:tag name="PA" val="v5.2.2"/>
</p:tagLst>
</file>

<file path=ppt/tags/tag48.xml><?xml version="1.0" encoding="utf-8"?>
<p:tagLst xmlns:a="http://schemas.openxmlformats.org/drawingml/2006/main" xmlns:r="http://schemas.openxmlformats.org/officeDocument/2006/relationships" xmlns:p="http://schemas.openxmlformats.org/presentationml/2006/main">
  <p:tag name="PA" val="v5.2.2"/>
</p:tagLst>
</file>

<file path=ppt/tags/tag480.xml><?xml version="1.0" encoding="utf-8"?>
<p:tagLst xmlns:a="http://schemas.openxmlformats.org/drawingml/2006/main" xmlns:r="http://schemas.openxmlformats.org/officeDocument/2006/relationships" xmlns:p="http://schemas.openxmlformats.org/presentationml/2006/main">
  <p:tag name="PA" val="v5.2.2"/>
</p:tagLst>
</file>

<file path=ppt/tags/tag481.xml><?xml version="1.0" encoding="utf-8"?>
<p:tagLst xmlns:a="http://schemas.openxmlformats.org/drawingml/2006/main" xmlns:r="http://schemas.openxmlformats.org/officeDocument/2006/relationships" xmlns:p="http://schemas.openxmlformats.org/presentationml/2006/main">
  <p:tag name="PA" val="v5.2.2"/>
</p:tagLst>
</file>

<file path=ppt/tags/tag482.xml><?xml version="1.0" encoding="utf-8"?>
<p:tagLst xmlns:a="http://schemas.openxmlformats.org/drawingml/2006/main" xmlns:r="http://schemas.openxmlformats.org/officeDocument/2006/relationships" xmlns:p="http://schemas.openxmlformats.org/presentationml/2006/main">
  <p:tag name="PA" val="v5.2.2"/>
</p:tagLst>
</file>

<file path=ppt/tags/tag483.xml><?xml version="1.0" encoding="utf-8"?>
<p:tagLst xmlns:a="http://schemas.openxmlformats.org/drawingml/2006/main" xmlns:r="http://schemas.openxmlformats.org/officeDocument/2006/relationships" xmlns:p="http://schemas.openxmlformats.org/presentationml/2006/main">
  <p:tag name="PA" val="v5.2.2"/>
</p:tagLst>
</file>

<file path=ppt/tags/tag484.xml><?xml version="1.0" encoding="utf-8"?>
<p:tagLst xmlns:a="http://schemas.openxmlformats.org/drawingml/2006/main" xmlns:r="http://schemas.openxmlformats.org/officeDocument/2006/relationships" xmlns:p="http://schemas.openxmlformats.org/presentationml/2006/main">
  <p:tag name="PA" val="v5.2.2"/>
</p:tagLst>
</file>

<file path=ppt/tags/tag485.xml><?xml version="1.0" encoding="utf-8"?>
<p:tagLst xmlns:a="http://schemas.openxmlformats.org/drawingml/2006/main" xmlns:r="http://schemas.openxmlformats.org/officeDocument/2006/relationships" xmlns:p="http://schemas.openxmlformats.org/presentationml/2006/main">
  <p:tag name="PA" val="v5.2.2"/>
</p:tagLst>
</file>

<file path=ppt/tags/tag486.xml><?xml version="1.0" encoding="utf-8"?>
<p:tagLst xmlns:a="http://schemas.openxmlformats.org/drawingml/2006/main" xmlns:r="http://schemas.openxmlformats.org/officeDocument/2006/relationships" xmlns:p="http://schemas.openxmlformats.org/presentationml/2006/main">
  <p:tag name="PA" val="v5.2.2"/>
</p:tagLst>
</file>

<file path=ppt/tags/tag487.xml><?xml version="1.0" encoding="utf-8"?>
<p:tagLst xmlns:a="http://schemas.openxmlformats.org/drawingml/2006/main" xmlns:r="http://schemas.openxmlformats.org/officeDocument/2006/relationships" xmlns:p="http://schemas.openxmlformats.org/presentationml/2006/main">
  <p:tag name="PA" val="v5.2.2"/>
</p:tagLst>
</file>

<file path=ppt/tags/tag488.xml><?xml version="1.0" encoding="utf-8"?>
<p:tagLst xmlns:a="http://schemas.openxmlformats.org/drawingml/2006/main" xmlns:r="http://schemas.openxmlformats.org/officeDocument/2006/relationships" xmlns:p="http://schemas.openxmlformats.org/presentationml/2006/main">
  <p:tag name="PA" val="v5.2.2"/>
</p:tagLst>
</file>

<file path=ppt/tags/tag489.xml><?xml version="1.0" encoding="utf-8"?>
<p:tagLst xmlns:a="http://schemas.openxmlformats.org/drawingml/2006/main" xmlns:r="http://schemas.openxmlformats.org/officeDocument/2006/relationships" xmlns:p="http://schemas.openxmlformats.org/presentationml/2006/main">
  <p:tag name="PA" val="v5.2.2"/>
</p:tagLst>
</file>

<file path=ppt/tags/tag49.xml><?xml version="1.0" encoding="utf-8"?>
<p:tagLst xmlns:a="http://schemas.openxmlformats.org/drawingml/2006/main" xmlns:r="http://schemas.openxmlformats.org/officeDocument/2006/relationships" xmlns:p="http://schemas.openxmlformats.org/presentationml/2006/main">
  <p:tag name="PA" val="v5.2.2"/>
</p:tagLst>
</file>

<file path=ppt/tags/tag490.xml><?xml version="1.0" encoding="utf-8"?>
<p:tagLst xmlns:a="http://schemas.openxmlformats.org/drawingml/2006/main" xmlns:r="http://schemas.openxmlformats.org/officeDocument/2006/relationships" xmlns:p="http://schemas.openxmlformats.org/presentationml/2006/main">
  <p:tag name="PA" val="v5.2.2"/>
</p:tagLst>
</file>

<file path=ppt/tags/tag491.xml><?xml version="1.0" encoding="utf-8"?>
<p:tagLst xmlns:a="http://schemas.openxmlformats.org/drawingml/2006/main" xmlns:r="http://schemas.openxmlformats.org/officeDocument/2006/relationships" xmlns:p="http://schemas.openxmlformats.org/presentationml/2006/main">
  <p:tag name="PA" val="v5.2.2"/>
</p:tagLst>
</file>

<file path=ppt/tags/tag492.xml><?xml version="1.0" encoding="utf-8"?>
<p:tagLst xmlns:a="http://schemas.openxmlformats.org/drawingml/2006/main" xmlns:r="http://schemas.openxmlformats.org/officeDocument/2006/relationships" xmlns:p="http://schemas.openxmlformats.org/presentationml/2006/main">
  <p:tag name="PA" val="v5.2.2"/>
</p:tagLst>
</file>

<file path=ppt/tags/tag493.xml><?xml version="1.0" encoding="utf-8"?>
<p:tagLst xmlns:a="http://schemas.openxmlformats.org/drawingml/2006/main" xmlns:r="http://schemas.openxmlformats.org/officeDocument/2006/relationships" xmlns:p="http://schemas.openxmlformats.org/presentationml/2006/main">
  <p:tag name="PA" val="v5.2.2"/>
</p:tagLst>
</file>

<file path=ppt/tags/tag494.xml><?xml version="1.0" encoding="utf-8"?>
<p:tagLst xmlns:a="http://schemas.openxmlformats.org/drawingml/2006/main" xmlns:r="http://schemas.openxmlformats.org/officeDocument/2006/relationships" xmlns:p="http://schemas.openxmlformats.org/presentationml/2006/main">
  <p:tag name="PA" val="v5.2.2"/>
</p:tagLst>
</file>

<file path=ppt/tags/tag495.xml><?xml version="1.0" encoding="utf-8"?>
<p:tagLst xmlns:a="http://schemas.openxmlformats.org/drawingml/2006/main" xmlns:r="http://schemas.openxmlformats.org/officeDocument/2006/relationships" xmlns:p="http://schemas.openxmlformats.org/presentationml/2006/main">
  <p:tag name="PA" val="v5.2.2"/>
</p:tagLst>
</file>

<file path=ppt/tags/tag496.xml><?xml version="1.0" encoding="utf-8"?>
<p:tagLst xmlns:a="http://schemas.openxmlformats.org/drawingml/2006/main" xmlns:r="http://schemas.openxmlformats.org/officeDocument/2006/relationships" xmlns:p="http://schemas.openxmlformats.org/presentationml/2006/main">
  <p:tag name="PA" val="v5.2.2"/>
</p:tagLst>
</file>

<file path=ppt/tags/tag497.xml><?xml version="1.0" encoding="utf-8"?>
<p:tagLst xmlns:a="http://schemas.openxmlformats.org/drawingml/2006/main" xmlns:r="http://schemas.openxmlformats.org/officeDocument/2006/relationships" xmlns:p="http://schemas.openxmlformats.org/presentationml/2006/main">
  <p:tag name="PA" val="v5.2.2"/>
</p:tagLst>
</file>

<file path=ppt/tags/tag498.xml><?xml version="1.0" encoding="utf-8"?>
<p:tagLst xmlns:a="http://schemas.openxmlformats.org/drawingml/2006/main" xmlns:r="http://schemas.openxmlformats.org/officeDocument/2006/relationships" xmlns:p="http://schemas.openxmlformats.org/presentationml/2006/main">
  <p:tag name="PA" val="v5.2.2"/>
</p:tagLst>
</file>

<file path=ppt/tags/tag499.xml><?xml version="1.0" encoding="utf-8"?>
<p:tagLst xmlns:a="http://schemas.openxmlformats.org/drawingml/2006/main" xmlns:r="http://schemas.openxmlformats.org/officeDocument/2006/relationships" xmlns:p="http://schemas.openxmlformats.org/presentationml/2006/main">
  <p:tag name="PA" val="v5.2.2"/>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50.xml><?xml version="1.0" encoding="utf-8"?>
<p:tagLst xmlns:a="http://schemas.openxmlformats.org/drawingml/2006/main" xmlns:r="http://schemas.openxmlformats.org/officeDocument/2006/relationships" xmlns:p="http://schemas.openxmlformats.org/presentationml/2006/main">
  <p:tag name="PA" val="v5.2.2"/>
</p:tagLst>
</file>

<file path=ppt/tags/tag500.xml><?xml version="1.0" encoding="utf-8"?>
<p:tagLst xmlns:a="http://schemas.openxmlformats.org/drawingml/2006/main" xmlns:r="http://schemas.openxmlformats.org/officeDocument/2006/relationships" xmlns:p="http://schemas.openxmlformats.org/presentationml/2006/main">
  <p:tag name="PA" val="v5.2.2"/>
</p:tagLst>
</file>

<file path=ppt/tags/tag501.xml><?xml version="1.0" encoding="utf-8"?>
<p:tagLst xmlns:a="http://schemas.openxmlformats.org/drawingml/2006/main" xmlns:r="http://schemas.openxmlformats.org/officeDocument/2006/relationships" xmlns:p="http://schemas.openxmlformats.org/presentationml/2006/main">
  <p:tag name="PA" val="v5.2.2"/>
</p:tagLst>
</file>

<file path=ppt/tags/tag502.xml><?xml version="1.0" encoding="utf-8"?>
<p:tagLst xmlns:a="http://schemas.openxmlformats.org/drawingml/2006/main" xmlns:r="http://schemas.openxmlformats.org/officeDocument/2006/relationships" xmlns:p="http://schemas.openxmlformats.org/presentationml/2006/main">
  <p:tag name="PA" val="v5.2.2"/>
</p:tagLst>
</file>

<file path=ppt/tags/tag503.xml><?xml version="1.0" encoding="utf-8"?>
<p:tagLst xmlns:a="http://schemas.openxmlformats.org/drawingml/2006/main" xmlns:r="http://schemas.openxmlformats.org/officeDocument/2006/relationships" xmlns:p="http://schemas.openxmlformats.org/presentationml/2006/main">
  <p:tag name="PA" val="v5.2.2"/>
</p:tagLst>
</file>

<file path=ppt/tags/tag504.xml><?xml version="1.0" encoding="utf-8"?>
<p:tagLst xmlns:a="http://schemas.openxmlformats.org/drawingml/2006/main" xmlns:r="http://schemas.openxmlformats.org/officeDocument/2006/relationships" xmlns:p="http://schemas.openxmlformats.org/presentationml/2006/main">
  <p:tag name="PA" val="v5.2.2"/>
</p:tagLst>
</file>

<file path=ppt/tags/tag505.xml><?xml version="1.0" encoding="utf-8"?>
<p:tagLst xmlns:a="http://schemas.openxmlformats.org/drawingml/2006/main" xmlns:r="http://schemas.openxmlformats.org/officeDocument/2006/relationships" xmlns:p="http://schemas.openxmlformats.org/presentationml/2006/main">
  <p:tag name="PA" val="v5.2.2"/>
</p:tagLst>
</file>

<file path=ppt/tags/tag506.xml><?xml version="1.0" encoding="utf-8"?>
<p:tagLst xmlns:a="http://schemas.openxmlformats.org/drawingml/2006/main" xmlns:r="http://schemas.openxmlformats.org/officeDocument/2006/relationships" xmlns:p="http://schemas.openxmlformats.org/presentationml/2006/main">
  <p:tag name="PA" val="v5.2.2"/>
</p:tagLst>
</file>

<file path=ppt/tags/tag507.xml><?xml version="1.0" encoding="utf-8"?>
<p:tagLst xmlns:a="http://schemas.openxmlformats.org/drawingml/2006/main" xmlns:r="http://schemas.openxmlformats.org/officeDocument/2006/relationships" xmlns:p="http://schemas.openxmlformats.org/presentationml/2006/main">
  <p:tag name="PA" val="v5.2.2"/>
</p:tagLst>
</file>

<file path=ppt/tags/tag508.xml><?xml version="1.0" encoding="utf-8"?>
<p:tagLst xmlns:a="http://schemas.openxmlformats.org/drawingml/2006/main" xmlns:r="http://schemas.openxmlformats.org/officeDocument/2006/relationships" xmlns:p="http://schemas.openxmlformats.org/presentationml/2006/main">
  <p:tag name="PA" val="v5.2.2"/>
</p:tagLst>
</file>

<file path=ppt/tags/tag509.xml><?xml version="1.0" encoding="utf-8"?>
<p:tagLst xmlns:a="http://schemas.openxmlformats.org/drawingml/2006/main" xmlns:r="http://schemas.openxmlformats.org/officeDocument/2006/relationships" xmlns:p="http://schemas.openxmlformats.org/presentationml/2006/main">
  <p:tag name="PA" val="v5.2.2"/>
</p:tagLst>
</file>

<file path=ppt/tags/tag51.xml><?xml version="1.0" encoding="utf-8"?>
<p:tagLst xmlns:a="http://schemas.openxmlformats.org/drawingml/2006/main" xmlns:r="http://schemas.openxmlformats.org/officeDocument/2006/relationships" xmlns:p="http://schemas.openxmlformats.org/presentationml/2006/main">
  <p:tag name="PA" val="v5.2.2"/>
</p:tagLst>
</file>

<file path=ppt/tags/tag510.xml><?xml version="1.0" encoding="utf-8"?>
<p:tagLst xmlns:a="http://schemas.openxmlformats.org/drawingml/2006/main" xmlns:r="http://schemas.openxmlformats.org/officeDocument/2006/relationships" xmlns:p="http://schemas.openxmlformats.org/presentationml/2006/main">
  <p:tag name="PA" val="v5.2.2"/>
</p:tagLst>
</file>

<file path=ppt/tags/tag511.xml><?xml version="1.0" encoding="utf-8"?>
<p:tagLst xmlns:a="http://schemas.openxmlformats.org/drawingml/2006/main" xmlns:r="http://schemas.openxmlformats.org/officeDocument/2006/relationships" xmlns:p="http://schemas.openxmlformats.org/presentationml/2006/main">
  <p:tag name="PA" val="v5.2.2"/>
</p:tagLst>
</file>

<file path=ppt/tags/tag512.xml><?xml version="1.0" encoding="utf-8"?>
<p:tagLst xmlns:a="http://schemas.openxmlformats.org/drawingml/2006/main" xmlns:r="http://schemas.openxmlformats.org/officeDocument/2006/relationships" xmlns:p="http://schemas.openxmlformats.org/presentationml/2006/main">
  <p:tag name="PA" val="v5.2.2"/>
</p:tagLst>
</file>

<file path=ppt/tags/tag513.xml><?xml version="1.0" encoding="utf-8"?>
<p:tagLst xmlns:a="http://schemas.openxmlformats.org/drawingml/2006/main" xmlns:r="http://schemas.openxmlformats.org/officeDocument/2006/relationships" xmlns:p="http://schemas.openxmlformats.org/presentationml/2006/main">
  <p:tag name="PA" val="v5.2.2"/>
</p:tagLst>
</file>

<file path=ppt/tags/tag514.xml><?xml version="1.0" encoding="utf-8"?>
<p:tagLst xmlns:a="http://schemas.openxmlformats.org/drawingml/2006/main" xmlns:r="http://schemas.openxmlformats.org/officeDocument/2006/relationships" xmlns:p="http://schemas.openxmlformats.org/presentationml/2006/main">
  <p:tag name="PA" val="v5.2.2"/>
</p:tagLst>
</file>

<file path=ppt/tags/tag515.xml><?xml version="1.0" encoding="utf-8"?>
<p:tagLst xmlns:a="http://schemas.openxmlformats.org/drawingml/2006/main" xmlns:r="http://schemas.openxmlformats.org/officeDocument/2006/relationships" xmlns:p="http://schemas.openxmlformats.org/presentationml/2006/main">
  <p:tag name="PA" val="v5.2.2"/>
</p:tagLst>
</file>

<file path=ppt/tags/tag516.xml><?xml version="1.0" encoding="utf-8"?>
<p:tagLst xmlns:a="http://schemas.openxmlformats.org/drawingml/2006/main" xmlns:r="http://schemas.openxmlformats.org/officeDocument/2006/relationships" xmlns:p="http://schemas.openxmlformats.org/presentationml/2006/main">
  <p:tag name="PA" val="v5.2.2"/>
</p:tagLst>
</file>

<file path=ppt/tags/tag517.xml><?xml version="1.0" encoding="utf-8"?>
<p:tagLst xmlns:a="http://schemas.openxmlformats.org/drawingml/2006/main" xmlns:r="http://schemas.openxmlformats.org/officeDocument/2006/relationships" xmlns:p="http://schemas.openxmlformats.org/presentationml/2006/main">
  <p:tag name="PA" val="v5.2.2"/>
</p:tagLst>
</file>

<file path=ppt/tags/tag518.xml><?xml version="1.0" encoding="utf-8"?>
<p:tagLst xmlns:a="http://schemas.openxmlformats.org/drawingml/2006/main" xmlns:r="http://schemas.openxmlformats.org/officeDocument/2006/relationships" xmlns:p="http://schemas.openxmlformats.org/presentationml/2006/main">
  <p:tag name="PA" val="v5.2.2"/>
</p:tagLst>
</file>

<file path=ppt/tags/tag519.xml><?xml version="1.0" encoding="utf-8"?>
<p:tagLst xmlns:a="http://schemas.openxmlformats.org/drawingml/2006/main" xmlns:r="http://schemas.openxmlformats.org/officeDocument/2006/relationships" xmlns:p="http://schemas.openxmlformats.org/presentationml/2006/main">
  <p:tag name="PA" val="v5.2.2"/>
</p:tagLst>
</file>

<file path=ppt/tags/tag52.xml><?xml version="1.0" encoding="utf-8"?>
<p:tagLst xmlns:a="http://schemas.openxmlformats.org/drawingml/2006/main" xmlns:r="http://schemas.openxmlformats.org/officeDocument/2006/relationships" xmlns:p="http://schemas.openxmlformats.org/presentationml/2006/main">
  <p:tag name="PA" val="v5.2.2"/>
</p:tagLst>
</file>

<file path=ppt/tags/tag520.xml><?xml version="1.0" encoding="utf-8"?>
<p:tagLst xmlns:a="http://schemas.openxmlformats.org/drawingml/2006/main" xmlns:r="http://schemas.openxmlformats.org/officeDocument/2006/relationships" xmlns:p="http://schemas.openxmlformats.org/presentationml/2006/main">
  <p:tag name="PA" val="v5.2.2"/>
</p:tagLst>
</file>

<file path=ppt/tags/tag521.xml><?xml version="1.0" encoding="utf-8"?>
<p:tagLst xmlns:a="http://schemas.openxmlformats.org/drawingml/2006/main" xmlns:r="http://schemas.openxmlformats.org/officeDocument/2006/relationships" xmlns:p="http://schemas.openxmlformats.org/presentationml/2006/main">
  <p:tag name="PA" val="v5.2.2"/>
</p:tagLst>
</file>

<file path=ppt/tags/tag522.xml><?xml version="1.0" encoding="utf-8"?>
<p:tagLst xmlns:a="http://schemas.openxmlformats.org/drawingml/2006/main" xmlns:r="http://schemas.openxmlformats.org/officeDocument/2006/relationships" xmlns:p="http://schemas.openxmlformats.org/presentationml/2006/main">
  <p:tag name="PA" val="v5.2.2"/>
</p:tagLst>
</file>

<file path=ppt/tags/tag523.xml><?xml version="1.0" encoding="utf-8"?>
<p:tagLst xmlns:a="http://schemas.openxmlformats.org/drawingml/2006/main" xmlns:r="http://schemas.openxmlformats.org/officeDocument/2006/relationships" xmlns:p="http://schemas.openxmlformats.org/presentationml/2006/main">
  <p:tag name="PA" val="v5.2.2"/>
</p:tagLst>
</file>

<file path=ppt/tags/tag524.xml><?xml version="1.0" encoding="utf-8"?>
<p:tagLst xmlns:a="http://schemas.openxmlformats.org/drawingml/2006/main" xmlns:r="http://schemas.openxmlformats.org/officeDocument/2006/relationships" xmlns:p="http://schemas.openxmlformats.org/presentationml/2006/main">
  <p:tag name="PA" val="v5.2.2"/>
</p:tagLst>
</file>

<file path=ppt/tags/tag525.xml><?xml version="1.0" encoding="utf-8"?>
<p:tagLst xmlns:a="http://schemas.openxmlformats.org/drawingml/2006/main" xmlns:r="http://schemas.openxmlformats.org/officeDocument/2006/relationships" xmlns:p="http://schemas.openxmlformats.org/presentationml/2006/main">
  <p:tag name="PA" val="v5.2.2"/>
</p:tagLst>
</file>

<file path=ppt/tags/tag526.xml><?xml version="1.0" encoding="utf-8"?>
<p:tagLst xmlns:a="http://schemas.openxmlformats.org/drawingml/2006/main" xmlns:r="http://schemas.openxmlformats.org/officeDocument/2006/relationships" xmlns:p="http://schemas.openxmlformats.org/presentationml/2006/main">
  <p:tag name="PA" val="v5.2.2"/>
</p:tagLst>
</file>

<file path=ppt/tags/tag527.xml><?xml version="1.0" encoding="utf-8"?>
<p:tagLst xmlns:a="http://schemas.openxmlformats.org/drawingml/2006/main" xmlns:r="http://schemas.openxmlformats.org/officeDocument/2006/relationships" xmlns:p="http://schemas.openxmlformats.org/presentationml/2006/main">
  <p:tag name="PA" val="v5.2.2"/>
</p:tagLst>
</file>

<file path=ppt/tags/tag528.xml><?xml version="1.0" encoding="utf-8"?>
<p:tagLst xmlns:a="http://schemas.openxmlformats.org/drawingml/2006/main" xmlns:r="http://schemas.openxmlformats.org/officeDocument/2006/relationships" xmlns:p="http://schemas.openxmlformats.org/presentationml/2006/main">
  <p:tag name="PA" val="v5.2.2"/>
</p:tagLst>
</file>

<file path=ppt/tags/tag529.xml><?xml version="1.0" encoding="utf-8"?>
<p:tagLst xmlns:a="http://schemas.openxmlformats.org/drawingml/2006/main" xmlns:r="http://schemas.openxmlformats.org/officeDocument/2006/relationships" xmlns:p="http://schemas.openxmlformats.org/presentationml/2006/main">
  <p:tag name="PA" val="v5.2.2"/>
</p:tagLst>
</file>

<file path=ppt/tags/tag53.xml><?xml version="1.0" encoding="utf-8"?>
<p:tagLst xmlns:a="http://schemas.openxmlformats.org/drawingml/2006/main" xmlns:r="http://schemas.openxmlformats.org/officeDocument/2006/relationships" xmlns:p="http://schemas.openxmlformats.org/presentationml/2006/main">
  <p:tag name="PA" val="v5.2.2"/>
</p:tagLst>
</file>

<file path=ppt/tags/tag530.xml><?xml version="1.0" encoding="utf-8"?>
<p:tagLst xmlns:a="http://schemas.openxmlformats.org/drawingml/2006/main" xmlns:r="http://schemas.openxmlformats.org/officeDocument/2006/relationships" xmlns:p="http://schemas.openxmlformats.org/presentationml/2006/main">
  <p:tag name="PA" val="v5.2.2"/>
</p:tagLst>
</file>

<file path=ppt/tags/tag531.xml><?xml version="1.0" encoding="utf-8"?>
<p:tagLst xmlns:a="http://schemas.openxmlformats.org/drawingml/2006/main" xmlns:r="http://schemas.openxmlformats.org/officeDocument/2006/relationships" xmlns:p="http://schemas.openxmlformats.org/presentationml/2006/main">
  <p:tag name="PA" val="v5.2.2"/>
</p:tagLst>
</file>

<file path=ppt/tags/tag532.xml><?xml version="1.0" encoding="utf-8"?>
<p:tagLst xmlns:a="http://schemas.openxmlformats.org/drawingml/2006/main" xmlns:r="http://schemas.openxmlformats.org/officeDocument/2006/relationships" xmlns:p="http://schemas.openxmlformats.org/presentationml/2006/main">
  <p:tag name="PA" val="v5.2.2"/>
</p:tagLst>
</file>

<file path=ppt/tags/tag533.xml><?xml version="1.0" encoding="utf-8"?>
<p:tagLst xmlns:a="http://schemas.openxmlformats.org/drawingml/2006/main" xmlns:r="http://schemas.openxmlformats.org/officeDocument/2006/relationships" xmlns:p="http://schemas.openxmlformats.org/presentationml/2006/main">
  <p:tag name="PA" val="v5.2.2"/>
</p:tagLst>
</file>

<file path=ppt/tags/tag534.xml><?xml version="1.0" encoding="utf-8"?>
<p:tagLst xmlns:a="http://schemas.openxmlformats.org/drawingml/2006/main" xmlns:r="http://schemas.openxmlformats.org/officeDocument/2006/relationships" xmlns:p="http://schemas.openxmlformats.org/presentationml/2006/main">
  <p:tag name="PA" val="v5.2.2"/>
</p:tagLst>
</file>

<file path=ppt/tags/tag535.xml><?xml version="1.0" encoding="utf-8"?>
<p:tagLst xmlns:a="http://schemas.openxmlformats.org/drawingml/2006/main" xmlns:r="http://schemas.openxmlformats.org/officeDocument/2006/relationships" xmlns:p="http://schemas.openxmlformats.org/presentationml/2006/main">
  <p:tag name="PA" val="v5.2.2"/>
</p:tagLst>
</file>

<file path=ppt/tags/tag536.xml><?xml version="1.0" encoding="utf-8"?>
<p:tagLst xmlns:a="http://schemas.openxmlformats.org/drawingml/2006/main" xmlns:r="http://schemas.openxmlformats.org/officeDocument/2006/relationships" xmlns:p="http://schemas.openxmlformats.org/presentationml/2006/main">
  <p:tag name="PA" val="v5.2.2"/>
</p:tagLst>
</file>

<file path=ppt/tags/tag537.xml><?xml version="1.0" encoding="utf-8"?>
<p:tagLst xmlns:a="http://schemas.openxmlformats.org/drawingml/2006/main" xmlns:r="http://schemas.openxmlformats.org/officeDocument/2006/relationships" xmlns:p="http://schemas.openxmlformats.org/presentationml/2006/main">
  <p:tag name="PA" val="v5.2.2"/>
</p:tagLst>
</file>

<file path=ppt/tags/tag538.xml><?xml version="1.0" encoding="utf-8"?>
<p:tagLst xmlns:a="http://schemas.openxmlformats.org/drawingml/2006/main" xmlns:r="http://schemas.openxmlformats.org/officeDocument/2006/relationships" xmlns:p="http://schemas.openxmlformats.org/presentationml/2006/main">
  <p:tag name="PA" val="v5.2.2"/>
</p:tagLst>
</file>

<file path=ppt/tags/tag539.xml><?xml version="1.0" encoding="utf-8"?>
<p:tagLst xmlns:a="http://schemas.openxmlformats.org/drawingml/2006/main" xmlns:r="http://schemas.openxmlformats.org/officeDocument/2006/relationships" xmlns:p="http://schemas.openxmlformats.org/presentationml/2006/main">
  <p:tag name="PA" val="v5.2.2"/>
</p:tagLst>
</file>

<file path=ppt/tags/tag54.xml><?xml version="1.0" encoding="utf-8"?>
<p:tagLst xmlns:a="http://schemas.openxmlformats.org/drawingml/2006/main" xmlns:r="http://schemas.openxmlformats.org/officeDocument/2006/relationships" xmlns:p="http://schemas.openxmlformats.org/presentationml/2006/main">
  <p:tag name="PA" val="v5.2.2"/>
</p:tagLst>
</file>

<file path=ppt/tags/tag540.xml><?xml version="1.0" encoding="utf-8"?>
<p:tagLst xmlns:a="http://schemas.openxmlformats.org/drawingml/2006/main" xmlns:r="http://schemas.openxmlformats.org/officeDocument/2006/relationships" xmlns:p="http://schemas.openxmlformats.org/presentationml/2006/main">
  <p:tag name="PA" val="v5.2.2"/>
</p:tagLst>
</file>

<file path=ppt/tags/tag541.xml><?xml version="1.0" encoding="utf-8"?>
<p:tagLst xmlns:a="http://schemas.openxmlformats.org/drawingml/2006/main" xmlns:r="http://schemas.openxmlformats.org/officeDocument/2006/relationships" xmlns:p="http://schemas.openxmlformats.org/presentationml/2006/main">
  <p:tag name="PA" val="v5.2.2"/>
</p:tagLst>
</file>

<file path=ppt/tags/tag55.xml><?xml version="1.0" encoding="utf-8"?>
<p:tagLst xmlns:a="http://schemas.openxmlformats.org/drawingml/2006/main" xmlns:r="http://schemas.openxmlformats.org/officeDocument/2006/relationships" xmlns:p="http://schemas.openxmlformats.org/presentationml/2006/main">
  <p:tag name="PA" val="v5.2.2"/>
</p:tagLst>
</file>

<file path=ppt/tags/tag56.xml><?xml version="1.0" encoding="utf-8"?>
<p:tagLst xmlns:a="http://schemas.openxmlformats.org/drawingml/2006/main" xmlns:r="http://schemas.openxmlformats.org/officeDocument/2006/relationships" xmlns:p="http://schemas.openxmlformats.org/presentationml/2006/main">
  <p:tag name="PA" val="v5.2.2"/>
</p:tagLst>
</file>

<file path=ppt/tags/tag57.xml><?xml version="1.0" encoding="utf-8"?>
<p:tagLst xmlns:a="http://schemas.openxmlformats.org/drawingml/2006/main" xmlns:r="http://schemas.openxmlformats.org/officeDocument/2006/relationships" xmlns:p="http://schemas.openxmlformats.org/presentationml/2006/main">
  <p:tag name="PA" val="v5.2.2"/>
</p:tagLst>
</file>

<file path=ppt/tags/tag58.xml><?xml version="1.0" encoding="utf-8"?>
<p:tagLst xmlns:a="http://schemas.openxmlformats.org/drawingml/2006/main" xmlns:r="http://schemas.openxmlformats.org/officeDocument/2006/relationships" xmlns:p="http://schemas.openxmlformats.org/presentationml/2006/main">
  <p:tag name="PA" val="v5.2.2"/>
</p:tagLst>
</file>

<file path=ppt/tags/tag59.xml><?xml version="1.0" encoding="utf-8"?>
<p:tagLst xmlns:a="http://schemas.openxmlformats.org/drawingml/2006/main" xmlns:r="http://schemas.openxmlformats.org/officeDocument/2006/relationships" xmlns:p="http://schemas.openxmlformats.org/presentationml/2006/main">
  <p:tag name="PA" val="v5.2.2"/>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60.xml><?xml version="1.0" encoding="utf-8"?>
<p:tagLst xmlns:a="http://schemas.openxmlformats.org/drawingml/2006/main" xmlns:r="http://schemas.openxmlformats.org/officeDocument/2006/relationships" xmlns:p="http://schemas.openxmlformats.org/presentationml/2006/main">
  <p:tag name="PA" val="v5.2.2"/>
</p:tagLst>
</file>

<file path=ppt/tags/tag61.xml><?xml version="1.0" encoding="utf-8"?>
<p:tagLst xmlns:a="http://schemas.openxmlformats.org/drawingml/2006/main" xmlns:r="http://schemas.openxmlformats.org/officeDocument/2006/relationships" xmlns:p="http://schemas.openxmlformats.org/presentationml/2006/main">
  <p:tag name="PA" val="v5.2.2"/>
</p:tagLst>
</file>

<file path=ppt/tags/tag62.xml><?xml version="1.0" encoding="utf-8"?>
<p:tagLst xmlns:a="http://schemas.openxmlformats.org/drawingml/2006/main" xmlns:r="http://schemas.openxmlformats.org/officeDocument/2006/relationships" xmlns:p="http://schemas.openxmlformats.org/presentationml/2006/main">
  <p:tag name="PA" val="v5.2.2"/>
</p:tagLst>
</file>

<file path=ppt/tags/tag63.xml><?xml version="1.0" encoding="utf-8"?>
<p:tagLst xmlns:a="http://schemas.openxmlformats.org/drawingml/2006/main" xmlns:r="http://schemas.openxmlformats.org/officeDocument/2006/relationships" xmlns:p="http://schemas.openxmlformats.org/presentationml/2006/main">
  <p:tag name="PA" val="v5.2.2"/>
</p:tagLst>
</file>

<file path=ppt/tags/tag64.xml><?xml version="1.0" encoding="utf-8"?>
<p:tagLst xmlns:a="http://schemas.openxmlformats.org/drawingml/2006/main" xmlns:r="http://schemas.openxmlformats.org/officeDocument/2006/relationships" xmlns:p="http://schemas.openxmlformats.org/presentationml/2006/main">
  <p:tag name="PA" val="v5.2.2"/>
</p:tagLst>
</file>

<file path=ppt/tags/tag65.xml><?xml version="1.0" encoding="utf-8"?>
<p:tagLst xmlns:a="http://schemas.openxmlformats.org/drawingml/2006/main" xmlns:r="http://schemas.openxmlformats.org/officeDocument/2006/relationships" xmlns:p="http://schemas.openxmlformats.org/presentationml/2006/main">
  <p:tag name="PA" val="v5.2.2"/>
</p:tagLst>
</file>

<file path=ppt/tags/tag66.xml><?xml version="1.0" encoding="utf-8"?>
<p:tagLst xmlns:a="http://schemas.openxmlformats.org/drawingml/2006/main" xmlns:r="http://schemas.openxmlformats.org/officeDocument/2006/relationships" xmlns:p="http://schemas.openxmlformats.org/presentationml/2006/main">
  <p:tag name="PA" val="v5.2.2"/>
</p:tagLst>
</file>

<file path=ppt/tags/tag67.xml><?xml version="1.0" encoding="utf-8"?>
<p:tagLst xmlns:a="http://schemas.openxmlformats.org/drawingml/2006/main" xmlns:r="http://schemas.openxmlformats.org/officeDocument/2006/relationships" xmlns:p="http://schemas.openxmlformats.org/presentationml/2006/main">
  <p:tag name="PA" val="v5.2.2"/>
</p:tagLst>
</file>

<file path=ppt/tags/tag68.xml><?xml version="1.0" encoding="utf-8"?>
<p:tagLst xmlns:a="http://schemas.openxmlformats.org/drawingml/2006/main" xmlns:r="http://schemas.openxmlformats.org/officeDocument/2006/relationships" xmlns:p="http://schemas.openxmlformats.org/presentationml/2006/main">
  <p:tag name="PA" val="v5.2.2"/>
</p:tagLst>
</file>

<file path=ppt/tags/tag69.xml><?xml version="1.0" encoding="utf-8"?>
<p:tagLst xmlns:a="http://schemas.openxmlformats.org/drawingml/2006/main" xmlns:r="http://schemas.openxmlformats.org/officeDocument/2006/relationships" xmlns:p="http://schemas.openxmlformats.org/presentationml/2006/main">
  <p:tag name="PA" val="v5.2.2"/>
</p:tagLst>
</file>

<file path=ppt/tags/tag7.xml><?xml version="1.0" encoding="utf-8"?>
<p:tagLst xmlns:a="http://schemas.openxmlformats.org/drawingml/2006/main" xmlns:r="http://schemas.openxmlformats.org/officeDocument/2006/relationships" xmlns:p="http://schemas.openxmlformats.org/presentationml/2006/main">
  <p:tag name="PA" val="v5.2.4"/>
</p:tagLst>
</file>

<file path=ppt/tags/tag70.xml><?xml version="1.0" encoding="utf-8"?>
<p:tagLst xmlns:a="http://schemas.openxmlformats.org/drawingml/2006/main" xmlns:r="http://schemas.openxmlformats.org/officeDocument/2006/relationships" xmlns:p="http://schemas.openxmlformats.org/presentationml/2006/main">
  <p:tag name="PA" val="v5.2.2"/>
</p:tagLst>
</file>

<file path=ppt/tags/tag71.xml><?xml version="1.0" encoding="utf-8"?>
<p:tagLst xmlns:a="http://schemas.openxmlformats.org/drawingml/2006/main" xmlns:r="http://schemas.openxmlformats.org/officeDocument/2006/relationships" xmlns:p="http://schemas.openxmlformats.org/presentationml/2006/main">
  <p:tag name="PA" val="v5.2.2"/>
</p:tagLst>
</file>

<file path=ppt/tags/tag72.xml><?xml version="1.0" encoding="utf-8"?>
<p:tagLst xmlns:a="http://schemas.openxmlformats.org/drawingml/2006/main" xmlns:r="http://schemas.openxmlformats.org/officeDocument/2006/relationships" xmlns:p="http://schemas.openxmlformats.org/presentationml/2006/main">
  <p:tag name="PA" val="v5.2.2"/>
</p:tagLst>
</file>

<file path=ppt/tags/tag73.xml><?xml version="1.0" encoding="utf-8"?>
<p:tagLst xmlns:a="http://schemas.openxmlformats.org/drawingml/2006/main" xmlns:r="http://schemas.openxmlformats.org/officeDocument/2006/relationships" xmlns:p="http://schemas.openxmlformats.org/presentationml/2006/main">
  <p:tag name="PA" val="v5.2.2"/>
</p:tagLst>
</file>

<file path=ppt/tags/tag74.xml><?xml version="1.0" encoding="utf-8"?>
<p:tagLst xmlns:a="http://schemas.openxmlformats.org/drawingml/2006/main" xmlns:r="http://schemas.openxmlformats.org/officeDocument/2006/relationships" xmlns:p="http://schemas.openxmlformats.org/presentationml/2006/main">
  <p:tag name="PA" val="v5.2.2"/>
</p:tagLst>
</file>

<file path=ppt/tags/tag75.xml><?xml version="1.0" encoding="utf-8"?>
<p:tagLst xmlns:a="http://schemas.openxmlformats.org/drawingml/2006/main" xmlns:r="http://schemas.openxmlformats.org/officeDocument/2006/relationships" xmlns:p="http://schemas.openxmlformats.org/presentationml/2006/main">
  <p:tag name="PA" val="v5.2.2"/>
</p:tagLst>
</file>

<file path=ppt/tags/tag76.xml><?xml version="1.0" encoding="utf-8"?>
<p:tagLst xmlns:a="http://schemas.openxmlformats.org/drawingml/2006/main" xmlns:r="http://schemas.openxmlformats.org/officeDocument/2006/relationships" xmlns:p="http://schemas.openxmlformats.org/presentationml/2006/main">
  <p:tag name="PA" val="v5.2.2"/>
</p:tagLst>
</file>

<file path=ppt/tags/tag77.xml><?xml version="1.0" encoding="utf-8"?>
<p:tagLst xmlns:a="http://schemas.openxmlformats.org/drawingml/2006/main" xmlns:r="http://schemas.openxmlformats.org/officeDocument/2006/relationships" xmlns:p="http://schemas.openxmlformats.org/presentationml/2006/main">
  <p:tag name="PA" val="v5.2.2"/>
</p:tagLst>
</file>

<file path=ppt/tags/tag770.xml><?xml version="1.0" encoding="utf-8"?>
<p:tagLst xmlns:a="http://schemas.openxmlformats.org/drawingml/2006/main" xmlns:r="http://schemas.openxmlformats.org/officeDocument/2006/relationships" xmlns:p="http://schemas.openxmlformats.org/presentationml/2006/main">
  <p:tag name="PA" val="v5.2.2"/>
</p:tagLst>
</file>

<file path=ppt/tags/tag78.xml><?xml version="1.0" encoding="utf-8"?>
<p:tagLst xmlns:a="http://schemas.openxmlformats.org/drawingml/2006/main" xmlns:r="http://schemas.openxmlformats.org/officeDocument/2006/relationships" xmlns:p="http://schemas.openxmlformats.org/presentationml/2006/main">
  <p:tag name="PA" val="v5.2.2"/>
</p:tagLst>
</file>

<file path=ppt/tags/tag79.xml><?xml version="1.0" encoding="utf-8"?>
<p:tagLst xmlns:a="http://schemas.openxmlformats.org/drawingml/2006/main" xmlns:r="http://schemas.openxmlformats.org/officeDocument/2006/relationships" xmlns:p="http://schemas.openxmlformats.org/presentationml/2006/main">
  <p:tag name="PA" val="v5.2.2"/>
</p:tagLst>
</file>

<file path=ppt/tags/tag8.xml><?xml version="1.0" encoding="utf-8"?>
<p:tagLst xmlns:a="http://schemas.openxmlformats.org/drawingml/2006/main" xmlns:r="http://schemas.openxmlformats.org/officeDocument/2006/relationships" xmlns:p="http://schemas.openxmlformats.org/presentationml/2006/main">
  <p:tag name="PA" val="v5.2.4"/>
</p:tagLst>
</file>

<file path=ppt/tags/tag80.xml><?xml version="1.0" encoding="utf-8"?>
<p:tagLst xmlns:a="http://schemas.openxmlformats.org/drawingml/2006/main" xmlns:r="http://schemas.openxmlformats.org/officeDocument/2006/relationships" xmlns:p="http://schemas.openxmlformats.org/presentationml/2006/main">
  <p:tag name="PA" val="v5.2.2"/>
</p:tagLst>
</file>

<file path=ppt/tags/tag81.xml><?xml version="1.0" encoding="utf-8"?>
<p:tagLst xmlns:a="http://schemas.openxmlformats.org/drawingml/2006/main" xmlns:r="http://schemas.openxmlformats.org/officeDocument/2006/relationships" xmlns:p="http://schemas.openxmlformats.org/presentationml/2006/main">
  <p:tag name="PA" val="v5.2.2"/>
</p:tagLst>
</file>

<file path=ppt/tags/tag82.xml><?xml version="1.0" encoding="utf-8"?>
<p:tagLst xmlns:a="http://schemas.openxmlformats.org/drawingml/2006/main" xmlns:r="http://schemas.openxmlformats.org/officeDocument/2006/relationships" xmlns:p="http://schemas.openxmlformats.org/presentationml/2006/main">
  <p:tag name="PA" val="v5.2.2"/>
</p:tagLst>
</file>

<file path=ppt/tags/tag83.xml><?xml version="1.0" encoding="utf-8"?>
<p:tagLst xmlns:a="http://schemas.openxmlformats.org/drawingml/2006/main" xmlns:r="http://schemas.openxmlformats.org/officeDocument/2006/relationships" xmlns:p="http://schemas.openxmlformats.org/presentationml/2006/main">
  <p:tag name="PA" val="v5.2.2"/>
</p:tagLst>
</file>

<file path=ppt/tags/tag84.xml><?xml version="1.0" encoding="utf-8"?>
<p:tagLst xmlns:a="http://schemas.openxmlformats.org/drawingml/2006/main" xmlns:r="http://schemas.openxmlformats.org/officeDocument/2006/relationships" xmlns:p="http://schemas.openxmlformats.org/presentationml/2006/main">
  <p:tag name="PA" val="v5.2.2"/>
</p:tagLst>
</file>

<file path=ppt/tags/tag85.xml><?xml version="1.0" encoding="utf-8"?>
<p:tagLst xmlns:a="http://schemas.openxmlformats.org/drawingml/2006/main" xmlns:r="http://schemas.openxmlformats.org/officeDocument/2006/relationships" xmlns:p="http://schemas.openxmlformats.org/presentationml/2006/main">
  <p:tag name="PA" val="v5.2.2"/>
</p:tagLst>
</file>

<file path=ppt/tags/tag86.xml><?xml version="1.0" encoding="utf-8"?>
<p:tagLst xmlns:a="http://schemas.openxmlformats.org/drawingml/2006/main" xmlns:r="http://schemas.openxmlformats.org/officeDocument/2006/relationships" xmlns:p="http://schemas.openxmlformats.org/presentationml/2006/main">
  <p:tag name="PA" val="v5.2.2"/>
</p:tagLst>
</file>

<file path=ppt/tags/tag87.xml><?xml version="1.0" encoding="utf-8"?>
<p:tagLst xmlns:a="http://schemas.openxmlformats.org/drawingml/2006/main" xmlns:r="http://schemas.openxmlformats.org/officeDocument/2006/relationships" xmlns:p="http://schemas.openxmlformats.org/presentationml/2006/main">
  <p:tag name="PA" val="v5.2.2"/>
</p:tagLst>
</file>

<file path=ppt/tags/tag88.xml><?xml version="1.0" encoding="utf-8"?>
<p:tagLst xmlns:a="http://schemas.openxmlformats.org/drawingml/2006/main" xmlns:r="http://schemas.openxmlformats.org/officeDocument/2006/relationships" xmlns:p="http://schemas.openxmlformats.org/presentationml/2006/main">
  <p:tag name="PA" val="v5.2.2"/>
</p:tagLst>
</file>

<file path=ppt/tags/tag89.xml><?xml version="1.0" encoding="utf-8"?>
<p:tagLst xmlns:a="http://schemas.openxmlformats.org/drawingml/2006/main" xmlns:r="http://schemas.openxmlformats.org/officeDocument/2006/relationships" xmlns:p="http://schemas.openxmlformats.org/presentationml/2006/main">
  <p:tag name="PA" val="v5.2.2"/>
</p:tagLst>
</file>

<file path=ppt/tags/tag9.xml><?xml version="1.0" encoding="utf-8"?>
<p:tagLst xmlns:a="http://schemas.openxmlformats.org/drawingml/2006/main" xmlns:r="http://schemas.openxmlformats.org/officeDocument/2006/relationships" xmlns:p="http://schemas.openxmlformats.org/presentationml/2006/main">
  <p:tag name="PA" val="v5.2.4"/>
</p:tagLst>
</file>

<file path=ppt/tags/tag90.xml><?xml version="1.0" encoding="utf-8"?>
<p:tagLst xmlns:a="http://schemas.openxmlformats.org/drawingml/2006/main" xmlns:r="http://schemas.openxmlformats.org/officeDocument/2006/relationships" xmlns:p="http://schemas.openxmlformats.org/presentationml/2006/main">
  <p:tag name="PA" val="v5.2.2"/>
</p:tagLst>
</file>

<file path=ppt/tags/tag91.xml><?xml version="1.0" encoding="utf-8"?>
<p:tagLst xmlns:a="http://schemas.openxmlformats.org/drawingml/2006/main" xmlns:r="http://schemas.openxmlformats.org/officeDocument/2006/relationships" xmlns:p="http://schemas.openxmlformats.org/presentationml/2006/main">
  <p:tag name="PA" val="v5.2.2"/>
</p:tagLst>
</file>

<file path=ppt/tags/tag92.xml><?xml version="1.0" encoding="utf-8"?>
<p:tagLst xmlns:a="http://schemas.openxmlformats.org/drawingml/2006/main" xmlns:r="http://schemas.openxmlformats.org/officeDocument/2006/relationships" xmlns:p="http://schemas.openxmlformats.org/presentationml/2006/main">
  <p:tag name="PA" val="v5.2.2"/>
</p:tagLst>
</file>

<file path=ppt/tags/tag93.xml><?xml version="1.0" encoding="utf-8"?>
<p:tagLst xmlns:a="http://schemas.openxmlformats.org/drawingml/2006/main" xmlns:r="http://schemas.openxmlformats.org/officeDocument/2006/relationships" xmlns:p="http://schemas.openxmlformats.org/presentationml/2006/main">
  <p:tag name="PA" val="v5.2.2"/>
</p:tagLst>
</file>

<file path=ppt/tags/tag94.xml><?xml version="1.0" encoding="utf-8"?>
<p:tagLst xmlns:a="http://schemas.openxmlformats.org/drawingml/2006/main" xmlns:r="http://schemas.openxmlformats.org/officeDocument/2006/relationships" xmlns:p="http://schemas.openxmlformats.org/presentationml/2006/main">
  <p:tag name="PA" val="v5.2.2"/>
</p:tagLst>
</file>

<file path=ppt/tags/tag95.xml><?xml version="1.0" encoding="utf-8"?>
<p:tagLst xmlns:a="http://schemas.openxmlformats.org/drawingml/2006/main" xmlns:r="http://schemas.openxmlformats.org/officeDocument/2006/relationships" xmlns:p="http://schemas.openxmlformats.org/presentationml/2006/main">
  <p:tag name="PA" val="v5.2.2"/>
</p:tagLst>
</file>

<file path=ppt/tags/tag96.xml><?xml version="1.0" encoding="utf-8"?>
<p:tagLst xmlns:a="http://schemas.openxmlformats.org/drawingml/2006/main" xmlns:r="http://schemas.openxmlformats.org/officeDocument/2006/relationships" xmlns:p="http://schemas.openxmlformats.org/presentationml/2006/main">
  <p:tag name="PA" val="v5.2.2"/>
</p:tagLst>
</file>

<file path=ppt/tags/tag97.xml><?xml version="1.0" encoding="utf-8"?>
<p:tagLst xmlns:a="http://schemas.openxmlformats.org/drawingml/2006/main" xmlns:r="http://schemas.openxmlformats.org/officeDocument/2006/relationships" xmlns:p="http://schemas.openxmlformats.org/presentationml/2006/main">
  <p:tag name="PA" val="v5.2.2"/>
</p:tagLst>
</file>

<file path=ppt/tags/tag98.xml><?xml version="1.0" encoding="utf-8"?>
<p:tagLst xmlns:a="http://schemas.openxmlformats.org/drawingml/2006/main" xmlns:r="http://schemas.openxmlformats.org/officeDocument/2006/relationships" xmlns:p="http://schemas.openxmlformats.org/presentationml/2006/main">
  <p:tag name="PA" val="v5.2.2"/>
</p:tagLst>
</file>

<file path=ppt/tags/tag99.xml><?xml version="1.0" encoding="utf-8"?>
<p:tagLst xmlns:a="http://schemas.openxmlformats.org/drawingml/2006/main" xmlns:r="http://schemas.openxmlformats.org/officeDocument/2006/relationships" xmlns:p="http://schemas.openxmlformats.org/presentationml/2006/main">
  <p:tag name="PA" val="v5.2.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TotalTime>
  <Words>2213</Words>
  <Application>Microsoft Office PowerPoint</Application>
  <PresentationFormat>宽屏</PresentationFormat>
  <Paragraphs>215</Paragraphs>
  <Slides>25</Slides>
  <Notes>13</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25</vt:i4>
      </vt:variant>
    </vt:vector>
  </HeadingPairs>
  <TitlesOfParts>
    <vt:vector size="42" baseType="lpstr">
      <vt:lpstr>Source Han Sans CN</vt:lpstr>
      <vt:lpstr>等线</vt:lpstr>
      <vt:lpstr>等线 Light</vt:lpstr>
      <vt:lpstr>庞门正道标题体</vt:lpstr>
      <vt:lpstr>思源黑体 CN Bold</vt:lpstr>
      <vt:lpstr>思源黑体 CN Heavy</vt:lpstr>
      <vt:lpstr>思源黑体 CN Light</vt:lpstr>
      <vt:lpstr>思源黑体 CN Medium</vt:lpstr>
      <vt:lpstr>思源黑体 CN Normal</vt:lpstr>
      <vt:lpstr>思源黑体 Normal</vt:lpstr>
      <vt:lpstr>微软雅黑</vt:lpstr>
      <vt:lpstr>Arial</vt:lpstr>
      <vt:lpstr>Arial Black</vt:lpstr>
      <vt:lpstr>Bradley Hand ITC</vt:lpstr>
      <vt:lpstr>Century Gothic</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2911536061@qq.com</dc:creator>
  <cp:lastModifiedBy>上海维湾3号机</cp:lastModifiedBy>
  <cp:revision>28</cp:revision>
  <dcterms:created xsi:type="dcterms:W3CDTF">2019-05-02T07:29:21Z</dcterms:created>
  <dcterms:modified xsi:type="dcterms:W3CDTF">2019-10-08T03:54:00Z</dcterms:modified>
</cp:coreProperties>
</file>