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323" r:id="rId2"/>
    <p:sldId id="291" r:id="rId3"/>
    <p:sldId id="303" r:id="rId4"/>
    <p:sldId id="304" r:id="rId5"/>
    <p:sldId id="306" r:id="rId6"/>
    <p:sldId id="328" r:id="rId7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字魂105号-简雅黑" panose="02010600030101010101" charset="-122"/>
      <p:regular r:id="rId14"/>
    </p:embeddedFont>
  </p:embeddedFontLst>
  <p:custDataLst>
    <p:tags r:id="rId15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54">
          <p15:clr>
            <a:srgbClr val="A4A3A4"/>
          </p15:clr>
        </p15:guide>
        <p15:guide id="2" orient="horz" pos="123">
          <p15:clr>
            <a:srgbClr val="A4A3A4"/>
          </p15:clr>
        </p15:guide>
        <p15:guide id="3" orient="horz" pos="3067">
          <p15:clr>
            <a:srgbClr val="A4A3A4"/>
          </p15:clr>
        </p15:guide>
        <p15:guide id="4" pos="5567">
          <p15:clr>
            <a:srgbClr val="A4A3A4"/>
          </p15:clr>
        </p15:guide>
        <p15:guide id="5" pos="22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4864"/>
    <a:srgbClr val="E0E0E0"/>
    <a:srgbClr val="27506E"/>
    <a:srgbClr val="F3F3F3"/>
    <a:srgbClr val="1E3E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450" autoAdjust="0"/>
    <p:restoredTop sz="94660"/>
  </p:normalViewPr>
  <p:slideViewPr>
    <p:cSldViewPr snapToGrid="0" showGuides="1">
      <p:cViewPr varScale="1">
        <p:scale>
          <a:sx n="133" d="100"/>
          <a:sy n="133" d="100"/>
        </p:scale>
        <p:origin x="138" y="324"/>
      </p:cViewPr>
      <p:guideLst>
        <p:guide orient="horz" pos="1354"/>
        <p:guide orient="horz" pos="123"/>
        <p:guide orient="horz" pos="3067"/>
        <p:guide pos="5567"/>
        <p:guide pos="22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227" y="43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DC7E0A-FE25-4298-B2A5-F81E4409DC3D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404E8C-F5F4-4E78-B894-8ABE74AB9AB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01328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DB2BC2-E36F-4014-826D-67C3AA5D550C}" type="datetimeFigureOut">
              <a:rPr lang="zh-CN" altLang="en-US" smtClean="0"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4EC1F-4C1A-4575-A29E-535B091AA9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9284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6663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4992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651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5142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64EC1F-4C1A-4575-A29E-535B091AA91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44508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E3CF89-91F4-45FB-A589-58532703FCA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832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5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5"/>
          <p:cNvSpPr/>
          <p:nvPr/>
        </p:nvSpPr>
        <p:spPr bwMode="auto">
          <a:xfrm>
            <a:off x="900" y="2489597"/>
            <a:ext cx="9142200" cy="2651522"/>
          </a:xfrm>
          <a:custGeom>
            <a:avLst/>
            <a:gdLst>
              <a:gd name="T0" fmla="*/ 0 w 3840"/>
              <a:gd name="T1" fmla="*/ 3 h 1113"/>
              <a:gd name="T2" fmla="*/ 996 w 3840"/>
              <a:gd name="T3" fmla="*/ 3 h 1113"/>
              <a:gd name="T4" fmla="*/ 1920 w 3840"/>
              <a:gd name="T5" fmla="*/ 185 h 1113"/>
              <a:gd name="T6" fmla="*/ 2760 w 3840"/>
              <a:gd name="T7" fmla="*/ 3 h 1113"/>
              <a:gd name="T8" fmla="*/ 3840 w 3840"/>
              <a:gd name="T9" fmla="*/ 3 h 1113"/>
              <a:gd name="T10" fmla="*/ 3840 w 3840"/>
              <a:gd name="T11" fmla="*/ 1113 h 1113"/>
              <a:gd name="T12" fmla="*/ 0 w 3840"/>
              <a:gd name="T13" fmla="*/ 1113 h 1113"/>
              <a:gd name="T14" fmla="*/ 0 w 3840"/>
              <a:gd name="T15" fmla="*/ 3 h 1113"/>
              <a:gd name="T16" fmla="*/ 0 w 3840"/>
              <a:gd name="T17" fmla="*/ 3 h 1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40" h="1113">
                <a:moveTo>
                  <a:pt x="0" y="3"/>
                </a:moveTo>
                <a:cubicBezTo>
                  <a:pt x="996" y="3"/>
                  <a:pt x="996" y="3"/>
                  <a:pt x="996" y="3"/>
                </a:cubicBezTo>
                <a:cubicBezTo>
                  <a:pt x="1433" y="0"/>
                  <a:pt x="1722" y="57"/>
                  <a:pt x="1920" y="185"/>
                </a:cubicBezTo>
                <a:cubicBezTo>
                  <a:pt x="2128" y="50"/>
                  <a:pt x="2430" y="3"/>
                  <a:pt x="2760" y="3"/>
                </a:cubicBezTo>
                <a:cubicBezTo>
                  <a:pt x="3840" y="3"/>
                  <a:pt x="3840" y="3"/>
                  <a:pt x="3840" y="3"/>
                </a:cubicBezTo>
                <a:cubicBezTo>
                  <a:pt x="3840" y="1113"/>
                  <a:pt x="3840" y="1113"/>
                  <a:pt x="3840" y="1113"/>
                </a:cubicBezTo>
                <a:cubicBezTo>
                  <a:pt x="0" y="1113"/>
                  <a:pt x="0" y="1113"/>
                  <a:pt x="0" y="111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572" y="1427560"/>
            <a:ext cx="9136857" cy="1500188"/>
            <a:chOff x="6350" y="1903413"/>
            <a:chExt cx="12182476" cy="2000250"/>
          </a:xfrm>
        </p:grpSpPr>
        <p:sp>
          <p:nvSpPr>
            <p:cNvPr id="22" name="Freeform 16"/>
            <p:cNvSpPr/>
            <p:nvPr/>
          </p:nvSpPr>
          <p:spPr bwMode="auto">
            <a:xfrm>
              <a:off x="6350" y="2878138"/>
              <a:ext cx="6091238" cy="1025525"/>
            </a:xfrm>
            <a:custGeom>
              <a:avLst/>
              <a:gdLst>
                <a:gd name="T0" fmla="*/ 1920 w 1920"/>
                <a:gd name="T1" fmla="*/ 323 h 323"/>
                <a:gd name="T2" fmla="*/ 1209 w 1920"/>
                <a:gd name="T3" fmla="*/ 38 h 323"/>
                <a:gd name="T4" fmla="*/ 0 w 1920"/>
                <a:gd name="T5" fmla="*/ 8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323">
                  <a:moveTo>
                    <a:pt x="1920" y="323"/>
                  </a:moveTo>
                  <a:cubicBezTo>
                    <a:pt x="1742" y="142"/>
                    <a:pt x="1510" y="77"/>
                    <a:pt x="1209" y="38"/>
                  </a:cubicBezTo>
                  <a:cubicBezTo>
                    <a:pt x="928" y="2"/>
                    <a:pt x="495" y="0"/>
                    <a:pt x="0" y="86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3" name="Freeform 17"/>
            <p:cNvSpPr/>
            <p:nvPr/>
          </p:nvSpPr>
          <p:spPr bwMode="auto">
            <a:xfrm>
              <a:off x="6350" y="3068638"/>
              <a:ext cx="6091238" cy="835025"/>
            </a:xfrm>
            <a:custGeom>
              <a:avLst/>
              <a:gdLst>
                <a:gd name="T0" fmla="*/ 1920 w 1920"/>
                <a:gd name="T1" fmla="*/ 263 h 263"/>
                <a:gd name="T2" fmla="*/ 1155 w 1920"/>
                <a:gd name="T3" fmla="*/ 28 h 263"/>
                <a:gd name="T4" fmla="*/ 0 w 1920"/>
                <a:gd name="T5" fmla="*/ 5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263">
                  <a:moveTo>
                    <a:pt x="1920" y="263"/>
                  </a:moveTo>
                  <a:cubicBezTo>
                    <a:pt x="1671" y="92"/>
                    <a:pt x="1458" y="53"/>
                    <a:pt x="1155" y="28"/>
                  </a:cubicBezTo>
                  <a:cubicBezTo>
                    <a:pt x="807" y="0"/>
                    <a:pt x="479" y="6"/>
                    <a:pt x="0" y="59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4" name="Freeform 18"/>
            <p:cNvSpPr/>
            <p:nvPr/>
          </p:nvSpPr>
          <p:spPr bwMode="auto">
            <a:xfrm>
              <a:off x="6097588" y="3068638"/>
              <a:ext cx="6091238" cy="835025"/>
            </a:xfrm>
            <a:custGeom>
              <a:avLst/>
              <a:gdLst>
                <a:gd name="T0" fmla="*/ 0 w 1920"/>
                <a:gd name="T1" fmla="*/ 263 h 263"/>
                <a:gd name="T2" fmla="*/ 764 w 1920"/>
                <a:gd name="T3" fmla="*/ 28 h 263"/>
                <a:gd name="T4" fmla="*/ 1920 w 1920"/>
                <a:gd name="T5" fmla="*/ 5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263">
                  <a:moveTo>
                    <a:pt x="0" y="263"/>
                  </a:moveTo>
                  <a:cubicBezTo>
                    <a:pt x="249" y="92"/>
                    <a:pt x="462" y="53"/>
                    <a:pt x="764" y="28"/>
                  </a:cubicBezTo>
                  <a:cubicBezTo>
                    <a:pt x="1112" y="0"/>
                    <a:pt x="1441" y="6"/>
                    <a:pt x="1920" y="59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5" name="Freeform 19"/>
            <p:cNvSpPr/>
            <p:nvPr/>
          </p:nvSpPr>
          <p:spPr bwMode="auto">
            <a:xfrm>
              <a:off x="346075" y="2484438"/>
              <a:ext cx="5751513" cy="1419225"/>
            </a:xfrm>
            <a:custGeom>
              <a:avLst/>
              <a:gdLst>
                <a:gd name="T0" fmla="*/ 1813 w 1813"/>
                <a:gd name="T1" fmla="*/ 447 h 447"/>
                <a:gd name="T2" fmla="*/ 1000 w 1813"/>
                <a:gd name="T3" fmla="*/ 42 h 447"/>
                <a:gd name="T4" fmla="*/ 0 w 1813"/>
                <a:gd name="T5" fmla="*/ 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3" h="447">
                  <a:moveTo>
                    <a:pt x="1813" y="447"/>
                  </a:moveTo>
                  <a:cubicBezTo>
                    <a:pt x="1682" y="209"/>
                    <a:pt x="1314" y="90"/>
                    <a:pt x="1000" y="42"/>
                  </a:cubicBezTo>
                  <a:cubicBezTo>
                    <a:pt x="723" y="0"/>
                    <a:pt x="385" y="9"/>
                    <a:pt x="0" y="8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6" name="Freeform 20"/>
            <p:cNvSpPr/>
            <p:nvPr/>
          </p:nvSpPr>
          <p:spPr bwMode="auto">
            <a:xfrm>
              <a:off x="765175" y="1903413"/>
              <a:ext cx="5332413" cy="2000250"/>
            </a:xfrm>
            <a:custGeom>
              <a:avLst/>
              <a:gdLst>
                <a:gd name="T0" fmla="*/ 1681 w 1681"/>
                <a:gd name="T1" fmla="*/ 630 h 630"/>
                <a:gd name="T2" fmla="*/ 891 w 1681"/>
                <a:gd name="T3" fmla="*/ 85 h 630"/>
                <a:gd name="T4" fmla="*/ 0 w 1681"/>
                <a:gd name="T5" fmla="*/ 22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1" h="630">
                  <a:moveTo>
                    <a:pt x="1681" y="630"/>
                  </a:moveTo>
                  <a:cubicBezTo>
                    <a:pt x="1557" y="313"/>
                    <a:pt x="1212" y="170"/>
                    <a:pt x="891" y="85"/>
                  </a:cubicBezTo>
                  <a:cubicBezTo>
                    <a:pt x="620" y="13"/>
                    <a:pt x="311" y="0"/>
                    <a:pt x="0" y="2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7" name="Freeform 21"/>
            <p:cNvSpPr/>
            <p:nvPr/>
          </p:nvSpPr>
          <p:spPr bwMode="auto">
            <a:xfrm>
              <a:off x="6097588" y="2878138"/>
              <a:ext cx="6091238" cy="1025525"/>
            </a:xfrm>
            <a:custGeom>
              <a:avLst/>
              <a:gdLst>
                <a:gd name="T0" fmla="*/ 0 w 1920"/>
                <a:gd name="T1" fmla="*/ 323 h 323"/>
                <a:gd name="T2" fmla="*/ 710 w 1920"/>
                <a:gd name="T3" fmla="*/ 38 h 323"/>
                <a:gd name="T4" fmla="*/ 1920 w 1920"/>
                <a:gd name="T5" fmla="*/ 8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323">
                  <a:moveTo>
                    <a:pt x="0" y="323"/>
                  </a:moveTo>
                  <a:cubicBezTo>
                    <a:pt x="178" y="142"/>
                    <a:pt x="410" y="77"/>
                    <a:pt x="710" y="38"/>
                  </a:cubicBezTo>
                  <a:cubicBezTo>
                    <a:pt x="992" y="2"/>
                    <a:pt x="1425" y="0"/>
                    <a:pt x="1920" y="86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8" name="Freeform 22"/>
            <p:cNvSpPr/>
            <p:nvPr/>
          </p:nvSpPr>
          <p:spPr bwMode="auto">
            <a:xfrm>
              <a:off x="6097588" y="2484438"/>
              <a:ext cx="5751513" cy="1419225"/>
            </a:xfrm>
            <a:custGeom>
              <a:avLst/>
              <a:gdLst>
                <a:gd name="T0" fmla="*/ 0 w 1813"/>
                <a:gd name="T1" fmla="*/ 447 h 447"/>
                <a:gd name="T2" fmla="*/ 813 w 1813"/>
                <a:gd name="T3" fmla="*/ 42 h 447"/>
                <a:gd name="T4" fmla="*/ 1813 w 1813"/>
                <a:gd name="T5" fmla="*/ 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3" h="447">
                  <a:moveTo>
                    <a:pt x="0" y="447"/>
                  </a:moveTo>
                  <a:cubicBezTo>
                    <a:pt x="130" y="209"/>
                    <a:pt x="498" y="90"/>
                    <a:pt x="813" y="42"/>
                  </a:cubicBezTo>
                  <a:cubicBezTo>
                    <a:pt x="1090" y="0"/>
                    <a:pt x="1428" y="9"/>
                    <a:pt x="1813" y="8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32" name="Freeform 23"/>
            <p:cNvSpPr/>
            <p:nvPr/>
          </p:nvSpPr>
          <p:spPr bwMode="auto">
            <a:xfrm>
              <a:off x="6097588" y="1903413"/>
              <a:ext cx="5332413" cy="2000250"/>
            </a:xfrm>
            <a:custGeom>
              <a:avLst/>
              <a:gdLst>
                <a:gd name="T0" fmla="*/ 0 w 1681"/>
                <a:gd name="T1" fmla="*/ 630 h 630"/>
                <a:gd name="T2" fmla="*/ 790 w 1681"/>
                <a:gd name="T3" fmla="*/ 85 h 630"/>
                <a:gd name="T4" fmla="*/ 1681 w 1681"/>
                <a:gd name="T5" fmla="*/ 22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1" h="630">
                  <a:moveTo>
                    <a:pt x="0" y="630"/>
                  </a:moveTo>
                  <a:cubicBezTo>
                    <a:pt x="124" y="313"/>
                    <a:pt x="469" y="170"/>
                    <a:pt x="790" y="85"/>
                  </a:cubicBezTo>
                  <a:cubicBezTo>
                    <a:pt x="1060" y="13"/>
                    <a:pt x="1369" y="0"/>
                    <a:pt x="1681" y="2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2180531" y="2953390"/>
            <a:ext cx="4782938" cy="692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500" b="1" dirty="0" smtClean="0">
                <a:solidFill>
                  <a:schemeClr val="bg1"/>
                </a:solidFill>
                <a:cs typeface="+mn-ea"/>
                <a:sym typeface="+mn-lt"/>
              </a:rPr>
              <a:t>简约质感毕业答辩</a:t>
            </a:r>
          </a:p>
        </p:txBody>
      </p:sp>
      <p:sp>
        <p:nvSpPr>
          <p:cNvPr id="34" name="TextBox 32"/>
          <p:cNvSpPr txBox="1"/>
          <p:nvPr/>
        </p:nvSpPr>
        <p:spPr>
          <a:xfrm>
            <a:off x="2582243" y="3718113"/>
            <a:ext cx="3979514" cy="299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sz="1950" dirty="0" smtClean="0">
                <a:solidFill>
                  <a:schemeClr val="bg1"/>
                </a:solidFill>
                <a:cs typeface="+mn-ea"/>
                <a:sym typeface="+mn-lt"/>
              </a:rPr>
              <a:t>Simple Texture Graduate Defense</a:t>
            </a:r>
          </a:p>
        </p:txBody>
      </p:sp>
      <p:grpSp>
        <p:nvGrpSpPr>
          <p:cNvPr id="7" name="组合 11"/>
          <p:cNvGrpSpPr/>
          <p:nvPr/>
        </p:nvGrpSpPr>
        <p:grpSpPr bwMode="auto">
          <a:xfrm>
            <a:off x="3491075" y="4120987"/>
            <a:ext cx="2145340" cy="230832"/>
            <a:chOff x="2952019" y="3387879"/>
            <a:chExt cx="2144716" cy="230980"/>
          </a:xfrm>
        </p:grpSpPr>
        <p:sp>
          <p:nvSpPr>
            <p:cNvPr id="8" name="文本框 8"/>
            <p:cNvSpPr txBox="1">
              <a:spLocks noChangeArrowheads="1"/>
            </p:cNvSpPr>
            <p:nvPr/>
          </p:nvSpPr>
          <p:spPr bwMode="auto">
            <a:xfrm>
              <a:off x="2952019" y="3387879"/>
              <a:ext cx="876908" cy="230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答辩人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：青课</a:t>
              </a:r>
              <a:endParaRPr lang="zh-CN" altLang="en-US" sz="9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>
              <a:spLocks noChangeArrowheads="1"/>
            </p:cNvSpPr>
            <p:nvPr/>
          </p:nvSpPr>
          <p:spPr bwMode="auto">
            <a:xfrm>
              <a:off x="4104445" y="3387879"/>
              <a:ext cx="992290" cy="230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900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指导老师：青课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917315" y="1121410"/>
            <a:ext cx="1167130" cy="1045210"/>
            <a:chOff x="4675188" y="2882900"/>
            <a:chExt cx="360362" cy="314325"/>
          </a:xfrm>
          <a:solidFill>
            <a:srgbClr val="27506E"/>
          </a:solidFill>
        </p:grpSpPr>
        <p:sp>
          <p:nvSpPr>
            <p:cNvPr id="2" name="AutoShape 43"/>
            <p:cNvSpPr/>
            <p:nvPr/>
          </p:nvSpPr>
          <p:spPr bwMode="auto">
            <a:xfrm>
              <a:off x="4675188" y="2882900"/>
              <a:ext cx="360362" cy="257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 w="28575"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0" name="AutoShape 44"/>
            <p:cNvSpPr/>
            <p:nvPr/>
          </p:nvSpPr>
          <p:spPr bwMode="auto">
            <a:xfrm>
              <a:off x="5000625" y="2994025"/>
              <a:ext cx="2222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 w="28575"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1" name="AutoShape 45"/>
            <p:cNvSpPr/>
            <p:nvPr/>
          </p:nvSpPr>
          <p:spPr bwMode="auto">
            <a:xfrm>
              <a:off x="4989513" y="3128963"/>
              <a:ext cx="46037" cy="682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 w="28575"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100965" y="3625215"/>
            <a:ext cx="8941435" cy="1468755"/>
            <a:chOff x="6350" y="1903413"/>
            <a:chExt cx="12182476" cy="2000250"/>
          </a:xfrm>
        </p:grpSpPr>
        <p:sp>
          <p:nvSpPr>
            <p:cNvPr id="50" name="Freeform 16"/>
            <p:cNvSpPr/>
            <p:nvPr/>
          </p:nvSpPr>
          <p:spPr bwMode="auto">
            <a:xfrm>
              <a:off x="6350" y="2878138"/>
              <a:ext cx="6091238" cy="1025525"/>
            </a:xfrm>
            <a:custGeom>
              <a:avLst/>
              <a:gdLst>
                <a:gd name="T0" fmla="*/ 1920 w 1920"/>
                <a:gd name="T1" fmla="*/ 323 h 323"/>
                <a:gd name="T2" fmla="*/ 1209 w 1920"/>
                <a:gd name="T3" fmla="*/ 38 h 323"/>
                <a:gd name="T4" fmla="*/ 0 w 1920"/>
                <a:gd name="T5" fmla="*/ 8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323">
                  <a:moveTo>
                    <a:pt x="1920" y="323"/>
                  </a:moveTo>
                  <a:cubicBezTo>
                    <a:pt x="1742" y="142"/>
                    <a:pt x="1510" y="77"/>
                    <a:pt x="1209" y="38"/>
                  </a:cubicBezTo>
                  <a:cubicBezTo>
                    <a:pt x="928" y="2"/>
                    <a:pt x="495" y="0"/>
                    <a:pt x="0" y="86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17"/>
            <p:cNvSpPr/>
            <p:nvPr/>
          </p:nvSpPr>
          <p:spPr bwMode="auto">
            <a:xfrm>
              <a:off x="6350" y="3068638"/>
              <a:ext cx="6091238" cy="835025"/>
            </a:xfrm>
            <a:custGeom>
              <a:avLst/>
              <a:gdLst>
                <a:gd name="T0" fmla="*/ 1920 w 1920"/>
                <a:gd name="T1" fmla="*/ 263 h 263"/>
                <a:gd name="T2" fmla="*/ 1155 w 1920"/>
                <a:gd name="T3" fmla="*/ 28 h 263"/>
                <a:gd name="T4" fmla="*/ 0 w 1920"/>
                <a:gd name="T5" fmla="*/ 5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263">
                  <a:moveTo>
                    <a:pt x="1920" y="263"/>
                  </a:moveTo>
                  <a:cubicBezTo>
                    <a:pt x="1671" y="92"/>
                    <a:pt x="1458" y="53"/>
                    <a:pt x="1155" y="28"/>
                  </a:cubicBezTo>
                  <a:cubicBezTo>
                    <a:pt x="807" y="0"/>
                    <a:pt x="479" y="6"/>
                    <a:pt x="0" y="59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18"/>
            <p:cNvSpPr/>
            <p:nvPr/>
          </p:nvSpPr>
          <p:spPr bwMode="auto">
            <a:xfrm>
              <a:off x="6097588" y="3068638"/>
              <a:ext cx="6091238" cy="835025"/>
            </a:xfrm>
            <a:custGeom>
              <a:avLst/>
              <a:gdLst>
                <a:gd name="T0" fmla="*/ 0 w 1920"/>
                <a:gd name="T1" fmla="*/ 263 h 263"/>
                <a:gd name="T2" fmla="*/ 764 w 1920"/>
                <a:gd name="T3" fmla="*/ 28 h 263"/>
                <a:gd name="T4" fmla="*/ 1920 w 1920"/>
                <a:gd name="T5" fmla="*/ 5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263">
                  <a:moveTo>
                    <a:pt x="0" y="263"/>
                  </a:moveTo>
                  <a:cubicBezTo>
                    <a:pt x="249" y="92"/>
                    <a:pt x="462" y="53"/>
                    <a:pt x="764" y="28"/>
                  </a:cubicBezTo>
                  <a:cubicBezTo>
                    <a:pt x="1112" y="0"/>
                    <a:pt x="1441" y="6"/>
                    <a:pt x="1920" y="59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19"/>
            <p:cNvSpPr/>
            <p:nvPr/>
          </p:nvSpPr>
          <p:spPr bwMode="auto">
            <a:xfrm>
              <a:off x="346075" y="2484438"/>
              <a:ext cx="5751513" cy="1419225"/>
            </a:xfrm>
            <a:custGeom>
              <a:avLst/>
              <a:gdLst>
                <a:gd name="T0" fmla="*/ 1813 w 1813"/>
                <a:gd name="T1" fmla="*/ 447 h 447"/>
                <a:gd name="T2" fmla="*/ 1000 w 1813"/>
                <a:gd name="T3" fmla="*/ 42 h 447"/>
                <a:gd name="T4" fmla="*/ 0 w 1813"/>
                <a:gd name="T5" fmla="*/ 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3" h="447">
                  <a:moveTo>
                    <a:pt x="1813" y="447"/>
                  </a:moveTo>
                  <a:cubicBezTo>
                    <a:pt x="1682" y="209"/>
                    <a:pt x="1314" y="90"/>
                    <a:pt x="1000" y="42"/>
                  </a:cubicBezTo>
                  <a:cubicBezTo>
                    <a:pt x="723" y="0"/>
                    <a:pt x="385" y="9"/>
                    <a:pt x="0" y="8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20"/>
            <p:cNvSpPr/>
            <p:nvPr/>
          </p:nvSpPr>
          <p:spPr bwMode="auto">
            <a:xfrm>
              <a:off x="765175" y="1903413"/>
              <a:ext cx="5332413" cy="2000250"/>
            </a:xfrm>
            <a:custGeom>
              <a:avLst/>
              <a:gdLst>
                <a:gd name="T0" fmla="*/ 1681 w 1681"/>
                <a:gd name="T1" fmla="*/ 630 h 630"/>
                <a:gd name="T2" fmla="*/ 891 w 1681"/>
                <a:gd name="T3" fmla="*/ 85 h 630"/>
                <a:gd name="T4" fmla="*/ 0 w 1681"/>
                <a:gd name="T5" fmla="*/ 22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1" h="630">
                  <a:moveTo>
                    <a:pt x="1681" y="630"/>
                  </a:moveTo>
                  <a:cubicBezTo>
                    <a:pt x="1557" y="313"/>
                    <a:pt x="1212" y="170"/>
                    <a:pt x="891" y="85"/>
                  </a:cubicBezTo>
                  <a:cubicBezTo>
                    <a:pt x="620" y="13"/>
                    <a:pt x="311" y="0"/>
                    <a:pt x="0" y="2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21"/>
            <p:cNvSpPr/>
            <p:nvPr/>
          </p:nvSpPr>
          <p:spPr bwMode="auto">
            <a:xfrm>
              <a:off x="6097588" y="2878138"/>
              <a:ext cx="6091238" cy="1025525"/>
            </a:xfrm>
            <a:custGeom>
              <a:avLst/>
              <a:gdLst>
                <a:gd name="T0" fmla="*/ 0 w 1920"/>
                <a:gd name="T1" fmla="*/ 323 h 323"/>
                <a:gd name="T2" fmla="*/ 710 w 1920"/>
                <a:gd name="T3" fmla="*/ 38 h 323"/>
                <a:gd name="T4" fmla="*/ 1920 w 1920"/>
                <a:gd name="T5" fmla="*/ 8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323">
                  <a:moveTo>
                    <a:pt x="0" y="323"/>
                  </a:moveTo>
                  <a:cubicBezTo>
                    <a:pt x="178" y="142"/>
                    <a:pt x="410" y="77"/>
                    <a:pt x="710" y="38"/>
                  </a:cubicBezTo>
                  <a:cubicBezTo>
                    <a:pt x="992" y="2"/>
                    <a:pt x="1425" y="0"/>
                    <a:pt x="1920" y="86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22"/>
            <p:cNvSpPr/>
            <p:nvPr/>
          </p:nvSpPr>
          <p:spPr bwMode="auto">
            <a:xfrm>
              <a:off x="6097588" y="2484438"/>
              <a:ext cx="5751513" cy="1419225"/>
            </a:xfrm>
            <a:custGeom>
              <a:avLst/>
              <a:gdLst>
                <a:gd name="T0" fmla="*/ 0 w 1813"/>
                <a:gd name="T1" fmla="*/ 447 h 447"/>
                <a:gd name="T2" fmla="*/ 813 w 1813"/>
                <a:gd name="T3" fmla="*/ 42 h 447"/>
                <a:gd name="T4" fmla="*/ 1813 w 1813"/>
                <a:gd name="T5" fmla="*/ 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3" h="447">
                  <a:moveTo>
                    <a:pt x="0" y="447"/>
                  </a:moveTo>
                  <a:cubicBezTo>
                    <a:pt x="130" y="209"/>
                    <a:pt x="498" y="90"/>
                    <a:pt x="813" y="42"/>
                  </a:cubicBezTo>
                  <a:cubicBezTo>
                    <a:pt x="1090" y="0"/>
                    <a:pt x="1428" y="9"/>
                    <a:pt x="1813" y="8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23"/>
            <p:cNvSpPr/>
            <p:nvPr/>
          </p:nvSpPr>
          <p:spPr bwMode="auto">
            <a:xfrm>
              <a:off x="6097588" y="1903413"/>
              <a:ext cx="5332413" cy="2000250"/>
            </a:xfrm>
            <a:custGeom>
              <a:avLst/>
              <a:gdLst>
                <a:gd name="T0" fmla="*/ 0 w 1681"/>
                <a:gd name="T1" fmla="*/ 630 h 630"/>
                <a:gd name="T2" fmla="*/ 790 w 1681"/>
                <a:gd name="T3" fmla="*/ 85 h 630"/>
                <a:gd name="T4" fmla="*/ 1681 w 1681"/>
                <a:gd name="T5" fmla="*/ 22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1" h="630">
                  <a:moveTo>
                    <a:pt x="0" y="630"/>
                  </a:moveTo>
                  <a:cubicBezTo>
                    <a:pt x="124" y="313"/>
                    <a:pt x="469" y="170"/>
                    <a:pt x="790" y="85"/>
                  </a:cubicBezTo>
                  <a:cubicBezTo>
                    <a:pt x="1060" y="13"/>
                    <a:pt x="1369" y="0"/>
                    <a:pt x="1681" y="2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258452" y="1310957"/>
            <a:ext cx="741221" cy="741221"/>
            <a:chOff x="973554" y="1904522"/>
            <a:chExt cx="837665" cy="837665"/>
          </a:xfrm>
        </p:grpSpPr>
        <p:sp>
          <p:nvSpPr>
            <p:cNvPr id="21" name="椭圆 20"/>
            <p:cNvSpPr/>
            <p:nvPr/>
          </p:nvSpPr>
          <p:spPr>
            <a:xfrm>
              <a:off x="973554" y="1904522"/>
              <a:ext cx="837665" cy="83766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22" name="文本框 5"/>
            <p:cNvSpPr txBox="1">
              <a:spLocks noChangeArrowheads="1"/>
            </p:cNvSpPr>
            <p:nvPr/>
          </p:nvSpPr>
          <p:spPr bwMode="auto">
            <a:xfrm>
              <a:off x="1159417" y="2092522"/>
              <a:ext cx="465937" cy="52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b="1" smtClean="0">
                  <a:solidFill>
                    <a:srgbClr val="27506E"/>
                  </a:solidFill>
                  <a:latin typeface="+mn-lt"/>
                  <a:ea typeface="+mn-ea"/>
                  <a:cs typeface="+mn-ea"/>
                  <a:sym typeface="+mn-lt"/>
                </a:rPr>
                <a:t>01</a:t>
              </a:r>
              <a:endParaRPr lang="zh-CN" altLang="en-US" sz="2400" b="1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3" name="文本框 6"/>
          <p:cNvSpPr txBox="1">
            <a:spLocks noChangeArrowheads="1"/>
          </p:cNvSpPr>
          <p:nvPr/>
        </p:nvSpPr>
        <p:spPr bwMode="auto">
          <a:xfrm>
            <a:off x="2217478" y="1491587"/>
            <a:ext cx="18261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选题</a:t>
            </a: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的背景与意义</a:t>
            </a:r>
          </a:p>
        </p:txBody>
      </p:sp>
      <p:sp>
        <p:nvSpPr>
          <p:cNvPr id="24" name="矩形 23"/>
          <p:cNvSpPr/>
          <p:nvPr/>
        </p:nvSpPr>
        <p:spPr>
          <a:xfrm>
            <a:off x="2077596" y="1829923"/>
            <a:ext cx="261802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Background and significance of the selected topic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1258452" y="2495180"/>
            <a:ext cx="741221" cy="741221"/>
            <a:chOff x="4713657" y="1932023"/>
            <a:chExt cx="837665" cy="837665"/>
          </a:xfrm>
        </p:grpSpPr>
        <p:sp>
          <p:nvSpPr>
            <p:cNvPr id="26" name="椭圆 25"/>
            <p:cNvSpPr/>
            <p:nvPr/>
          </p:nvSpPr>
          <p:spPr>
            <a:xfrm>
              <a:off x="4713657" y="1932023"/>
              <a:ext cx="837665" cy="83766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27" name="文本框 5"/>
            <p:cNvSpPr txBox="1">
              <a:spLocks noChangeArrowheads="1"/>
            </p:cNvSpPr>
            <p:nvPr/>
          </p:nvSpPr>
          <p:spPr bwMode="auto">
            <a:xfrm>
              <a:off x="4834675" y="2120023"/>
              <a:ext cx="581880" cy="52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b="1" smtClean="0">
                  <a:solidFill>
                    <a:srgbClr val="27506E"/>
                  </a:solidFill>
                  <a:latin typeface="+mn-lt"/>
                  <a:ea typeface="+mn-ea"/>
                  <a:cs typeface="+mn-ea"/>
                  <a:sym typeface="+mn-lt"/>
                </a:rPr>
                <a:t>02</a:t>
              </a:r>
              <a:endParaRPr lang="zh-CN" altLang="en-US" sz="2400" b="1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2272723" y="2696426"/>
            <a:ext cx="1620957" cy="33855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研究方法及过程</a:t>
            </a:r>
            <a:endParaRPr lang="zh-CN" altLang="en-US" sz="16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217478" y="3034577"/>
            <a:ext cx="186140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Research methods and processes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5012572" y="1325458"/>
            <a:ext cx="741221" cy="741221"/>
            <a:chOff x="973554" y="1904522"/>
            <a:chExt cx="837665" cy="837665"/>
          </a:xfrm>
        </p:grpSpPr>
        <p:sp>
          <p:nvSpPr>
            <p:cNvPr id="35" name="椭圆 34"/>
            <p:cNvSpPr/>
            <p:nvPr/>
          </p:nvSpPr>
          <p:spPr>
            <a:xfrm>
              <a:off x="973554" y="1904522"/>
              <a:ext cx="837665" cy="83766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36" name="文本框 5"/>
            <p:cNvSpPr txBox="1">
              <a:spLocks noChangeArrowheads="1"/>
            </p:cNvSpPr>
            <p:nvPr/>
          </p:nvSpPr>
          <p:spPr bwMode="auto">
            <a:xfrm>
              <a:off x="1101447" y="2092522"/>
              <a:ext cx="581879" cy="52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b="1" smtClean="0">
                  <a:solidFill>
                    <a:srgbClr val="27506E"/>
                  </a:solidFill>
                  <a:latin typeface="+mn-lt"/>
                  <a:ea typeface="+mn-ea"/>
                  <a:cs typeface="+mn-ea"/>
                  <a:sym typeface="+mn-lt"/>
                </a:rPr>
                <a:t>03</a:t>
              </a:r>
              <a:endParaRPr lang="zh-CN" altLang="en-US" sz="2400" b="1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5011937" y="2524922"/>
            <a:ext cx="741221" cy="741221"/>
            <a:chOff x="4713657" y="1932023"/>
            <a:chExt cx="837665" cy="837665"/>
          </a:xfrm>
        </p:grpSpPr>
        <p:sp>
          <p:nvSpPr>
            <p:cNvPr id="38" name="椭圆 37"/>
            <p:cNvSpPr/>
            <p:nvPr/>
          </p:nvSpPr>
          <p:spPr>
            <a:xfrm>
              <a:off x="4713657" y="1932023"/>
              <a:ext cx="837665" cy="837665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35000">
                  <a:schemeClr val="bg1">
                    <a:lumMod val="95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39" name="文本框 5"/>
            <p:cNvSpPr txBox="1">
              <a:spLocks noChangeArrowheads="1"/>
            </p:cNvSpPr>
            <p:nvPr/>
          </p:nvSpPr>
          <p:spPr bwMode="auto">
            <a:xfrm>
              <a:off x="4834675" y="2120023"/>
              <a:ext cx="581880" cy="5217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zh-CN" sz="2400" b="1" smtClean="0">
                  <a:solidFill>
                    <a:srgbClr val="27506E"/>
                  </a:solidFill>
                  <a:latin typeface="+mn-lt"/>
                  <a:ea typeface="+mn-ea"/>
                  <a:cs typeface="+mn-ea"/>
                  <a:sym typeface="+mn-lt"/>
                </a:rPr>
                <a:t>04</a:t>
              </a:r>
              <a:endParaRPr lang="zh-CN" altLang="en-US" sz="2400" b="1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0" name="文本框 14"/>
          <p:cNvSpPr txBox="1">
            <a:spLocks noChangeArrowheads="1"/>
          </p:cNvSpPr>
          <p:nvPr/>
        </p:nvSpPr>
        <p:spPr bwMode="auto">
          <a:xfrm>
            <a:off x="5923338" y="1500944"/>
            <a:ext cx="2031325" cy="33855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研究成果</a:t>
            </a: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展示</a:t>
            </a:r>
            <a:r>
              <a:rPr lang="zh-CN" altLang="en-US" sz="16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及应用</a:t>
            </a:r>
            <a:endParaRPr lang="zh-CN" altLang="en-US" sz="16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923338" y="1839649"/>
            <a:ext cx="261802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Demonstration and application of research results</a:t>
            </a:r>
          </a:p>
        </p:txBody>
      </p:sp>
      <p:sp>
        <p:nvSpPr>
          <p:cNvPr id="42" name="文本框 14"/>
          <p:cNvSpPr txBox="1">
            <a:spLocks noChangeArrowheads="1"/>
          </p:cNvSpPr>
          <p:nvPr/>
        </p:nvSpPr>
        <p:spPr bwMode="auto">
          <a:xfrm>
            <a:off x="5923338" y="2661325"/>
            <a:ext cx="1005403" cy="338554"/>
          </a:xfrm>
          <a:prstGeom prst="rect">
            <a:avLst/>
          </a:prstGeom>
          <a:noFill/>
          <a:ln w="9525">
            <a:noFill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论文总结</a:t>
            </a:r>
            <a:endParaRPr lang="zh-CN" altLang="en-US" sz="16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5965248" y="3000000"/>
            <a:ext cx="96853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90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Paper Summary</a:t>
            </a:r>
          </a:p>
        </p:txBody>
      </p:sp>
      <p:sp>
        <p:nvSpPr>
          <p:cNvPr id="15" name="文本框 5"/>
          <p:cNvSpPr txBox="1">
            <a:spLocks noChangeArrowheads="1"/>
          </p:cNvSpPr>
          <p:nvPr/>
        </p:nvSpPr>
        <p:spPr bwMode="auto">
          <a:xfrm>
            <a:off x="4043942" y="595698"/>
            <a:ext cx="112402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3200" b="1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目 录</a:t>
            </a:r>
            <a:endParaRPr lang="zh-CN" altLang="en-US" sz="3200" b="1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文本框 5"/>
          <p:cNvSpPr txBox="1">
            <a:spLocks noChangeArrowheads="1"/>
          </p:cNvSpPr>
          <p:nvPr/>
        </p:nvSpPr>
        <p:spPr bwMode="auto">
          <a:xfrm>
            <a:off x="3394075" y="3947795"/>
            <a:ext cx="2355215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4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  <a:endParaRPr lang="zh-CN" altLang="en-US" sz="14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386439" y="1180157"/>
            <a:ext cx="439032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文本框 5"/>
          <p:cNvSpPr txBox="1">
            <a:spLocks noChangeArrowheads="1"/>
          </p:cNvSpPr>
          <p:nvPr/>
        </p:nvSpPr>
        <p:spPr bwMode="auto">
          <a:xfrm>
            <a:off x="3242466" y="2295540"/>
            <a:ext cx="265970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选题的背景与意义</a:t>
            </a:r>
            <a:endParaRPr lang="zh-CN" altLang="en-US" sz="2400" b="1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文本框 6"/>
          <p:cNvSpPr txBox="1">
            <a:spLocks noChangeArrowheads="1"/>
          </p:cNvSpPr>
          <p:nvPr/>
        </p:nvSpPr>
        <p:spPr bwMode="auto">
          <a:xfrm>
            <a:off x="3164047" y="2848919"/>
            <a:ext cx="288893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Background and significance of the selected topic</a:t>
            </a:r>
          </a:p>
        </p:txBody>
      </p:sp>
      <p:sp>
        <p:nvSpPr>
          <p:cNvPr id="16" name="AutoShape 59"/>
          <p:cNvSpPr/>
          <p:nvPr/>
        </p:nvSpPr>
        <p:spPr bwMode="auto">
          <a:xfrm>
            <a:off x="4094398" y="1390830"/>
            <a:ext cx="732952" cy="729725"/>
          </a:xfrm>
          <a:custGeom>
            <a:avLst/>
            <a:gdLst>
              <a:gd name="T0" fmla="+- 0 10794 23"/>
              <a:gd name="T1" fmla="*/ T0 w 21543"/>
              <a:gd name="T2" fmla="*/ 10800 h 21600"/>
              <a:gd name="T3" fmla="+- 0 10794 23"/>
              <a:gd name="T4" fmla="*/ T3 w 21543"/>
              <a:gd name="T5" fmla="*/ 10800 h 21600"/>
              <a:gd name="T6" fmla="+- 0 10794 23"/>
              <a:gd name="T7" fmla="*/ T6 w 21543"/>
              <a:gd name="T8" fmla="*/ 10800 h 21600"/>
              <a:gd name="T9" fmla="+- 0 10794 23"/>
              <a:gd name="T10" fmla="*/ T9 w 2154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543" h="21600">
                <a:moveTo>
                  <a:pt x="16976" y="19986"/>
                </a:moveTo>
                <a:lnTo>
                  <a:pt x="11226" y="17680"/>
                </a:lnTo>
                <a:cubicBezTo>
                  <a:pt x="11088" y="17626"/>
                  <a:pt x="10946" y="17608"/>
                  <a:pt x="10806" y="17600"/>
                </a:cubicBezTo>
                <a:lnTo>
                  <a:pt x="19660" y="3837"/>
                </a:lnTo>
                <a:cubicBezTo>
                  <a:pt x="19660" y="3837"/>
                  <a:pt x="16976" y="19986"/>
                  <a:pt x="16976" y="19986"/>
                </a:cubicBezTo>
                <a:close/>
                <a:moveTo>
                  <a:pt x="6859" y="16244"/>
                </a:moveTo>
                <a:cubicBezTo>
                  <a:pt x="6858" y="16242"/>
                  <a:pt x="6855" y="16240"/>
                  <a:pt x="6854" y="16238"/>
                </a:cubicBezTo>
                <a:lnTo>
                  <a:pt x="19606" y="2552"/>
                </a:lnTo>
                <a:lnTo>
                  <a:pt x="8735" y="19536"/>
                </a:lnTo>
                <a:cubicBezTo>
                  <a:pt x="8735" y="19536"/>
                  <a:pt x="6859" y="16244"/>
                  <a:pt x="6859" y="16244"/>
                </a:cubicBezTo>
                <a:close/>
                <a:moveTo>
                  <a:pt x="2111" y="14024"/>
                </a:moveTo>
                <a:lnTo>
                  <a:pt x="17712" y="3595"/>
                </a:lnTo>
                <a:lnTo>
                  <a:pt x="6369" y="15770"/>
                </a:lnTo>
                <a:cubicBezTo>
                  <a:pt x="6309" y="15734"/>
                  <a:pt x="6256" y="15687"/>
                  <a:pt x="6190" y="15660"/>
                </a:cubicBezTo>
                <a:cubicBezTo>
                  <a:pt x="6190" y="15660"/>
                  <a:pt x="2111" y="14024"/>
                  <a:pt x="2111" y="14024"/>
                </a:cubicBezTo>
                <a:close/>
                <a:moveTo>
                  <a:pt x="21234" y="108"/>
                </a:moveTo>
                <a:cubicBezTo>
                  <a:pt x="21123" y="35"/>
                  <a:pt x="20996" y="0"/>
                  <a:pt x="20868" y="0"/>
                </a:cubicBezTo>
                <a:cubicBezTo>
                  <a:pt x="20738" y="0"/>
                  <a:pt x="20608" y="36"/>
                  <a:pt x="20495" y="113"/>
                </a:cubicBezTo>
                <a:lnTo>
                  <a:pt x="299" y="13613"/>
                </a:lnTo>
                <a:cubicBezTo>
                  <a:pt x="91" y="13751"/>
                  <a:pt x="-23" y="13995"/>
                  <a:pt x="3" y="14244"/>
                </a:cubicBezTo>
                <a:cubicBezTo>
                  <a:pt x="28" y="14494"/>
                  <a:pt x="190" y="14708"/>
                  <a:pt x="422" y="14801"/>
                </a:cubicBezTo>
                <a:lnTo>
                  <a:pt x="5689" y="16914"/>
                </a:lnTo>
                <a:lnTo>
                  <a:pt x="8166" y="21259"/>
                </a:lnTo>
                <a:cubicBezTo>
                  <a:pt x="8284" y="21468"/>
                  <a:pt x="8505" y="21597"/>
                  <a:pt x="8743" y="21599"/>
                </a:cubicBezTo>
                <a:lnTo>
                  <a:pt x="8751" y="21599"/>
                </a:lnTo>
                <a:cubicBezTo>
                  <a:pt x="8987" y="21599"/>
                  <a:pt x="9206" y="21474"/>
                  <a:pt x="9328" y="21271"/>
                </a:cubicBezTo>
                <a:lnTo>
                  <a:pt x="10726" y="18934"/>
                </a:lnTo>
                <a:lnTo>
                  <a:pt x="17253" y="21551"/>
                </a:lnTo>
                <a:cubicBezTo>
                  <a:pt x="17332" y="21584"/>
                  <a:pt x="17418" y="21599"/>
                  <a:pt x="17502" y="21599"/>
                </a:cubicBezTo>
                <a:cubicBezTo>
                  <a:pt x="17617" y="21599"/>
                  <a:pt x="17731" y="21571"/>
                  <a:pt x="17832" y="21512"/>
                </a:cubicBezTo>
                <a:cubicBezTo>
                  <a:pt x="18010" y="21412"/>
                  <a:pt x="18133" y="21238"/>
                  <a:pt x="18167" y="21035"/>
                </a:cubicBezTo>
                <a:lnTo>
                  <a:pt x="21533" y="785"/>
                </a:lnTo>
                <a:cubicBezTo>
                  <a:pt x="21576" y="520"/>
                  <a:pt x="21459" y="254"/>
                  <a:pt x="21234" y="108"/>
                </a:cubicBezTo>
              </a:path>
            </a:pathLst>
          </a:custGeom>
          <a:solidFill>
            <a:srgbClr val="27506E"/>
          </a:solidFill>
          <a:ln>
            <a:noFill/>
          </a:ln>
          <a:effectLst/>
        </p:spPr>
        <p:txBody>
          <a:bodyPr lIns="19050" tIns="19050" rIns="19050" bIns="19050" anchor="ctr"/>
          <a:lstStyle/>
          <a:p>
            <a:pPr marL="0" marR="0" lvl="0" indent="0" algn="ctr" defTabSz="2286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cs typeface="+mn-ea"/>
              <a:sym typeface="+mn-lt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4296861" y="2814629"/>
            <a:ext cx="439032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9" name="组合 48"/>
          <p:cNvGrpSpPr>
            <a:grpSpLocks noChangeAspect="1"/>
          </p:cNvGrpSpPr>
          <p:nvPr/>
        </p:nvGrpSpPr>
        <p:grpSpPr>
          <a:xfrm>
            <a:off x="3154680" y="3193415"/>
            <a:ext cx="2908300" cy="478155"/>
            <a:chOff x="6350" y="1903413"/>
            <a:chExt cx="12182476" cy="2000250"/>
          </a:xfrm>
        </p:grpSpPr>
        <p:sp>
          <p:nvSpPr>
            <p:cNvPr id="50" name="Freeform 16"/>
            <p:cNvSpPr/>
            <p:nvPr/>
          </p:nvSpPr>
          <p:spPr bwMode="auto">
            <a:xfrm>
              <a:off x="6350" y="2878138"/>
              <a:ext cx="6091238" cy="1025525"/>
            </a:xfrm>
            <a:custGeom>
              <a:avLst/>
              <a:gdLst>
                <a:gd name="T0" fmla="*/ 1920 w 1920"/>
                <a:gd name="T1" fmla="*/ 323 h 323"/>
                <a:gd name="T2" fmla="*/ 1209 w 1920"/>
                <a:gd name="T3" fmla="*/ 38 h 323"/>
                <a:gd name="T4" fmla="*/ 0 w 1920"/>
                <a:gd name="T5" fmla="*/ 8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323">
                  <a:moveTo>
                    <a:pt x="1920" y="323"/>
                  </a:moveTo>
                  <a:cubicBezTo>
                    <a:pt x="1742" y="142"/>
                    <a:pt x="1510" y="77"/>
                    <a:pt x="1209" y="38"/>
                  </a:cubicBezTo>
                  <a:cubicBezTo>
                    <a:pt x="928" y="2"/>
                    <a:pt x="495" y="0"/>
                    <a:pt x="0" y="86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1" name="Freeform 17"/>
            <p:cNvSpPr/>
            <p:nvPr/>
          </p:nvSpPr>
          <p:spPr bwMode="auto">
            <a:xfrm>
              <a:off x="6350" y="3068638"/>
              <a:ext cx="6091238" cy="835025"/>
            </a:xfrm>
            <a:custGeom>
              <a:avLst/>
              <a:gdLst>
                <a:gd name="T0" fmla="*/ 1920 w 1920"/>
                <a:gd name="T1" fmla="*/ 263 h 263"/>
                <a:gd name="T2" fmla="*/ 1155 w 1920"/>
                <a:gd name="T3" fmla="*/ 28 h 263"/>
                <a:gd name="T4" fmla="*/ 0 w 1920"/>
                <a:gd name="T5" fmla="*/ 5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263">
                  <a:moveTo>
                    <a:pt x="1920" y="263"/>
                  </a:moveTo>
                  <a:cubicBezTo>
                    <a:pt x="1671" y="92"/>
                    <a:pt x="1458" y="53"/>
                    <a:pt x="1155" y="28"/>
                  </a:cubicBezTo>
                  <a:cubicBezTo>
                    <a:pt x="807" y="0"/>
                    <a:pt x="479" y="6"/>
                    <a:pt x="0" y="59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2" name="Freeform 18"/>
            <p:cNvSpPr/>
            <p:nvPr/>
          </p:nvSpPr>
          <p:spPr bwMode="auto">
            <a:xfrm>
              <a:off x="6097588" y="3068638"/>
              <a:ext cx="6091238" cy="835025"/>
            </a:xfrm>
            <a:custGeom>
              <a:avLst/>
              <a:gdLst>
                <a:gd name="T0" fmla="*/ 0 w 1920"/>
                <a:gd name="T1" fmla="*/ 263 h 263"/>
                <a:gd name="T2" fmla="*/ 764 w 1920"/>
                <a:gd name="T3" fmla="*/ 28 h 263"/>
                <a:gd name="T4" fmla="*/ 1920 w 1920"/>
                <a:gd name="T5" fmla="*/ 5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263">
                  <a:moveTo>
                    <a:pt x="0" y="263"/>
                  </a:moveTo>
                  <a:cubicBezTo>
                    <a:pt x="249" y="92"/>
                    <a:pt x="462" y="53"/>
                    <a:pt x="764" y="28"/>
                  </a:cubicBezTo>
                  <a:cubicBezTo>
                    <a:pt x="1112" y="0"/>
                    <a:pt x="1441" y="6"/>
                    <a:pt x="1920" y="59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3" name="Freeform 19"/>
            <p:cNvSpPr/>
            <p:nvPr/>
          </p:nvSpPr>
          <p:spPr bwMode="auto">
            <a:xfrm>
              <a:off x="346075" y="2484438"/>
              <a:ext cx="5751513" cy="1419225"/>
            </a:xfrm>
            <a:custGeom>
              <a:avLst/>
              <a:gdLst>
                <a:gd name="T0" fmla="*/ 1813 w 1813"/>
                <a:gd name="T1" fmla="*/ 447 h 447"/>
                <a:gd name="T2" fmla="*/ 1000 w 1813"/>
                <a:gd name="T3" fmla="*/ 42 h 447"/>
                <a:gd name="T4" fmla="*/ 0 w 1813"/>
                <a:gd name="T5" fmla="*/ 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3" h="447">
                  <a:moveTo>
                    <a:pt x="1813" y="447"/>
                  </a:moveTo>
                  <a:cubicBezTo>
                    <a:pt x="1682" y="209"/>
                    <a:pt x="1314" y="90"/>
                    <a:pt x="1000" y="42"/>
                  </a:cubicBezTo>
                  <a:cubicBezTo>
                    <a:pt x="723" y="0"/>
                    <a:pt x="385" y="9"/>
                    <a:pt x="0" y="8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4" name="Freeform 20"/>
            <p:cNvSpPr/>
            <p:nvPr/>
          </p:nvSpPr>
          <p:spPr bwMode="auto">
            <a:xfrm>
              <a:off x="765175" y="1903413"/>
              <a:ext cx="5332413" cy="2000250"/>
            </a:xfrm>
            <a:custGeom>
              <a:avLst/>
              <a:gdLst>
                <a:gd name="T0" fmla="*/ 1681 w 1681"/>
                <a:gd name="T1" fmla="*/ 630 h 630"/>
                <a:gd name="T2" fmla="*/ 891 w 1681"/>
                <a:gd name="T3" fmla="*/ 85 h 630"/>
                <a:gd name="T4" fmla="*/ 0 w 1681"/>
                <a:gd name="T5" fmla="*/ 22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1" h="630">
                  <a:moveTo>
                    <a:pt x="1681" y="630"/>
                  </a:moveTo>
                  <a:cubicBezTo>
                    <a:pt x="1557" y="313"/>
                    <a:pt x="1212" y="170"/>
                    <a:pt x="891" y="85"/>
                  </a:cubicBezTo>
                  <a:cubicBezTo>
                    <a:pt x="620" y="13"/>
                    <a:pt x="311" y="0"/>
                    <a:pt x="0" y="2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5" name="Freeform 21"/>
            <p:cNvSpPr/>
            <p:nvPr/>
          </p:nvSpPr>
          <p:spPr bwMode="auto">
            <a:xfrm>
              <a:off x="6097588" y="2878138"/>
              <a:ext cx="6091238" cy="1025525"/>
            </a:xfrm>
            <a:custGeom>
              <a:avLst/>
              <a:gdLst>
                <a:gd name="T0" fmla="*/ 0 w 1920"/>
                <a:gd name="T1" fmla="*/ 323 h 323"/>
                <a:gd name="T2" fmla="*/ 710 w 1920"/>
                <a:gd name="T3" fmla="*/ 38 h 323"/>
                <a:gd name="T4" fmla="*/ 1920 w 1920"/>
                <a:gd name="T5" fmla="*/ 8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323">
                  <a:moveTo>
                    <a:pt x="0" y="323"/>
                  </a:moveTo>
                  <a:cubicBezTo>
                    <a:pt x="178" y="142"/>
                    <a:pt x="410" y="77"/>
                    <a:pt x="710" y="38"/>
                  </a:cubicBezTo>
                  <a:cubicBezTo>
                    <a:pt x="992" y="2"/>
                    <a:pt x="1425" y="0"/>
                    <a:pt x="1920" y="86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6" name="Freeform 22"/>
            <p:cNvSpPr/>
            <p:nvPr/>
          </p:nvSpPr>
          <p:spPr bwMode="auto">
            <a:xfrm>
              <a:off x="6097588" y="2484438"/>
              <a:ext cx="5751513" cy="1419225"/>
            </a:xfrm>
            <a:custGeom>
              <a:avLst/>
              <a:gdLst>
                <a:gd name="T0" fmla="*/ 0 w 1813"/>
                <a:gd name="T1" fmla="*/ 447 h 447"/>
                <a:gd name="T2" fmla="*/ 813 w 1813"/>
                <a:gd name="T3" fmla="*/ 42 h 447"/>
                <a:gd name="T4" fmla="*/ 1813 w 1813"/>
                <a:gd name="T5" fmla="*/ 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3" h="447">
                  <a:moveTo>
                    <a:pt x="0" y="447"/>
                  </a:moveTo>
                  <a:cubicBezTo>
                    <a:pt x="130" y="209"/>
                    <a:pt x="498" y="90"/>
                    <a:pt x="813" y="42"/>
                  </a:cubicBezTo>
                  <a:cubicBezTo>
                    <a:pt x="1090" y="0"/>
                    <a:pt x="1428" y="9"/>
                    <a:pt x="1813" y="8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7" name="Freeform 23"/>
            <p:cNvSpPr/>
            <p:nvPr/>
          </p:nvSpPr>
          <p:spPr bwMode="auto">
            <a:xfrm>
              <a:off x="6097588" y="1903413"/>
              <a:ext cx="5332413" cy="2000250"/>
            </a:xfrm>
            <a:custGeom>
              <a:avLst/>
              <a:gdLst>
                <a:gd name="T0" fmla="*/ 0 w 1681"/>
                <a:gd name="T1" fmla="*/ 630 h 630"/>
                <a:gd name="T2" fmla="*/ 790 w 1681"/>
                <a:gd name="T3" fmla="*/ 85 h 630"/>
                <a:gd name="T4" fmla="*/ 1681 w 1681"/>
                <a:gd name="T5" fmla="*/ 22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1" h="630">
                  <a:moveTo>
                    <a:pt x="0" y="630"/>
                  </a:moveTo>
                  <a:cubicBezTo>
                    <a:pt x="124" y="313"/>
                    <a:pt x="469" y="170"/>
                    <a:pt x="790" y="85"/>
                  </a:cubicBezTo>
                  <a:cubicBezTo>
                    <a:pt x="1060" y="13"/>
                    <a:pt x="1369" y="0"/>
                    <a:pt x="1681" y="2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5"/>
          <p:cNvSpPr txBox="1">
            <a:spLocks noChangeArrowheads="1"/>
          </p:cNvSpPr>
          <p:nvPr/>
        </p:nvSpPr>
        <p:spPr bwMode="auto">
          <a:xfrm>
            <a:off x="3658930" y="386551"/>
            <a:ext cx="18261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选题的背景与意义</a:t>
            </a:r>
          </a:p>
        </p:txBody>
      </p:sp>
      <p:sp>
        <p:nvSpPr>
          <p:cNvPr id="35" name="文本框 6"/>
          <p:cNvSpPr txBox="1">
            <a:spLocks noChangeArrowheads="1"/>
          </p:cNvSpPr>
          <p:nvPr/>
        </p:nvSpPr>
        <p:spPr bwMode="auto">
          <a:xfrm>
            <a:off x="3077103" y="696980"/>
            <a:ext cx="3020379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Background and significance of the selected topic</a:t>
            </a:r>
          </a:p>
        </p:txBody>
      </p:sp>
      <p:cxnSp>
        <p:nvCxnSpPr>
          <p:cNvPr id="57" name="直接连接符 56"/>
          <p:cNvCxnSpPr/>
          <p:nvPr/>
        </p:nvCxnSpPr>
        <p:spPr>
          <a:xfrm>
            <a:off x="4434739" y="722290"/>
            <a:ext cx="2754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文本框 5"/>
          <p:cNvSpPr txBox="1">
            <a:spLocks noChangeArrowheads="1"/>
          </p:cNvSpPr>
          <p:nvPr/>
        </p:nvSpPr>
        <p:spPr bwMode="auto">
          <a:xfrm>
            <a:off x="3761522" y="386551"/>
            <a:ext cx="162095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60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研究方法及过程</a:t>
            </a:r>
          </a:p>
        </p:txBody>
      </p:sp>
      <p:sp>
        <p:nvSpPr>
          <p:cNvPr id="61" name="文本框 6"/>
          <p:cNvSpPr txBox="1">
            <a:spLocks noChangeArrowheads="1"/>
          </p:cNvSpPr>
          <p:nvPr/>
        </p:nvSpPr>
        <p:spPr bwMode="auto">
          <a:xfrm>
            <a:off x="3517128" y="696980"/>
            <a:ext cx="2140330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105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Research methods and processes</a:t>
            </a:r>
          </a:p>
        </p:txBody>
      </p:sp>
      <p:sp>
        <p:nvSpPr>
          <p:cNvPr id="57" name="Freeform 6" descr="e7d195523061f1c09e9d68d7cf438b91ef959ecb14fc25d26BBA7F7DBC18E55DFF4014AF651F0BF2569D4B6C1DA7F1A4683A481403BD872FC687266AD13265C1DE7C373772FD8728ABDD69ADD03BFF5BE2862BC891DBB79EEA6ABFDA2705539C423D9E6A869863D43AC2EBED1DD1EB162B64448B75509C01D19FA967F443D1B5FCE830C8A5DF52D02B41DCFFF314BA0C"/>
          <p:cNvSpPr>
            <a:spLocks noEditPoints="1"/>
          </p:cNvSpPr>
          <p:nvPr/>
        </p:nvSpPr>
        <p:spPr bwMode="auto">
          <a:xfrm>
            <a:off x="563880" y="1541145"/>
            <a:ext cx="1926590" cy="2512060"/>
          </a:xfrm>
          <a:custGeom>
            <a:avLst/>
            <a:gdLst>
              <a:gd name="T0" fmla="*/ 1300 w 1806"/>
              <a:gd name="T1" fmla="*/ 2251 h 2278"/>
              <a:gd name="T2" fmla="*/ 1232 w 1806"/>
              <a:gd name="T3" fmla="*/ 2158 h 2278"/>
              <a:gd name="T4" fmla="*/ 494 w 1806"/>
              <a:gd name="T5" fmla="*/ 2093 h 2278"/>
              <a:gd name="T6" fmla="*/ 303 w 1806"/>
              <a:gd name="T7" fmla="*/ 1905 h 2278"/>
              <a:gd name="T8" fmla="*/ 300 w 1806"/>
              <a:gd name="T9" fmla="*/ 1719 h 2278"/>
              <a:gd name="T10" fmla="*/ 94 w 1806"/>
              <a:gd name="T11" fmla="*/ 864 h 2278"/>
              <a:gd name="T12" fmla="*/ 1247 w 1806"/>
              <a:gd name="T13" fmla="*/ 292 h 2278"/>
              <a:gd name="T14" fmla="*/ 1430 w 1806"/>
              <a:gd name="T15" fmla="*/ 912 h 2278"/>
              <a:gd name="T16" fmla="*/ 1337 w 1806"/>
              <a:gd name="T17" fmla="*/ 1021 h 2278"/>
              <a:gd name="T18" fmla="*/ 1300 w 1806"/>
              <a:gd name="T19" fmla="*/ 1137 h 2278"/>
              <a:gd name="T20" fmla="*/ 1247 w 1806"/>
              <a:gd name="T21" fmla="*/ 1280 h 2278"/>
              <a:gd name="T22" fmla="*/ 1020 w 1806"/>
              <a:gd name="T23" fmla="*/ 1436 h 2278"/>
              <a:gd name="T24" fmla="*/ 908 w 1806"/>
              <a:gd name="T25" fmla="*/ 1562 h 2278"/>
              <a:gd name="T26" fmla="*/ 904 w 1806"/>
              <a:gd name="T27" fmla="*/ 1701 h 2278"/>
              <a:gd name="T28" fmla="*/ 886 w 1806"/>
              <a:gd name="T29" fmla="*/ 1885 h 2278"/>
              <a:gd name="T30" fmla="*/ 808 w 1806"/>
              <a:gd name="T31" fmla="*/ 2035 h 2278"/>
              <a:gd name="T32" fmla="*/ 687 w 1806"/>
              <a:gd name="T33" fmla="*/ 2106 h 2278"/>
              <a:gd name="T34" fmla="*/ 1369 w 1806"/>
              <a:gd name="T35" fmla="*/ 2040 h 2278"/>
              <a:gd name="T36" fmla="*/ 1548 w 1806"/>
              <a:gd name="T37" fmla="*/ 1926 h 2278"/>
              <a:gd name="T38" fmla="*/ 1548 w 1806"/>
              <a:gd name="T39" fmla="*/ 2106 h 2278"/>
              <a:gd name="T40" fmla="*/ 1783 w 1806"/>
              <a:gd name="T41" fmla="*/ 2158 h 2278"/>
              <a:gd name="T42" fmla="*/ 1495 w 1806"/>
              <a:gd name="T43" fmla="*/ 2128 h 2278"/>
              <a:gd name="T44" fmla="*/ 1324 w 1806"/>
              <a:gd name="T45" fmla="*/ 2278 h 2278"/>
              <a:gd name="T46" fmla="*/ 781 w 1806"/>
              <a:gd name="T47" fmla="*/ 1994 h 2278"/>
              <a:gd name="T48" fmla="*/ 559 w 1806"/>
              <a:gd name="T49" fmla="*/ 2054 h 2278"/>
              <a:gd name="T50" fmla="*/ 505 w 1806"/>
              <a:gd name="T51" fmla="*/ 2047 h 2278"/>
              <a:gd name="T52" fmla="*/ 426 w 1806"/>
              <a:gd name="T53" fmla="*/ 1989 h 2278"/>
              <a:gd name="T54" fmla="*/ 846 w 1806"/>
              <a:gd name="T55" fmla="*/ 1862 h 2278"/>
              <a:gd name="T56" fmla="*/ 639 w 1806"/>
              <a:gd name="T57" fmla="*/ 1873 h 2278"/>
              <a:gd name="T58" fmla="*/ 348 w 1806"/>
              <a:gd name="T59" fmla="*/ 1894 h 2278"/>
              <a:gd name="T60" fmla="*/ 438 w 1806"/>
              <a:gd name="T61" fmla="*/ 1874 h 2278"/>
              <a:gd name="T62" fmla="*/ 436 w 1806"/>
              <a:gd name="T63" fmla="*/ 1828 h 2278"/>
              <a:gd name="T64" fmla="*/ 867 w 1806"/>
              <a:gd name="T65" fmla="*/ 1659 h 2278"/>
              <a:gd name="T66" fmla="*/ 382 w 1806"/>
              <a:gd name="T67" fmla="*/ 1821 h 2278"/>
              <a:gd name="T68" fmla="*/ 345 w 1806"/>
              <a:gd name="T69" fmla="*/ 1791 h 2278"/>
              <a:gd name="T70" fmla="*/ 404 w 1806"/>
              <a:gd name="T71" fmla="*/ 1665 h 2278"/>
              <a:gd name="T72" fmla="*/ 864 w 1806"/>
              <a:gd name="T73" fmla="*/ 1547 h 2278"/>
              <a:gd name="T74" fmla="*/ 673 w 1806"/>
              <a:gd name="T75" fmla="*/ 1545 h 2278"/>
              <a:gd name="T76" fmla="*/ 172 w 1806"/>
              <a:gd name="T77" fmla="*/ 295 h 2278"/>
              <a:gd name="T78" fmla="*/ 364 w 1806"/>
              <a:gd name="T79" fmla="*/ 1637 h 2278"/>
              <a:gd name="T80" fmla="*/ 902 w 1806"/>
              <a:gd name="T81" fmla="*/ 1379 h 2278"/>
              <a:gd name="T82" fmla="*/ 1195 w 1806"/>
              <a:gd name="T83" fmla="*/ 1322 h 2278"/>
              <a:gd name="T84" fmla="*/ 1251 w 1806"/>
              <a:gd name="T85" fmla="*/ 1191 h 2278"/>
              <a:gd name="T86" fmla="*/ 1261 w 1806"/>
              <a:gd name="T87" fmla="*/ 1070 h 2278"/>
              <a:gd name="T88" fmla="*/ 1343 w 1806"/>
              <a:gd name="T89" fmla="*/ 973 h 2278"/>
              <a:gd name="T90" fmla="*/ 1359 w 1806"/>
              <a:gd name="T91" fmla="*/ 893 h 2278"/>
              <a:gd name="T92" fmla="*/ 665 w 1806"/>
              <a:gd name="T93" fmla="*/ 68 h 2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806" h="2278">
                <a:moveTo>
                  <a:pt x="1324" y="2278"/>
                </a:moveTo>
                <a:cubicBezTo>
                  <a:pt x="1320" y="2278"/>
                  <a:pt x="1317" y="2277"/>
                  <a:pt x="1314" y="2276"/>
                </a:cubicBezTo>
                <a:cubicBezTo>
                  <a:pt x="1304" y="2272"/>
                  <a:pt x="1299" y="2261"/>
                  <a:pt x="1300" y="2251"/>
                </a:cubicBezTo>
                <a:cubicBezTo>
                  <a:pt x="1324" y="2106"/>
                  <a:pt x="1324" y="2106"/>
                  <a:pt x="1324" y="2106"/>
                </a:cubicBezTo>
                <a:cubicBezTo>
                  <a:pt x="1244" y="2154"/>
                  <a:pt x="1244" y="2154"/>
                  <a:pt x="1244" y="2154"/>
                </a:cubicBezTo>
                <a:cubicBezTo>
                  <a:pt x="1240" y="2156"/>
                  <a:pt x="1236" y="2158"/>
                  <a:pt x="1232" y="2158"/>
                </a:cubicBezTo>
                <a:cubicBezTo>
                  <a:pt x="691" y="2158"/>
                  <a:pt x="691" y="2158"/>
                  <a:pt x="691" y="2158"/>
                </a:cubicBezTo>
                <a:cubicBezTo>
                  <a:pt x="601" y="2190"/>
                  <a:pt x="524" y="2161"/>
                  <a:pt x="501" y="2116"/>
                </a:cubicBezTo>
                <a:cubicBezTo>
                  <a:pt x="499" y="2112"/>
                  <a:pt x="496" y="2104"/>
                  <a:pt x="494" y="2093"/>
                </a:cubicBezTo>
                <a:cubicBezTo>
                  <a:pt x="438" y="2081"/>
                  <a:pt x="400" y="2056"/>
                  <a:pt x="383" y="2021"/>
                </a:cubicBezTo>
                <a:cubicBezTo>
                  <a:pt x="375" y="2006"/>
                  <a:pt x="371" y="1990"/>
                  <a:pt x="372" y="1976"/>
                </a:cubicBezTo>
                <a:cubicBezTo>
                  <a:pt x="326" y="1958"/>
                  <a:pt x="308" y="1929"/>
                  <a:pt x="303" y="1905"/>
                </a:cubicBezTo>
                <a:cubicBezTo>
                  <a:pt x="296" y="1877"/>
                  <a:pt x="301" y="1852"/>
                  <a:pt x="313" y="1829"/>
                </a:cubicBezTo>
                <a:cubicBezTo>
                  <a:pt x="312" y="1828"/>
                  <a:pt x="311" y="1827"/>
                  <a:pt x="311" y="1825"/>
                </a:cubicBezTo>
                <a:cubicBezTo>
                  <a:pt x="289" y="1792"/>
                  <a:pt x="286" y="1755"/>
                  <a:pt x="300" y="1719"/>
                </a:cubicBezTo>
                <a:cubicBezTo>
                  <a:pt x="307" y="1702"/>
                  <a:pt x="317" y="1686"/>
                  <a:pt x="331" y="1670"/>
                </a:cubicBezTo>
                <a:cubicBezTo>
                  <a:pt x="302" y="1637"/>
                  <a:pt x="289" y="1587"/>
                  <a:pt x="290" y="1519"/>
                </a:cubicBezTo>
                <a:cubicBezTo>
                  <a:pt x="293" y="1329"/>
                  <a:pt x="281" y="1275"/>
                  <a:pt x="94" y="864"/>
                </a:cubicBezTo>
                <a:cubicBezTo>
                  <a:pt x="0" y="658"/>
                  <a:pt x="15" y="436"/>
                  <a:pt x="134" y="268"/>
                </a:cubicBezTo>
                <a:cubicBezTo>
                  <a:pt x="262" y="89"/>
                  <a:pt x="487" y="0"/>
                  <a:pt x="752" y="26"/>
                </a:cubicBezTo>
                <a:cubicBezTo>
                  <a:pt x="995" y="49"/>
                  <a:pt x="1162" y="138"/>
                  <a:pt x="1247" y="292"/>
                </a:cubicBezTo>
                <a:cubicBezTo>
                  <a:pt x="1318" y="420"/>
                  <a:pt x="1316" y="561"/>
                  <a:pt x="1315" y="645"/>
                </a:cubicBezTo>
                <a:cubicBezTo>
                  <a:pt x="1313" y="764"/>
                  <a:pt x="1355" y="815"/>
                  <a:pt x="1395" y="864"/>
                </a:cubicBezTo>
                <a:cubicBezTo>
                  <a:pt x="1408" y="880"/>
                  <a:pt x="1420" y="895"/>
                  <a:pt x="1430" y="912"/>
                </a:cubicBezTo>
                <a:cubicBezTo>
                  <a:pt x="1446" y="936"/>
                  <a:pt x="1449" y="958"/>
                  <a:pt x="1440" y="977"/>
                </a:cubicBezTo>
                <a:cubicBezTo>
                  <a:pt x="1425" y="1009"/>
                  <a:pt x="1379" y="1015"/>
                  <a:pt x="1349" y="1019"/>
                </a:cubicBezTo>
                <a:cubicBezTo>
                  <a:pt x="1344" y="1020"/>
                  <a:pt x="1340" y="1021"/>
                  <a:pt x="1337" y="1021"/>
                </a:cubicBezTo>
                <a:cubicBezTo>
                  <a:pt x="1318" y="1025"/>
                  <a:pt x="1302" y="1034"/>
                  <a:pt x="1297" y="1040"/>
                </a:cubicBezTo>
                <a:cubicBezTo>
                  <a:pt x="1314" y="1060"/>
                  <a:pt x="1328" y="1092"/>
                  <a:pt x="1302" y="1133"/>
                </a:cubicBezTo>
                <a:cubicBezTo>
                  <a:pt x="1301" y="1135"/>
                  <a:pt x="1300" y="1136"/>
                  <a:pt x="1300" y="1137"/>
                </a:cubicBezTo>
                <a:cubicBezTo>
                  <a:pt x="1291" y="1151"/>
                  <a:pt x="1288" y="1155"/>
                  <a:pt x="1295" y="1176"/>
                </a:cubicBezTo>
                <a:cubicBezTo>
                  <a:pt x="1308" y="1215"/>
                  <a:pt x="1282" y="1242"/>
                  <a:pt x="1263" y="1262"/>
                </a:cubicBezTo>
                <a:cubicBezTo>
                  <a:pt x="1257" y="1268"/>
                  <a:pt x="1252" y="1274"/>
                  <a:pt x="1247" y="1280"/>
                </a:cubicBezTo>
                <a:cubicBezTo>
                  <a:pt x="1243" y="1286"/>
                  <a:pt x="1242" y="1309"/>
                  <a:pt x="1242" y="1324"/>
                </a:cubicBezTo>
                <a:cubicBezTo>
                  <a:pt x="1241" y="1363"/>
                  <a:pt x="1239" y="1412"/>
                  <a:pt x="1203" y="1438"/>
                </a:cubicBezTo>
                <a:cubicBezTo>
                  <a:pt x="1171" y="1460"/>
                  <a:pt x="1110" y="1452"/>
                  <a:pt x="1020" y="1436"/>
                </a:cubicBezTo>
                <a:cubicBezTo>
                  <a:pt x="980" y="1429"/>
                  <a:pt x="930" y="1420"/>
                  <a:pt x="914" y="1424"/>
                </a:cubicBezTo>
                <a:cubicBezTo>
                  <a:pt x="898" y="1429"/>
                  <a:pt x="896" y="1472"/>
                  <a:pt x="901" y="1504"/>
                </a:cubicBezTo>
                <a:cubicBezTo>
                  <a:pt x="913" y="1520"/>
                  <a:pt x="915" y="1540"/>
                  <a:pt x="908" y="1562"/>
                </a:cubicBezTo>
                <a:cubicBezTo>
                  <a:pt x="904" y="1573"/>
                  <a:pt x="895" y="1588"/>
                  <a:pt x="862" y="1607"/>
                </a:cubicBezTo>
                <a:cubicBezTo>
                  <a:pt x="878" y="1610"/>
                  <a:pt x="892" y="1617"/>
                  <a:pt x="902" y="1627"/>
                </a:cubicBezTo>
                <a:cubicBezTo>
                  <a:pt x="919" y="1646"/>
                  <a:pt x="920" y="1674"/>
                  <a:pt x="904" y="1701"/>
                </a:cubicBezTo>
                <a:cubicBezTo>
                  <a:pt x="884" y="1735"/>
                  <a:pt x="789" y="1778"/>
                  <a:pt x="742" y="1798"/>
                </a:cubicBezTo>
                <a:cubicBezTo>
                  <a:pt x="818" y="1782"/>
                  <a:pt x="866" y="1787"/>
                  <a:pt x="887" y="1814"/>
                </a:cubicBezTo>
                <a:cubicBezTo>
                  <a:pt x="896" y="1825"/>
                  <a:pt x="907" y="1848"/>
                  <a:pt x="886" y="1885"/>
                </a:cubicBezTo>
                <a:cubicBezTo>
                  <a:pt x="873" y="1909"/>
                  <a:pt x="824" y="1929"/>
                  <a:pt x="777" y="1945"/>
                </a:cubicBezTo>
                <a:cubicBezTo>
                  <a:pt x="795" y="1948"/>
                  <a:pt x="811" y="1954"/>
                  <a:pt x="820" y="1966"/>
                </a:cubicBezTo>
                <a:cubicBezTo>
                  <a:pt x="826" y="1973"/>
                  <a:pt x="843" y="2000"/>
                  <a:pt x="808" y="2035"/>
                </a:cubicBezTo>
                <a:cubicBezTo>
                  <a:pt x="763" y="2080"/>
                  <a:pt x="648" y="2107"/>
                  <a:pt x="546" y="2100"/>
                </a:cubicBezTo>
                <a:cubicBezTo>
                  <a:pt x="563" y="2120"/>
                  <a:pt x="615" y="2133"/>
                  <a:pt x="679" y="2109"/>
                </a:cubicBezTo>
                <a:cubicBezTo>
                  <a:pt x="682" y="2109"/>
                  <a:pt x="685" y="2106"/>
                  <a:pt x="687" y="2106"/>
                </a:cubicBezTo>
                <a:cubicBezTo>
                  <a:pt x="1226" y="2106"/>
                  <a:pt x="1226" y="2106"/>
                  <a:pt x="1226" y="2106"/>
                </a:cubicBezTo>
                <a:cubicBezTo>
                  <a:pt x="1344" y="2039"/>
                  <a:pt x="1344" y="2039"/>
                  <a:pt x="1344" y="2039"/>
                </a:cubicBezTo>
                <a:cubicBezTo>
                  <a:pt x="1352" y="2034"/>
                  <a:pt x="1361" y="2035"/>
                  <a:pt x="1369" y="2040"/>
                </a:cubicBezTo>
                <a:cubicBezTo>
                  <a:pt x="1376" y="2046"/>
                  <a:pt x="1380" y="2055"/>
                  <a:pt x="1379" y="2064"/>
                </a:cubicBezTo>
                <a:cubicBezTo>
                  <a:pt x="1362" y="2166"/>
                  <a:pt x="1362" y="2166"/>
                  <a:pt x="1362" y="2166"/>
                </a:cubicBezTo>
                <a:cubicBezTo>
                  <a:pt x="1548" y="1926"/>
                  <a:pt x="1548" y="1926"/>
                  <a:pt x="1548" y="1926"/>
                </a:cubicBezTo>
                <a:cubicBezTo>
                  <a:pt x="1554" y="1917"/>
                  <a:pt x="1566" y="1914"/>
                  <a:pt x="1576" y="1919"/>
                </a:cubicBezTo>
                <a:cubicBezTo>
                  <a:pt x="1586" y="1924"/>
                  <a:pt x="1592" y="1933"/>
                  <a:pt x="1589" y="1943"/>
                </a:cubicBezTo>
                <a:cubicBezTo>
                  <a:pt x="1548" y="2106"/>
                  <a:pt x="1548" y="2106"/>
                  <a:pt x="1548" y="2106"/>
                </a:cubicBezTo>
                <a:cubicBezTo>
                  <a:pt x="1783" y="2106"/>
                  <a:pt x="1783" y="2106"/>
                  <a:pt x="1783" y="2106"/>
                </a:cubicBezTo>
                <a:cubicBezTo>
                  <a:pt x="1796" y="2106"/>
                  <a:pt x="1806" y="2119"/>
                  <a:pt x="1806" y="2132"/>
                </a:cubicBezTo>
                <a:cubicBezTo>
                  <a:pt x="1806" y="2145"/>
                  <a:pt x="1796" y="2158"/>
                  <a:pt x="1783" y="2158"/>
                </a:cubicBezTo>
                <a:cubicBezTo>
                  <a:pt x="1518" y="2158"/>
                  <a:pt x="1518" y="2158"/>
                  <a:pt x="1518" y="2158"/>
                </a:cubicBezTo>
                <a:cubicBezTo>
                  <a:pt x="1511" y="2158"/>
                  <a:pt x="1504" y="2154"/>
                  <a:pt x="1500" y="2148"/>
                </a:cubicBezTo>
                <a:cubicBezTo>
                  <a:pt x="1495" y="2143"/>
                  <a:pt x="1494" y="2135"/>
                  <a:pt x="1495" y="2128"/>
                </a:cubicBezTo>
                <a:cubicBezTo>
                  <a:pt x="1517" y="2043"/>
                  <a:pt x="1517" y="2043"/>
                  <a:pt x="1517" y="2043"/>
                </a:cubicBezTo>
                <a:cubicBezTo>
                  <a:pt x="1342" y="2269"/>
                  <a:pt x="1342" y="2269"/>
                  <a:pt x="1342" y="2269"/>
                </a:cubicBezTo>
                <a:cubicBezTo>
                  <a:pt x="1338" y="2275"/>
                  <a:pt x="1331" y="2278"/>
                  <a:pt x="1324" y="2278"/>
                </a:cubicBezTo>
                <a:close/>
                <a:moveTo>
                  <a:pt x="559" y="2054"/>
                </a:moveTo>
                <a:cubicBezTo>
                  <a:pt x="644" y="2058"/>
                  <a:pt x="740" y="2036"/>
                  <a:pt x="775" y="2002"/>
                </a:cubicBezTo>
                <a:cubicBezTo>
                  <a:pt x="778" y="1999"/>
                  <a:pt x="780" y="1996"/>
                  <a:pt x="781" y="1994"/>
                </a:cubicBezTo>
                <a:cubicBezTo>
                  <a:pt x="773" y="1990"/>
                  <a:pt x="748" y="1986"/>
                  <a:pt x="708" y="1991"/>
                </a:cubicBezTo>
                <a:cubicBezTo>
                  <a:pt x="661" y="1998"/>
                  <a:pt x="614" y="2016"/>
                  <a:pt x="578" y="2039"/>
                </a:cubicBezTo>
                <a:cubicBezTo>
                  <a:pt x="571" y="2044"/>
                  <a:pt x="564" y="2049"/>
                  <a:pt x="559" y="2054"/>
                </a:cubicBezTo>
                <a:close/>
                <a:moveTo>
                  <a:pt x="420" y="1988"/>
                </a:moveTo>
                <a:cubicBezTo>
                  <a:pt x="421" y="1992"/>
                  <a:pt x="422" y="1996"/>
                  <a:pt x="424" y="2001"/>
                </a:cubicBezTo>
                <a:cubicBezTo>
                  <a:pt x="435" y="2022"/>
                  <a:pt x="463" y="2039"/>
                  <a:pt x="505" y="2047"/>
                </a:cubicBezTo>
                <a:cubicBezTo>
                  <a:pt x="513" y="2032"/>
                  <a:pt x="528" y="2016"/>
                  <a:pt x="552" y="2000"/>
                </a:cubicBezTo>
                <a:cubicBezTo>
                  <a:pt x="559" y="1996"/>
                  <a:pt x="565" y="1992"/>
                  <a:pt x="572" y="1988"/>
                </a:cubicBezTo>
                <a:cubicBezTo>
                  <a:pt x="524" y="1994"/>
                  <a:pt x="473" y="1996"/>
                  <a:pt x="426" y="1989"/>
                </a:cubicBezTo>
                <a:cubicBezTo>
                  <a:pt x="424" y="1989"/>
                  <a:pt x="422" y="1988"/>
                  <a:pt x="420" y="1988"/>
                </a:cubicBezTo>
                <a:close/>
                <a:moveTo>
                  <a:pt x="443" y="1944"/>
                </a:moveTo>
                <a:cubicBezTo>
                  <a:pt x="593" y="1961"/>
                  <a:pt x="825" y="1889"/>
                  <a:pt x="846" y="1862"/>
                </a:cubicBezTo>
                <a:cubicBezTo>
                  <a:pt x="851" y="1851"/>
                  <a:pt x="852" y="1845"/>
                  <a:pt x="850" y="1843"/>
                </a:cubicBezTo>
                <a:cubicBezTo>
                  <a:pt x="845" y="1837"/>
                  <a:pt x="807" y="1826"/>
                  <a:pt x="700" y="1856"/>
                </a:cubicBezTo>
                <a:cubicBezTo>
                  <a:pt x="680" y="1862"/>
                  <a:pt x="659" y="1868"/>
                  <a:pt x="639" y="1873"/>
                </a:cubicBezTo>
                <a:cubicBezTo>
                  <a:pt x="565" y="1893"/>
                  <a:pt x="483" y="1915"/>
                  <a:pt x="443" y="1944"/>
                </a:cubicBezTo>
                <a:close/>
                <a:moveTo>
                  <a:pt x="351" y="1860"/>
                </a:moveTo>
                <a:cubicBezTo>
                  <a:pt x="347" y="1871"/>
                  <a:pt x="346" y="1882"/>
                  <a:pt x="348" y="1894"/>
                </a:cubicBezTo>
                <a:cubicBezTo>
                  <a:pt x="352" y="1911"/>
                  <a:pt x="366" y="1923"/>
                  <a:pt x="389" y="1932"/>
                </a:cubicBezTo>
                <a:cubicBezTo>
                  <a:pt x="408" y="1907"/>
                  <a:pt x="443" y="1887"/>
                  <a:pt x="487" y="1871"/>
                </a:cubicBezTo>
                <a:cubicBezTo>
                  <a:pt x="470" y="1873"/>
                  <a:pt x="454" y="1874"/>
                  <a:pt x="438" y="1874"/>
                </a:cubicBezTo>
                <a:cubicBezTo>
                  <a:pt x="403" y="1875"/>
                  <a:pt x="374" y="1870"/>
                  <a:pt x="351" y="1860"/>
                </a:cubicBezTo>
                <a:close/>
                <a:moveTo>
                  <a:pt x="382" y="1821"/>
                </a:moveTo>
                <a:cubicBezTo>
                  <a:pt x="399" y="1826"/>
                  <a:pt x="419" y="1828"/>
                  <a:pt x="436" y="1828"/>
                </a:cubicBezTo>
                <a:cubicBezTo>
                  <a:pt x="502" y="1827"/>
                  <a:pt x="599" y="1804"/>
                  <a:pt x="701" y="1764"/>
                </a:cubicBezTo>
                <a:cubicBezTo>
                  <a:pt x="803" y="1724"/>
                  <a:pt x="858" y="1688"/>
                  <a:pt x="864" y="1677"/>
                </a:cubicBezTo>
                <a:cubicBezTo>
                  <a:pt x="866" y="1673"/>
                  <a:pt x="871" y="1663"/>
                  <a:pt x="867" y="1659"/>
                </a:cubicBezTo>
                <a:cubicBezTo>
                  <a:pt x="859" y="1650"/>
                  <a:pt x="820" y="1642"/>
                  <a:pt x="754" y="1673"/>
                </a:cubicBezTo>
                <a:cubicBezTo>
                  <a:pt x="727" y="1687"/>
                  <a:pt x="684" y="1700"/>
                  <a:pt x="635" y="1715"/>
                </a:cubicBezTo>
                <a:cubicBezTo>
                  <a:pt x="551" y="1740"/>
                  <a:pt x="438" y="1774"/>
                  <a:pt x="382" y="1821"/>
                </a:cubicBezTo>
                <a:close/>
                <a:moveTo>
                  <a:pt x="367" y="1700"/>
                </a:moveTo>
                <a:cubicBezTo>
                  <a:pt x="356" y="1712"/>
                  <a:pt x="348" y="1724"/>
                  <a:pt x="343" y="1737"/>
                </a:cubicBezTo>
                <a:cubicBezTo>
                  <a:pt x="336" y="1755"/>
                  <a:pt x="336" y="1773"/>
                  <a:pt x="345" y="1791"/>
                </a:cubicBezTo>
                <a:cubicBezTo>
                  <a:pt x="377" y="1762"/>
                  <a:pt x="424" y="1739"/>
                  <a:pt x="474" y="1719"/>
                </a:cubicBezTo>
                <a:cubicBezTo>
                  <a:pt x="435" y="1721"/>
                  <a:pt x="398" y="1717"/>
                  <a:pt x="367" y="1700"/>
                </a:cubicBezTo>
                <a:close/>
                <a:moveTo>
                  <a:pt x="404" y="1665"/>
                </a:moveTo>
                <a:cubicBezTo>
                  <a:pt x="443" y="1679"/>
                  <a:pt x="494" y="1672"/>
                  <a:pt x="545" y="1662"/>
                </a:cubicBezTo>
                <a:cubicBezTo>
                  <a:pt x="604" y="1650"/>
                  <a:pt x="682" y="1628"/>
                  <a:pt x="743" y="1607"/>
                </a:cubicBezTo>
                <a:cubicBezTo>
                  <a:pt x="829" y="1576"/>
                  <a:pt x="859" y="1555"/>
                  <a:pt x="864" y="1547"/>
                </a:cubicBezTo>
                <a:cubicBezTo>
                  <a:pt x="864" y="1546"/>
                  <a:pt x="864" y="1545"/>
                  <a:pt x="864" y="1544"/>
                </a:cubicBezTo>
                <a:cubicBezTo>
                  <a:pt x="857" y="1541"/>
                  <a:pt x="853" y="1534"/>
                  <a:pt x="852" y="1526"/>
                </a:cubicBezTo>
                <a:cubicBezTo>
                  <a:pt x="834" y="1520"/>
                  <a:pt x="788" y="1516"/>
                  <a:pt x="673" y="1545"/>
                </a:cubicBezTo>
                <a:cubicBezTo>
                  <a:pt x="562" y="1574"/>
                  <a:pt x="465" y="1618"/>
                  <a:pt x="404" y="1665"/>
                </a:cubicBezTo>
                <a:close/>
                <a:moveTo>
                  <a:pt x="665" y="68"/>
                </a:moveTo>
                <a:cubicBezTo>
                  <a:pt x="454" y="68"/>
                  <a:pt x="277" y="149"/>
                  <a:pt x="172" y="295"/>
                </a:cubicBezTo>
                <a:cubicBezTo>
                  <a:pt x="63" y="449"/>
                  <a:pt x="50" y="654"/>
                  <a:pt x="136" y="845"/>
                </a:cubicBezTo>
                <a:cubicBezTo>
                  <a:pt x="328" y="1265"/>
                  <a:pt x="340" y="1321"/>
                  <a:pt x="337" y="1520"/>
                </a:cubicBezTo>
                <a:cubicBezTo>
                  <a:pt x="336" y="1573"/>
                  <a:pt x="345" y="1612"/>
                  <a:pt x="364" y="1637"/>
                </a:cubicBezTo>
                <a:cubicBezTo>
                  <a:pt x="440" y="1574"/>
                  <a:pt x="561" y="1526"/>
                  <a:pt x="662" y="1500"/>
                </a:cubicBezTo>
                <a:cubicBezTo>
                  <a:pt x="749" y="1478"/>
                  <a:pt x="811" y="1470"/>
                  <a:pt x="852" y="1478"/>
                </a:cubicBezTo>
                <a:cubicBezTo>
                  <a:pt x="851" y="1441"/>
                  <a:pt x="858" y="1391"/>
                  <a:pt x="902" y="1379"/>
                </a:cubicBezTo>
                <a:cubicBezTo>
                  <a:pt x="927" y="1373"/>
                  <a:pt x="966" y="1379"/>
                  <a:pt x="1028" y="1390"/>
                </a:cubicBezTo>
                <a:cubicBezTo>
                  <a:pt x="1076" y="1398"/>
                  <a:pt x="1158" y="1412"/>
                  <a:pt x="1176" y="1400"/>
                </a:cubicBezTo>
                <a:cubicBezTo>
                  <a:pt x="1193" y="1387"/>
                  <a:pt x="1194" y="1353"/>
                  <a:pt x="1195" y="1322"/>
                </a:cubicBezTo>
                <a:cubicBezTo>
                  <a:pt x="1196" y="1294"/>
                  <a:pt x="1197" y="1269"/>
                  <a:pt x="1210" y="1252"/>
                </a:cubicBezTo>
                <a:cubicBezTo>
                  <a:pt x="1216" y="1244"/>
                  <a:pt x="1223" y="1237"/>
                  <a:pt x="1230" y="1229"/>
                </a:cubicBezTo>
                <a:cubicBezTo>
                  <a:pt x="1249" y="1209"/>
                  <a:pt x="1254" y="1201"/>
                  <a:pt x="1251" y="1191"/>
                </a:cubicBezTo>
                <a:cubicBezTo>
                  <a:pt x="1238" y="1152"/>
                  <a:pt x="1246" y="1134"/>
                  <a:pt x="1260" y="1112"/>
                </a:cubicBezTo>
                <a:cubicBezTo>
                  <a:pt x="1262" y="1108"/>
                  <a:pt x="1262" y="1108"/>
                  <a:pt x="1262" y="1108"/>
                </a:cubicBezTo>
                <a:cubicBezTo>
                  <a:pt x="1272" y="1092"/>
                  <a:pt x="1272" y="1082"/>
                  <a:pt x="1261" y="1070"/>
                </a:cubicBezTo>
                <a:cubicBezTo>
                  <a:pt x="1250" y="1057"/>
                  <a:pt x="1247" y="1041"/>
                  <a:pt x="1252" y="1026"/>
                </a:cubicBezTo>
                <a:cubicBezTo>
                  <a:pt x="1262" y="998"/>
                  <a:pt x="1299" y="980"/>
                  <a:pt x="1329" y="975"/>
                </a:cubicBezTo>
                <a:cubicBezTo>
                  <a:pt x="1333" y="974"/>
                  <a:pt x="1338" y="974"/>
                  <a:pt x="1343" y="973"/>
                </a:cubicBezTo>
                <a:cubicBezTo>
                  <a:pt x="1357" y="971"/>
                  <a:pt x="1393" y="966"/>
                  <a:pt x="1398" y="957"/>
                </a:cubicBezTo>
                <a:cubicBezTo>
                  <a:pt x="1399" y="955"/>
                  <a:pt x="1398" y="948"/>
                  <a:pt x="1391" y="936"/>
                </a:cubicBezTo>
                <a:cubicBezTo>
                  <a:pt x="1382" y="922"/>
                  <a:pt x="1370" y="908"/>
                  <a:pt x="1359" y="893"/>
                </a:cubicBezTo>
                <a:cubicBezTo>
                  <a:pt x="1317" y="843"/>
                  <a:pt x="1266" y="781"/>
                  <a:pt x="1268" y="644"/>
                </a:cubicBezTo>
                <a:cubicBezTo>
                  <a:pt x="1270" y="475"/>
                  <a:pt x="1275" y="122"/>
                  <a:pt x="748" y="72"/>
                </a:cubicBezTo>
                <a:cubicBezTo>
                  <a:pt x="719" y="69"/>
                  <a:pt x="692" y="68"/>
                  <a:pt x="665" y="68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75000"/>
                </a:schemeClr>
              </a:gs>
              <a:gs pos="0">
                <a:srgbClr val="27506E"/>
              </a:gs>
            </a:gsLst>
            <a:path path="circle">
              <a:fillToRect l="50000" t="50000" r="50000" b="50000"/>
            </a:path>
          </a:gradFill>
          <a:ln>
            <a:noFill/>
          </a:ln>
          <a:effectLst>
            <a:outerShdw blurRad="139700" dist="1016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57885" y="1731645"/>
            <a:ext cx="920115" cy="999490"/>
            <a:chOff x="3541245" y="1311726"/>
            <a:chExt cx="1530370" cy="1367524"/>
          </a:xfrm>
          <a:effectLst/>
        </p:grpSpPr>
        <p:sp>
          <p:nvSpPr>
            <p:cNvPr id="70" name="Freeform 7"/>
            <p:cNvSpPr/>
            <p:nvPr/>
          </p:nvSpPr>
          <p:spPr bwMode="auto">
            <a:xfrm flipH="1">
              <a:off x="3541245" y="1311726"/>
              <a:ext cx="1530370" cy="1367524"/>
            </a:xfrm>
            <a:custGeom>
              <a:avLst/>
              <a:gdLst>
                <a:gd name="T0" fmla="*/ 735 w 793"/>
                <a:gd name="T1" fmla="*/ 247 h 709"/>
                <a:gd name="T2" fmla="*/ 547 w 793"/>
                <a:gd name="T3" fmla="*/ 100 h 709"/>
                <a:gd name="T4" fmla="*/ 152 w 793"/>
                <a:gd name="T5" fmla="*/ 143 h 709"/>
                <a:gd name="T6" fmla="*/ 207 w 793"/>
                <a:gd name="T7" fmla="*/ 433 h 709"/>
                <a:gd name="T8" fmla="*/ 231 w 793"/>
                <a:gd name="T9" fmla="*/ 235 h 709"/>
                <a:gd name="T10" fmla="*/ 123 w 793"/>
                <a:gd name="T11" fmla="*/ 298 h 709"/>
                <a:gd name="T12" fmla="*/ 193 w 793"/>
                <a:gd name="T13" fmla="*/ 323 h 709"/>
                <a:gd name="T14" fmla="*/ 201 w 793"/>
                <a:gd name="T15" fmla="*/ 343 h 709"/>
                <a:gd name="T16" fmla="*/ 102 w 793"/>
                <a:gd name="T17" fmla="*/ 306 h 709"/>
                <a:gd name="T18" fmla="*/ 216 w 793"/>
                <a:gd name="T19" fmla="*/ 203 h 709"/>
                <a:gd name="T20" fmla="*/ 366 w 793"/>
                <a:gd name="T21" fmla="*/ 145 h 709"/>
                <a:gd name="T22" fmla="*/ 531 w 793"/>
                <a:gd name="T23" fmla="*/ 150 h 709"/>
                <a:gd name="T24" fmla="*/ 672 w 793"/>
                <a:gd name="T25" fmla="*/ 230 h 709"/>
                <a:gd name="T26" fmla="*/ 721 w 793"/>
                <a:gd name="T27" fmla="*/ 409 h 709"/>
                <a:gd name="T28" fmla="*/ 589 w 793"/>
                <a:gd name="T29" fmla="*/ 451 h 709"/>
                <a:gd name="T30" fmla="*/ 374 w 793"/>
                <a:gd name="T31" fmla="*/ 485 h 709"/>
                <a:gd name="T32" fmla="*/ 332 w 793"/>
                <a:gd name="T33" fmla="*/ 451 h 709"/>
                <a:gd name="T34" fmla="*/ 352 w 793"/>
                <a:gd name="T35" fmla="*/ 442 h 709"/>
                <a:gd name="T36" fmla="*/ 437 w 793"/>
                <a:gd name="T37" fmla="*/ 431 h 709"/>
                <a:gd name="T38" fmla="*/ 674 w 793"/>
                <a:gd name="T39" fmla="*/ 442 h 709"/>
                <a:gd name="T40" fmla="*/ 677 w 793"/>
                <a:gd name="T41" fmla="*/ 337 h 709"/>
                <a:gd name="T42" fmla="*/ 656 w 793"/>
                <a:gd name="T43" fmla="*/ 245 h 709"/>
                <a:gd name="T44" fmla="*/ 499 w 793"/>
                <a:gd name="T45" fmla="*/ 298 h 709"/>
                <a:gd name="T46" fmla="*/ 586 w 793"/>
                <a:gd name="T47" fmla="*/ 364 h 709"/>
                <a:gd name="T48" fmla="*/ 433 w 793"/>
                <a:gd name="T49" fmla="*/ 340 h 709"/>
                <a:gd name="T50" fmla="*/ 353 w 793"/>
                <a:gd name="T51" fmla="*/ 323 h 709"/>
                <a:gd name="T52" fmla="*/ 301 w 793"/>
                <a:gd name="T53" fmla="*/ 385 h 709"/>
                <a:gd name="T54" fmla="*/ 217 w 793"/>
                <a:gd name="T55" fmla="*/ 488 h 709"/>
                <a:gd name="T56" fmla="*/ 379 w 793"/>
                <a:gd name="T57" fmla="*/ 592 h 709"/>
                <a:gd name="T58" fmla="*/ 538 w 793"/>
                <a:gd name="T59" fmla="*/ 532 h 709"/>
                <a:gd name="T60" fmla="*/ 513 w 793"/>
                <a:gd name="T61" fmla="*/ 500 h 709"/>
                <a:gd name="T62" fmla="*/ 559 w 793"/>
                <a:gd name="T63" fmla="*/ 524 h 709"/>
                <a:gd name="T64" fmla="*/ 545 w 793"/>
                <a:gd name="T65" fmla="*/ 592 h 709"/>
                <a:gd name="T66" fmla="*/ 388 w 793"/>
                <a:gd name="T67" fmla="*/ 619 h 709"/>
                <a:gd name="T68" fmla="*/ 621 w 793"/>
                <a:gd name="T69" fmla="*/ 654 h 709"/>
                <a:gd name="T70" fmla="*/ 790 w 793"/>
                <a:gd name="T71" fmla="*/ 374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93" h="709">
                  <a:moveTo>
                    <a:pt x="790" y="374"/>
                  </a:moveTo>
                  <a:cubicBezTo>
                    <a:pt x="787" y="282"/>
                    <a:pt x="735" y="247"/>
                    <a:pt x="735" y="247"/>
                  </a:cubicBezTo>
                  <a:cubicBezTo>
                    <a:pt x="735" y="247"/>
                    <a:pt x="729" y="203"/>
                    <a:pt x="689" y="156"/>
                  </a:cubicBezTo>
                  <a:cubicBezTo>
                    <a:pt x="627" y="87"/>
                    <a:pt x="547" y="100"/>
                    <a:pt x="547" y="100"/>
                  </a:cubicBezTo>
                  <a:cubicBezTo>
                    <a:pt x="445" y="0"/>
                    <a:pt x="339" y="77"/>
                    <a:pt x="339" y="77"/>
                  </a:cubicBezTo>
                  <a:cubicBezTo>
                    <a:pt x="193" y="29"/>
                    <a:pt x="152" y="143"/>
                    <a:pt x="152" y="143"/>
                  </a:cubicBezTo>
                  <a:cubicBezTo>
                    <a:pt x="68" y="152"/>
                    <a:pt x="0" y="250"/>
                    <a:pt x="61" y="355"/>
                  </a:cubicBezTo>
                  <a:cubicBezTo>
                    <a:pt x="108" y="436"/>
                    <a:pt x="177" y="437"/>
                    <a:pt x="207" y="433"/>
                  </a:cubicBezTo>
                  <a:cubicBezTo>
                    <a:pt x="216" y="407"/>
                    <a:pt x="237" y="379"/>
                    <a:pt x="282" y="366"/>
                  </a:cubicBezTo>
                  <a:cubicBezTo>
                    <a:pt x="283" y="362"/>
                    <a:pt x="288" y="276"/>
                    <a:pt x="231" y="235"/>
                  </a:cubicBezTo>
                  <a:cubicBezTo>
                    <a:pt x="197" y="211"/>
                    <a:pt x="159" y="217"/>
                    <a:pt x="138" y="233"/>
                  </a:cubicBezTo>
                  <a:cubicBezTo>
                    <a:pt x="118" y="248"/>
                    <a:pt x="112" y="272"/>
                    <a:pt x="123" y="298"/>
                  </a:cubicBezTo>
                  <a:cubicBezTo>
                    <a:pt x="128" y="311"/>
                    <a:pt x="136" y="320"/>
                    <a:pt x="147" y="324"/>
                  </a:cubicBezTo>
                  <a:cubicBezTo>
                    <a:pt x="167" y="333"/>
                    <a:pt x="192" y="323"/>
                    <a:pt x="193" y="323"/>
                  </a:cubicBezTo>
                  <a:cubicBezTo>
                    <a:pt x="198" y="320"/>
                    <a:pt x="205" y="323"/>
                    <a:pt x="207" y="329"/>
                  </a:cubicBezTo>
                  <a:cubicBezTo>
                    <a:pt x="210" y="334"/>
                    <a:pt x="207" y="341"/>
                    <a:pt x="201" y="343"/>
                  </a:cubicBezTo>
                  <a:cubicBezTo>
                    <a:pt x="200" y="344"/>
                    <a:pt x="168" y="357"/>
                    <a:pt x="138" y="345"/>
                  </a:cubicBezTo>
                  <a:cubicBezTo>
                    <a:pt x="122" y="338"/>
                    <a:pt x="109" y="325"/>
                    <a:pt x="102" y="306"/>
                  </a:cubicBezTo>
                  <a:cubicBezTo>
                    <a:pt x="88" y="271"/>
                    <a:pt x="97" y="237"/>
                    <a:pt x="124" y="215"/>
                  </a:cubicBezTo>
                  <a:cubicBezTo>
                    <a:pt x="150" y="196"/>
                    <a:pt x="185" y="191"/>
                    <a:pt x="216" y="203"/>
                  </a:cubicBezTo>
                  <a:cubicBezTo>
                    <a:pt x="222" y="179"/>
                    <a:pt x="240" y="148"/>
                    <a:pt x="285" y="137"/>
                  </a:cubicBezTo>
                  <a:cubicBezTo>
                    <a:pt x="328" y="127"/>
                    <a:pt x="353" y="137"/>
                    <a:pt x="366" y="145"/>
                  </a:cubicBezTo>
                  <a:cubicBezTo>
                    <a:pt x="382" y="125"/>
                    <a:pt x="414" y="100"/>
                    <a:pt x="460" y="108"/>
                  </a:cubicBezTo>
                  <a:cubicBezTo>
                    <a:pt x="498" y="114"/>
                    <a:pt x="519" y="134"/>
                    <a:pt x="531" y="150"/>
                  </a:cubicBezTo>
                  <a:cubicBezTo>
                    <a:pt x="542" y="164"/>
                    <a:pt x="548" y="181"/>
                    <a:pt x="549" y="197"/>
                  </a:cubicBezTo>
                  <a:cubicBezTo>
                    <a:pt x="592" y="187"/>
                    <a:pt x="643" y="200"/>
                    <a:pt x="672" y="230"/>
                  </a:cubicBezTo>
                  <a:cubicBezTo>
                    <a:pt x="696" y="254"/>
                    <a:pt x="704" y="288"/>
                    <a:pt x="696" y="324"/>
                  </a:cubicBezTo>
                  <a:cubicBezTo>
                    <a:pt x="706" y="335"/>
                    <a:pt x="728" y="362"/>
                    <a:pt x="721" y="409"/>
                  </a:cubicBezTo>
                  <a:cubicBezTo>
                    <a:pt x="718" y="433"/>
                    <a:pt x="705" y="452"/>
                    <a:pt x="683" y="462"/>
                  </a:cubicBezTo>
                  <a:cubicBezTo>
                    <a:pt x="656" y="474"/>
                    <a:pt x="619" y="470"/>
                    <a:pt x="589" y="451"/>
                  </a:cubicBezTo>
                  <a:cubicBezTo>
                    <a:pt x="547" y="425"/>
                    <a:pt x="481" y="423"/>
                    <a:pt x="451" y="448"/>
                  </a:cubicBezTo>
                  <a:cubicBezTo>
                    <a:pt x="427" y="468"/>
                    <a:pt x="400" y="487"/>
                    <a:pt x="374" y="485"/>
                  </a:cubicBezTo>
                  <a:cubicBezTo>
                    <a:pt x="372" y="485"/>
                    <a:pt x="370" y="485"/>
                    <a:pt x="368" y="484"/>
                  </a:cubicBezTo>
                  <a:cubicBezTo>
                    <a:pt x="353" y="481"/>
                    <a:pt x="341" y="470"/>
                    <a:pt x="332" y="451"/>
                  </a:cubicBezTo>
                  <a:cubicBezTo>
                    <a:pt x="330" y="446"/>
                    <a:pt x="332" y="439"/>
                    <a:pt x="338" y="437"/>
                  </a:cubicBezTo>
                  <a:cubicBezTo>
                    <a:pt x="343" y="434"/>
                    <a:pt x="350" y="436"/>
                    <a:pt x="352" y="442"/>
                  </a:cubicBezTo>
                  <a:cubicBezTo>
                    <a:pt x="358" y="454"/>
                    <a:pt x="365" y="461"/>
                    <a:pt x="373" y="463"/>
                  </a:cubicBezTo>
                  <a:cubicBezTo>
                    <a:pt x="392" y="467"/>
                    <a:pt x="418" y="447"/>
                    <a:pt x="437" y="431"/>
                  </a:cubicBezTo>
                  <a:cubicBezTo>
                    <a:pt x="475" y="399"/>
                    <a:pt x="550" y="400"/>
                    <a:pt x="601" y="433"/>
                  </a:cubicBezTo>
                  <a:cubicBezTo>
                    <a:pt x="625" y="448"/>
                    <a:pt x="653" y="451"/>
                    <a:pt x="674" y="442"/>
                  </a:cubicBezTo>
                  <a:cubicBezTo>
                    <a:pt x="688" y="435"/>
                    <a:pt x="697" y="423"/>
                    <a:pt x="699" y="406"/>
                  </a:cubicBezTo>
                  <a:cubicBezTo>
                    <a:pt x="706" y="359"/>
                    <a:pt x="677" y="337"/>
                    <a:pt x="677" y="337"/>
                  </a:cubicBezTo>
                  <a:cubicBezTo>
                    <a:pt x="673" y="334"/>
                    <a:pt x="671" y="329"/>
                    <a:pt x="672" y="325"/>
                  </a:cubicBezTo>
                  <a:cubicBezTo>
                    <a:pt x="681" y="293"/>
                    <a:pt x="676" y="266"/>
                    <a:pt x="656" y="245"/>
                  </a:cubicBezTo>
                  <a:cubicBezTo>
                    <a:pt x="632" y="221"/>
                    <a:pt x="590" y="210"/>
                    <a:pt x="554" y="219"/>
                  </a:cubicBezTo>
                  <a:cubicBezTo>
                    <a:pt x="507" y="231"/>
                    <a:pt x="500" y="282"/>
                    <a:pt x="499" y="298"/>
                  </a:cubicBezTo>
                  <a:cubicBezTo>
                    <a:pt x="526" y="300"/>
                    <a:pt x="558" y="312"/>
                    <a:pt x="587" y="348"/>
                  </a:cubicBezTo>
                  <a:cubicBezTo>
                    <a:pt x="591" y="353"/>
                    <a:pt x="591" y="360"/>
                    <a:pt x="586" y="364"/>
                  </a:cubicBezTo>
                  <a:cubicBezTo>
                    <a:pt x="581" y="368"/>
                    <a:pt x="574" y="367"/>
                    <a:pt x="570" y="362"/>
                  </a:cubicBezTo>
                  <a:cubicBezTo>
                    <a:pt x="508" y="286"/>
                    <a:pt x="436" y="337"/>
                    <a:pt x="433" y="340"/>
                  </a:cubicBezTo>
                  <a:cubicBezTo>
                    <a:pt x="429" y="343"/>
                    <a:pt x="423" y="342"/>
                    <a:pt x="419" y="339"/>
                  </a:cubicBezTo>
                  <a:cubicBezTo>
                    <a:pt x="418" y="338"/>
                    <a:pt x="392" y="316"/>
                    <a:pt x="353" y="323"/>
                  </a:cubicBezTo>
                  <a:cubicBezTo>
                    <a:pt x="317" y="331"/>
                    <a:pt x="310" y="375"/>
                    <a:pt x="310" y="376"/>
                  </a:cubicBezTo>
                  <a:cubicBezTo>
                    <a:pt x="309" y="380"/>
                    <a:pt x="306" y="384"/>
                    <a:pt x="301" y="385"/>
                  </a:cubicBezTo>
                  <a:cubicBezTo>
                    <a:pt x="216" y="400"/>
                    <a:pt x="221" y="475"/>
                    <a:pt x="221" y="478"/>
                  </a:cubicBezTo>
                  <a:cubicBezTo>
                    <a:pt x="221" y="482"/>
                    <a:pt x="220" y="485"/>
                    <a:pt x="217" y="488"/>
                  </a:cubicBezTo>
                  <a:cubicBezTo>
                    <a:pt x="230" y="598"/>
                    <a:pt x="378" y="589"/>
                    <a:pt x="378" y="589"/>
                  </a:cubicBezTo>
                  <a:cubicBezTo>
                    <a:pt x="378" y="590"/>
                    <a:pt x="379" y="591"/>
                    <a:pt x="379" y="592"/>
                  </a:cubicBezTo>
                  <a:cubicBezTo>
                    <a:pt x="383" y="594"/>
                    <a:pt x="483" y="631"/>
                    <a:pt x="527" y="578"/>
                  </a:cubicBezTo>
                  <a:cubicBezTo>
                    <a:pt x="539" y="560"/>
                    <a:pt x="542" y="544"/>
                    <a:pt x="538" y="532"/>
                  </a:cubicBezTo>
                  <a:cubicBezTo>
                    <a:pt x="533" y="519"/>
                    <a:pt x="520" y="514"/>
                    <a:pt x="520" y="514"/>
                  </a:cubicBezTo>
                  <a:cubicBezTo>
                    <a:pt x="514" y="512"/>
                    <a:pt x="511" y="506"/>
                    <a:pt x="513" y="500"/>
                  </a:cubicBezTo>
                  <a:cubicBezTo>
                    <a:pt x="515" y="494"/>
                    <a:pt x="522" y="491"/>
                    <a:pt x="527" y="493"/>
                  </a:cubicBezTo>
                  <a:cubicBezTo>
                    <a:pt x="528" y="493"/>
                    <a:pt x="551" y="501"/>
                    <a:pt x="559" y="524"/>
                  </a:cubicBezTo>
                  <a:cubicBezTo>
                    <a:pt x="566" y="543"/>
                    <a:pt x="561" y="565"/>
                    <a:pt x="546" y="590"/>
                  </a:cubicBezTo>
                  <a:cubicBezTo>
                    <a:pt x="546" y="591"/>
                    <a:pt x="545" y="591"/>
                    <a:pt x="545" y="592"/>
                  </a:cubicBezTo>
                  <a:cubicBezTo>
                    <a:pt x="517" y="625"/>
                    <a:pt x="475" y="631"/>
                    <a:pt x="439" y="628"/>
                  </a:cubicBezTo>
                  <a:cubicBezTo>
                    <a:pt x="419" y="627"/>
                    <a:pt x="400" y="622"/>
                    <a:pt x="388" y="619"/>
                  </a:cubicBezTo>
                  <a:cubicBezTo>
                    <a:pt x="414" y="676"/>
                    <a:pt x="472" y="703"/>
                    <a:pt x="535" y="706"/>
                  </a:cubicBezTo>
                  <a:cubicBezTo>
                    <a:pt x="607" y="709"/>
                    <a:pt x="621" y="654"/>
                    <a:pt x="621" y="654"/>
                  </a:cubicBezTo>
                  <a:cubicBezTo>
                    <a:pt x="719" y="616"/>
                    <a:pt x="698" y="517"/>
                    <a:pt x="698" y="517"/>
                  </a:cubicBezTo>
                  <a:cubicBezTo>
                    <a:pt x="739" y="511"/>
                    <a:pt x="793" y="465"/>
                    <a:pt x="790" y="374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59" name="Freeform 6"/>
            <p:cNvSpPr/>
            <p:nvPr/>
          </p:nvSpPr>
          <p:spPr bwMode="auto">
            <a:xfrm flipH="1">
              <a:off x="4054194" y="1541397"/>
              <a:ext cx="563551" cy="407116"/>
            </a:xfrm>
            <a:custGeom>
              <a:avLst/>
              <a:gdLst>
                <a:gd name="T0" fmla="*/ 112 w 292"/>
                <a:gd name="T1" fmla="*/ 180 h 211"/>
                <a:gd name="T2" fmla="*/ 190 w 292"/>
                <a:gd name="T3" fmla="*/ 196 h 211"/>
                <a:gd name="T4" fmla="*/ 239 w 292"/>
                <a:gd name="T5" fmla="*/ 179 h 211"/>
                <a:gd name="T6" fmla="*/ 290 w 292"/>
                <a:gd name="T7" fmla="*/ 85 h 211"/>
                <a:gd name="T8" fmla="*/ 219 w 292"/>
                <a:gd name="T9" fmla="*/ 9 h 211"/>
                <a:gd name="T10" fmla="*/ 142 w 292"/>
                <a:gd name="T11" fmla="*/ 46 h 211"/>
                <a:gd name="T12" fmla="*/ 133 w 292"/>
                <a:gd name="T13" fmla="*/ 52 h 211"/>
                <a:gd name="T14" fmla="*/ 123 w 292"/>
                <a:gd name="T15" fmla="*/ 48 h 211"/>
                <a:gd name="T16" fmla="*/ 53 w 292"/>
                <a:gd name="T17" fmla="*/ 38 h 211"/>
                <a:gd name="T18" fmla="*/ 0 w 292"/>
                <a:gd name="T19" fmla="*/ 92 h 211"/>
                <a:gd name="T20" fmla="*/ 7 w 292"/>
                <a:gd name="T21" fmla="*/ 96 h 211"/>
                <a:gd name="T22" fmla="*/ 67 w 292"/>
                <a:gd name="T23" fmla="*/ 211 h 211"/>
                <a:gd name="T24" fmla="*/ 112 w 292"/>
                <a:gd name="T25" fmla="*/ 18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92" h="211">
                  <a:moveTo>
                    <a:pt x="112" y="180"/>
                  </a:moveTo>
                  <a:cubicBezTo>
                    <a:pt x="149" y="173"/>
                    <a:pt x="178" y="188"/>
                    <a:pt x="190" y="196"/>
                  </a:cubicBezTo>
                  <a:cubicBezTo>
                    <a:pt x="199" y="191"/>
                    <a:pt x="217" y="182"/>
                    <a:pt x="239" y="179"/>
                  </a:cubicBezTo>
                  <a:cubicBezTo>
                    <a:pt x="240" y="151"/>
                    <a:pt x="252" y="106"/>
                    <a:pt x="290" y="85"/>
                  </a:cubicBezTo>
                  <a:cubicBezTo>
                    <a:pt x="292" y="65"/>
                    <a:pt x="276" y="18"/>
                    <a:pt x="219" y="9"/>
                  </a:cubicBezTo>
                  <a:cubicBezTo>
                    <a:pt x="167" y="0"/>
                    <a:pt x="143" y="44"/>
                    <a:pt x="142" y="46"/>
                  </a:cubicBezTo>
                  <a:cubicBezTo>
                    <a:pt x="140" y="50"/>
                    <a:pt x="136" y="52"/>
                    <a:pt x="133" y="52"/>
                  </a:cubicBezTo>
                  <a:cubicBezTo>
                    <a:pt x="129" y="52"/>
                    <a:pt x="125" y="51"/>
                    <a:pt x="123" y="48"/>
                  </a:cubicBezTo>
                  <a:cubicBezTo>
                    <a:pt x="122" y="47"/>
                    <a:pt x="105" y="26"/>
                    <a:pt x="53" y="38"/>
                  </a:cubicBezTo>
                  <a:cubicBezTo>
                    <a:pt x="11" y="48"/>
                    <a:pt x="2" y="80"/>
                    <a:pt x="0" y="92"/>
                  </a:cubicBezTo>
                  <a:cubicBezTo>
                    <a:pt x="3" y="93"/>
                    <a:pt x="5" y="95"/>
                    <a:pt x="7" y="96"/>
                  </a:cubicBezTo>
                  <a:cubicBezTo>
                    <a:pt x="50" y="127"/>
                    <a:pt x="63" y="177"/>
                    <a:pt x="67" y="211"/>
                  </a:cubicBezTo>
                  <a:cubicBezTo>
                    <a:pt x="76" y="198"/>
                    <a:pt x="90" y="185"/>
                    <a:pt x="112" y="180"/>
                  </a:cubicBezTo>
                  <a:close/>
                </a:path>
              </a:pathLst>
            </a:cu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72" name="矩形 71"/>
          <p:cNvSpPr/>
          <p:nvPr/>
        </p:nvSpPr>
        <p:spPr>
          <a:xfrm>
            <a:off x="3403050" y="2020167"/>
            <a:ext cx="2324913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文本框 5"/>
          <p:cNvSpPr txBox="1">
            <a:spLocks noChangeArrowheads="1"/>
          </p:cNvSpPr>
          <p:nvPr/>
        </p:nvSpPr>
        <p:spPr bwMode="auto">
          <a:xfrm>
            <a:off x="3418720" y="1796020"/>
            <a:ext cx="58221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方法</a:t>
            </a:r>
            <a:r>
              <a:rPr lang="en-US" altLang="zh-CN" sz="14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endParaRPr lang="zh-CN" altLang="en-US" sz="14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88" name="直接连接符 87"/>
          <p:cNvCxnSpPr/>
          <p:nvPr/>
        </p:nvCxnSpPr>
        <p:spPr>
          <a:xfrm>
            <a:off x="3484090" y="2088966"/>
            <a:ext cx="201672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组合 88"/>
          <p:cNvGrpSpPr/>
          <p:nvPr/>
        </p:nvGrpSpPr>
        <p:grpSpPr>
          <a:xfrm>
            <a:off x="2674900" y="1699979"/>
            <a:ext cx="729916" cy="729916"/>
            <a:chOff x="465221" y="1630530"/>
            <a:chExt cx="729916" cy="729916"/>
          </a:xfrm>
        </p:grpSpPr>
        <p:sp>
          <p:nvSpPr>
            <p:cNvPr id="90" name="椭圆 89"/>
            <p:cNvSpPr/>
            <p:nvPr/>
          </p:nvSpPr>
          <p:spPr>
            <a:xfrm>
              <a:off x="465221" y="1630530"/>
              <a:ext cx="729916" cy="72991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650596" y="1815906"/>
              <a:ext cx="359166" cy="359165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92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93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2629726" y="3204951"/>
            <a:ext cx="729916" cy="729916"/>
            <a:chOff x="8093243" y="1630530"/>
            <a:chExt cx="729916" cy="729916"/>
          </a:xfrm>
        </p:grpSpPr>
        <p:sp>
          <p:nvSpPr>
            <p:cNvPr id="98" name="椭圆 97"/>
            <p:cNvSpPr/>
            <p:nvPr/>
          </p:nvSpPr>
          <p:spPr>
            <a:xfrm>
              <a:off x="8093243" y="1630530"/>
              <a:ext cx="729916" cy="72991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99" name="组合 162"/>
            <p:cNvGrpSpPr/>
            <p:nvPr/>
          </p:nvGrpSpPr>
          <p:grpSpPr bwMode="auto">
            <a:xfrm>
              <a:off x="8268494" y="1816101"/>
              <a:ext cx="360362" cy="358775"/>
              <a:chOff x="4675188" y="1422400"/>
              <a:chExt cx="360362" cy="358775"/>
            </a:xfrm>
            <a:solidFill>
              <a:schemeClr val="bg1"/>
            </a:solidFill>
          </p:grpSpPr>
          <p:sp>
            <p:nvSpPr>
              <p:cNvPr id="100" name="AutoShape 84"/>
              <p:cNvSpPr/>
              <p:nvPr/>
            </p:nvSpPr>
            <p:spPr bwMode="auto">
              <a:xfrm>
                <a:off x="4675188" y="1422400"/>
                <a:ext cx="360362" cy="358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8900"/>
                    </a:moveTo>
                    <a:cubicBezTo>
                      <a:pt x="20249" y="19643"/>
                      <a:pt x="19644" y="20249"/>
                      <a:pt x="18899" y="20249"/>
                    </a:cubicBezTo>
                    <a:lnTo>
                      <a:pt x="2699" y="20249"/>
                    </a:lnTo>
                    <a:cubicBezTo>
                      <a:pt x="1955" y="20249"/>
                      <a:pt x="1349" y="19643"/>
                      <a:pt x="1349" y="18900"/>
                    </a:cubicBezTo>
                    <a:lnTo>
                      <a:pt x="1349" y="5400"/>
                    </a:lnTo>
                    <a:cubicBezTo>
                      <a:pt x="1349" y="5027"/>
                      <a:pt x="1652" y="4725"/>
                      <a:pt x="2024" y="4725"/>
                    </a:cubicBezTo>
                    <a:lnTo>
                      <a:pt x="2699" y="4725"/>
                    </a:lnTo>
                    <a:lnTo>
                      <a:pt x="2699" y="18225"/>
                    </a:lnTo>
                    <a:cubicBezTo>
                      <a:pt x="2699" y="18598"/>
                      <a:pt x="3001" y="18900"/>
                      <a:pt x="3374" y="18900"/>
                    </a:cubicBezTo>
                    <a:cubicBezTo>
                      <a:pt x="3748" y="18900"/>
                      <a:pt x="4049" y="18598"/>
                      <a:pt x="4049" y="18225"/>
                    </a:cubicBezTo>
                    <a:lnTo>
                      <a:pt x="4049" y="2025"/>
                    </a:lnTo>
                    <a:cubicBezTo>
                      <a:pt x="4049" y="1652"/>
                      <a:pt x="4352" y="1350"/>
                      <a:pt x="4724" y="1350"/>
                    </a:cubicBezTo>
                    <a:lnTo>
                      <a:pt x="19575" y="1350"/>
                    </a:lnTo>
                    <a:cubicBezTo>
                      <a:pt x="19947" y="1350"/>
                      <a:pt x="20249" y="1652"/>
                      <a:pt x="20249" y="2025"/>
                    </a:cubicBezTo>
                    <a:cubicBezTo>
                      <a:pt x="20249" y="2025"/>
                      <a:pt x="20249" y="18900"/>
                      <a:pt x="20249" y="18900"/>
                    </a:cubicBezTo>
                    <a:close/>
                    <a:moveTo>
                      <a:pt x="19575" y="0"/>
                    </a:moveTo>
                    <a:lnTo>
                      <a:pt x="4724" y="0"/>
                    </a:lnTo>
                    <a:cubicBezTo>
                      <a:pt x="3606" y="0"/>
                      <a:pt x="2699" y="905"/>
                      <a:pt x="2699" y="2025"/>
                    </a:cubicBezTo>
                    <a:lnTo>
                      <a:pt x="2699" y="3375"/>
                    </a:lnTo>
                    <a:lnTo>
                      <a:pt x="2024" y="3375"/>
                    </a:lnTo>
                    <a:cubicBezTo>
                      <a:pt x="906" y="3375"/>
                      <a:pt x="0" y="4280"/>
                      <a:pt x="0" y="5400"/>
                    </a:cubicBezTo>
                    <a:lnTo>
                      <a:pt x="0" y="18900"/>
                    </a:lnTo>
                    <a:cubicBezTo>
                      <a:pt x="0" y="20391"/>
                      <a:pt x="1208" y="21599"/>
                      <a:pt x="2699" y="21599"/>
                    </a:cubicBezTo>
                    <a:lnTo>
                      <a:pt x="18899" y="21599"/>
                    </a:lnTo>
                    <a:cubicBezTo>
                      <a:pt x="20391" y="21599"/>
                      <a:pt x="21600" y="20391"/>
                      <a:pt x="21600" y="18900"/>
                    </a:cubicBezTo>
                    <a:lnTo>
                      <a:pt x="21600" y="2025"/>
                    </a:lnTo>
                    <a:cubicBezTo>
                      <a:pt x="21600" y="905"/>
                      <a:pt x="20693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1" name="AutoShape 85"/>
              <p:cNvSpPr/>
              <p:nvPr/>
            </p:nvSpPr>
            <p:spPr bwMode="auto">
              <a:xfrm>
                <a:off x="4889500" y="1557338"/>
                <a:ext cx="100013" cy="11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" y="21599"/>
                    </a:moveTo>
                    <a:lnTo>
                      <a:pt x="20400" y="21599"/>
                    </a:lnTo>
                    <a:cubicBezTo>
                      <a:pt x="21062" y="21599"/>
                      <a:pt x="21600" y="16748"/>
                      <a:pt x="21600" y="10800"/>
                    </a:cubicBezTo>
                    <a:cubicBezTo>
                      <a:pt x="21600" y="4830"/>
                      <a:pt x="21062" y="0"/>
                      <a:pt x="20400" y="0"/>
                    </a:cubicBezTo>
                    <a:lnTo>
                      <a:pt x="1200" y="0"/>
                    </a:lnTo>
                    <a:cubicBezTo>
                      <a:pt x="537" y="0"/>
                      <a:pt x="0" y="4830"/>
                      <a:pt x="0" y="10800"/>
                    </a:cubicBezTo>
                    <a:cubicBezTo>
                      <a:pt x="0" y="16748"/>
                      <a:pt x="537" y="21599"/>
                      <a:pt x="12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2" name="AutoShape 86"/>
              <p:cNvSpPr/>
              <p:nvPr/>
            </p:nvSpPr>
            <p:spPr bwMode="auto">
              <a:xfrm>
                <a:off x="4889500" y="1522413"/>
                <a:ext cx="100013" cy="127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" y="21599"/>
                    </a:moveTo>
                    <a:lnTo>
                      <a:pt x="20400" y="21599"/>
                    </a:lnTo>
                    <a:cubicBezTo>
                      <a:pt x="21062" y="21599"/>
                      <a:pt x="21600" y="16748"/>
                      <a:pt x="21600" y="10800"/>
                    </a:cubicBezTo>
                    <a:cubicBezTo>
                      <a:pt x="21600" y="4830"/>
                      <a:pt x="21062" y="0"/>
                      <a:pt x="20400" y="0"/>
                    </a:cubicBezTo>
                    <a:lnTo>
                      <a:pt x="1200" y="0"/>
                    </a:lnTo>
                    <a:cubicBezTo>
                      <a:pt x="537" y="0"/>
                      <a:pt x="0" y="4830"/>
                      <a:pt x="0" y="10800"/>
                    </a:cubicBezTo>
                    <a:cubicBezTo>
                      <a:pt x="0" y="16748"/>
                      <a:pt x="537" y="21599"/>
                      <a:pt x="12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3" name="AutoShape 87"/>
              <p:cNvSpPr/>
              <p:nvPr/>
            </p:nvSpPr>
            <p:spPr bwMode="auto">
              <a:xfrm>
                <a:off x="4889500" y="1489075"/>
                <a:ext cx="100013" cy="127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" y="21599"/>
                    </a:moveTo>
                    <a:lnTo>
                      <a:pt x="20400" y="21599"/>
                    </a:lnTo>
                    <a:cubicBezTo>
                      <a:pt x="21062" y="21599"/>
                      <a:pt x="21600" y="16748"/>
                      <a:pt x="21600" y="10800"/>
                    </a:cubicBezTo>
                    <a:cubicBezTo>
                      <a:pt x="21600" y="4830"/>
                      <a:pt x="21062" y="0"/>
                      <a:pt x="20400" y="0"/>
                    </a:cubicBezTo>
                    <a:lnTo>
                      <a:pt x="1200" y="0"/>
                    </a:lnTo>
                    <a:cubicBezTo>
                      <a:pt x="537" y="0"/>
                      <a:pt x="0" y="4830"/>
                      <a:pt x="0" y="10800"/>
                    </a:cubicBezTo>
                    <a:cubicBezTo>
                      <a:pt x="0" y="16748"/>
                      <a:pt x="537" y="21599"/>
                      <a:pt x="12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4" name="AutoShape 88"/>
              <p:cNvSpPr/>
              <p:nvPr/>
            </p:nvSpPr>
            <p:spPr bwMode="auto">
              <a:xfrm>
                <a:off x="4765675" y="1725613"/>
                <a:ext cx="100013" cy="11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5" name="AutoShape 89"/>
              <p:cNvSpPr/>
              <p:nvPr/>
            </p:nvSpPr>
            <p:spPr bwMode="auto">
              <a:xfrm>
                <a:off x="4765675" y="1692275"/>
                <a:ext cx="100013" cy="111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6" name="AutoShape 90"/>
              <p:cNvSpPr/>
              <p:nvPr/>
            </p:nvSpPr>
            <p:spPr bwMode="auto">
              <a:xfrm>
                <a:off x="4765675" y="1658938"/>
                <a:ext cx="100013" cy="95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7" name="AutoShape 91"/>
              <p:cNvSpPr/>
              <p:nvPr/>
            </p:nvSpPr>
            <p:spPr bwMode="auto">
              <a:xfrm>
                <a:off x="4889500" y="1725613"/>
                <a:ext cx="100013" cy="11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8" name="AutoShape 92"/>
              <p:cNvSpPr/>
              <p:nvPr/>
            </p:nvSpPr>
            <p:spPr bwMode="auto">
              <a:xfrm>
                <a:off x="4889500" y="1692275"/>
                <a:ext cx="100013" cy="111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09" name="AutoShape 93"/>
              <p:cNvSpPr/>
              <p:nvPr/>
            </p:nvSpPr>
            <p:spPr bwMode="auto">
              <a:xfrm>
                <a:off x="4889500" y="1658938"/>
                <a:ext cx="100013" cy="95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0" name="AutoShape 94"/>
              <p:cNvSpPr/>
              <p:nvPr/>
            </p:nvSpPr>
            <p:spPr bwMode="auto">
              <a:xfrm>
                <a:off x="4765675" y="1590675"/>
                <a:ext cx="223838" cy="111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060" y="0"/>
                    </a:moveTo>
                    <a:lnTo>
                      <a:pt x="540" y="0"/>
                    </a:lnTo>
                    <a:cubicBezTo>
                      <a:pt x="242" y="0"/>
                      <a:pt x="0" y="4851"/>
                      <a:pt x="0" y="10800"/>
                    </a:cubicBezTo>
                    <a:cubicBezTo>
                      <a:pt x="0" y="16769"/>
                      <a:pt x="242" y="21599"/>
                      <a:pt x="540" y="21599"/>
                    </a:cubicBezTo>
                    <a:lnTo>
                      <a:pt x="21060" y="21599"/>
                    </a:lnTo>
                    <a:cubicBezTo>
                      <a:pt x="21357" y="21599"/>
                      <a:pt x="21600" y="16769"/>
                      <a:pt x="21600" y="10800"/>
                    </a:cubicBezTo>
                    <a:cubicBezTo>
                      <a:pt x="21600" y="4851"/>
                      <a:pt x="21357" y="0"/>
                      <a:pt x="210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1" name="AutoShape 95"/>
              <p:cNvSpPr/>
              <p:nvPr/>
            </p:nvSpPr>
            <p:spPr bwMode="auto">
              <a:xfrm>
                <a:off x="4765675" y="1624013"/>
                <a:ext cx="223838" cy="11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060" y="0"/>
                    </a:moveTo>
                    <a:lnTo>
                      <a:pt x="540" y="0"/>
                    </a:lnTo>
                    <a:cubicBezTo>
                      <a:pt x="242" y="0"/>
                      <a:pt x="0" y="4851"/>
                      <a:pt x="0" y="10800"/>
                    </a:cubicBezTo>
                    <a:cubicBezTo>
                      <a:pt x="0" y="16790"/>
                      <a:pt x="242" y="21599"/>
                      <a:pt x="540" y="21599"/>
                    </a:cubicBezTo>
                    <a:lnTo>
                      <a:pt x="21060" y="21599"/>
                    </a:lnTo>
                    <a:cubicBezTo>
                      <a:pt x="21357" y="21599"/>
                      <a:pt x="21600" y="16790"/>
                      <a:pt x="21600" y="10800"/>
                    </a:cubicBezTo>
                    <a:cubicBezTo>
                      <a:pt x="21600" y="4851"/>
                      <a:pt x="21357" y="0"/>
                      <a:pt x="210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2" name="AutoShape 96"/>
              <p:cNvSpPr/>
              <p:nvPr/>
            </p:nvSpPr>
            <p:spPr bwMode="auto">
              <a:xfrm>
                <a:off x="4765675" y="1466850"/>
                <a:ext cx="100013" cy="1016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799" y="4792"/>
                    </a:moveTo>
                    <a:lnTo>
                      <a:pt x="16800" y="4792"/>
                    </a:lnTo>
                    <a:lnTo>
                      <a:pt x="16800" y="16797"/>
                    </a:lnTo>
                    <a:lnTo>
                      <a:pt x="4799" y="16797"/>
                    </a:lnTo>
                    <a:cubicBezTo>
                      <a:pt x="4799" y="16797"/>
                      <a:pt x="4799" y="4792"/>
                      <a:pt x="4799" y="4792"/>
                    </a:cubicBezTo>
                    <a:close/>
                    <a:moveTo>
                      <a:pt x="2399" y="21600"/>
                    </a:moveTo>
                    <a:lnTo>
                      <a:pt x="19199" y="21600"/>
                    </a:lnTo>
                    <a:cubicBezTo>
                      <a:pt x="20527" y="21600"/>
                      <a:pt x="21600" y="20523"/>
                      <a:pt x="21600" y="19198"/>
                    </a:cubicBezTo>
                    <a:lnTo>
                      <a:pt x="21600" y="2401"/>
                    </a:lnTo>
                    <a:cubicBezTo>
                      <a:pt x="21600" y="1076"/>
                      <a:pt x="20527" y="0"/>
                      <a:pt x="19199" y="0"/>
                    </a:cubicBezTo>
                    <a:lnTo>
                      <a:pt x="2399" y="0"/>
                    </a:lnTo>
                    <a:cubicBezTo>
                      <a:pt x="1072" y="0"/>
                      <a:pt x="0" y="1076"/>
                      <a:pt x="0" y="2401"/>
                    </a:cubicBezTo>
                    <a:lnTo>
                      <a:pt x="0" y="19198"/>
                    </a:lnTo>
                    <a:cubicBezTo>
                      <a:pt x="0" y="20523"/>
                      <a:pt x="1072" y="21600"/>
                      <a:pt x="2399" y="216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14" name="文本框 5"/>
          <p:cNvSpPr txBox="1">
            <a:spLocks noChangeArrowheads="1"/>
          </p:cNvSpPr>
          <p:nvPr/>
        </p:nvSpPr>
        <p:spPr bwMode="auto">
          <a:xfrm>
            <a:off x="3394838" y="3276963"/>
            <a:ext cx="6527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方法</a:t>
            </a:r>
            <a:r>
              <a:rPr lang="en-US" altLang="zh-CN" sz="14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endParaRPr lang="zh-CN" altLang="en-US" sz="14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15" name="直接连接符 114"/>
          <p:cNvCxnSpPr/>
          <p:nvPr/>
        </p:nvCxnSpPr>
        <p:spPr>
          <a:xfrm>
            <a:off x="3495474" y="3569909"/>
            <a:ext cx="201672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文本框 5"/>
          <p:cNvSpPr txBox="1">
            <a:spLocks noChangeArrowheads="1"/>
          </p:cNvSpPr>
          <p:nvPr/>
        </p:nvSpPr>
        <p:spPr bwMode="auto">
          <a:xfrm>
            <a:off x="6455602" y="1827903"/>
            <a:ext cx="6527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方法</a:t>
            </a:r>
            <a:r>
              <a:rPr lang="en-US" altLang="zh-CN" sz="14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endParaRPr lang="zh-CN" altLang="en-US" sz="14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30" name="直接连接符 129"/>
          <p:cNvCxnSpPr/>
          <p:nvPr/>
        </p:nvCxnSpPr>
        <p:spPr>
          <a:xfrm>
            <a:off x="6556238" y="2120849"/>
            <a:ext cx="201672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1" name="组合 130"/>
          <p:cNvGrpSpPr/>
          <p:nvPr/>
        </p:nvGrpSpPr>
        <p:grpSpPr>
          <a:xfrm>
            <a:off x="5747048" y="1731862"/>
            <a:ext cx="729916" cy="729916"/>
            <a:chOff x="465221" y="1630530"/>
            <a:chExt cx="729916" cy="729916"/>
          </a:xfrm>
        </p:grpSpPr>
        <p:sp>
          <p:nvSpPr>
            <p:cNvPr id="132" name="椭圆 131"/>
            <p:cNvSpPr/>
            <p:nvPr/>
          </p:nvSpPr>
          <p:spPr>
            <a:xfrm>
              <a:off x="465221" y="1630530"/>
              <a:ext cx="729916" cy="72991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3" name="组合 132"/>
            <p:cNvGrpSpPr/>
            <p:nvPr/>
          </p:nvGrpSpPr>
          <p:grpSpPr>
            <a:xfrm>
              <a:off x="650596" y="1815906"/>
              <a:ext cx="359166" cy="359165"/>
              <a:chOff x="2473104" y="2145028"/>
              <a:chExt cx="359165" cy="359165"/>
            </a:xfrm>
            <a:solidFill>
              <a:schemeClr val="bg1"/>
            </a:solidFill>
          </p:grpSpPr>
          <p:sp>
            <p:nvSpPr>
              <p:cNvPr id="134" name="AutoShape 126"/>
              <p:cNvSpPr/>
              <p:nvPr/>
            </p:nvSpPr>
            <p:spPr bwMode="auto">
              <a:xfrm>
                <a:off x="2473104" y="2145028"/>
                <a:ext cx="359165" cy="35916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5" name="AutoShape 127"/>
              <p:cNvSpPr/>
              <p:nvPr/>
            </p:nvSpPr>
            <p:spPr bwMode="auto">
              <a:xfrm>
                <a:off x="2618611" y="2200897"/>
                <a:ext cx="84727" cy="84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6" name="组合 135"/>
          <p:cNvGrpSpPr/>
          <p:nvPr/>
        </p:nvGrpSpPr>
        <p:grpSpPr>
          <a:xfrm>
            <a:off x="5701874" y="3236834"/>
            <a:ext cx="729916" cy="729916"/>
            <a:chOff x="8093243" y="1630530"/>
            <a:chExt cx="729916" cy="729916"/>
          </a:xfrm>
        </p:grpSpPr>
        <p:sp>
          <p:nvSpPr>
            <p:cNvPr id="137" name="椭圆 136"/>
            <p:cNvSpPr/>
            <p:nvPr/>
          </p:nvSpPr>
          <p:spPr>
            <a:xfrm>
              <a:off x="8093243" y="1630530"/>
              <a:ext cx="729916" cy="729916"/>
            </a:xfrm>
            <a:prstGeom prst="ellipse">
              <a:avLst/>
            </a:prstGeom>
            <a:gradFill>
              <a:gsLst>
                <a:gs pos="100000">
                  <a:schemeClr val="accent1">
                    <a:lumMod val="75000"/>
                  </a:schemeClr>
                </a:gs>
                <a:gs pos="0">
                  <a:srgbClr val="27506E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139700" dist="1016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138" name="组合 162"/>
            <p:cNvGrpSpPr/>
            <p:nvPr/>
          </p:nvGrpSpPr>
          <p:grpSpPr bwMode="auto">
            <a:xfrm>
              <a:off x="8268494" y="1816101"/>
              <a:ext cx="360362" cy="358775"/>
              <a:chOff x="4675188" y="1422400"/>
              <a:chExt cx="360362" cy="358775"/>
            </a:xfrm>
            <a:solidFill>
              <a:schemeClr val="bg1"/>
            </a:solidFill>
          </p:grpSpPr>
          <p:sp>
            <p:nvSpPr>
              <p:cNvPr id="139" name="AutoShape 84"/>
              <p:cNvSpPr/>
              <p:nvPr/>
            </p:nvSpPr>
            <p:spPr bwMode="auto">
              <a:xfrm>
                <a:off x="4675188" y="1422400"/>
                <a:ext cx="360362" cy="358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8900"/>
                    </a:moveTo>
                    <a:cubicBezTo>
                      <a:pt x="20249" y="19643"/>
                      <a:pt x="19644" y="20249"/>
                      <a:pt x="18899" y="20249"/>
                    </a:cubicBezTo>
                    <a:lnTo>
                      <a:pt x="2699" y="20249"/>
                    </a:lnTo>
                    <a:cubicBezTo>
                      <a:pt x="1955" y="20249"/>
                      <a:pt x="1349" y="19643"/>
                      <a:pt x="1349" y="18900"/>
                    </a:cubicBezTo>
                    <a:lnTo>
                      <a:pt x="1349" y="5400"/>
                    </a:lnTo>
                    <a:cubicBezTo>
                      <a:pt x="1349" y="5027"/>
                      <a:pt x="1652" y="4725"/>
                      <a:pt x="2024" y="4725"/>
                    </a:cubicBezTo>
                    <a:lnTo>
                      <a:pt x="2699" y="4725"/>
                    </a:lnTo>
                    <a:lnTo>
                      <a:pt x="2699" y="18225"/>
                    </a:lnTo>
                    <a:cubicBezTo>
                      <a:pt x="2699" y="18598"/>
                      <a:pt x="3001" y="18900"/>
                      <a:pt x="3374" y="18900"/>
                    </a:cubicBezTo>
                    <a:cubicBezTo>
                      <a:pt x="3748" y="18900"/>
                      <a:pt x="4049" y="18598"/>
                      <a:pt x="4049" y="18225"/>
                    </a:cubicBezTo>
                    <a:lnTo>
                      <a:pt x="4049" y="2025"/>
                    </a:lnTo>
                    <a:cubicBezTo>
                      <a:pt x="4049" y="1652"/>
                      <a:pt x="4352" y="1350"/>
                      <a:pt x="4724" y="1350"/>
                    </a:cubicBezTo>
                    <a:lnTo>
                      <a:pt x="19575" y="1350"/>
                    </a:lnTo>
                    <a:cubicBezTo>
                      <a:pt x="19947" y="1350"/>
                      <a:pt x="20249" y="1652"/>
                      <a:pt x="20249" y="2025"/>
                    </a:cubicBezTo>
                    <a:cubicBezTo>
                      <a:pt x="20249" y="2025"/>
                      <a:pt x="20249" y="18900"/>
                      <a:pt x="20249" y="18900"/>
                    </a:cubicBezTo>
                    <a:close/>
                    <a:moveTo>
                      <a:pt x="19575" y="0"/>
                    </a:moveTo>
                    <a:lnTo>
                      <a:pt x="4724" y="0"/>
                    </a:lnTo>
                    <a:cubicBezTo>
                      <a:pt x="3606" y="0"/>
                      <a:pt x="2699" y="905"/>
                      <a:pt x="2699" y="2025"/>
                    </a:cubicBezTo>
                    <a:lnTo>
                      <a:pt x="2699" y="3375"/>
                    </a:lnTo>
                    <a:lnTo>
                      <a:pt x="2024" y="3375"/>
                    </a:lnTo>
                    <a:cubicBezTo>
                      <a:pt x="906" y="3375"/>
                      <a:pt x="0" y="4280"/>
                      <a:pt x="0" y="5400"/>
                    </a:cubicBezTo>
                    <a:lnTo>
                      <a:pt x="0" y="18900"/>
                    </a:lnTo>
                    <a:cubicBezTo>
                      <a:pt x="0" y="20391"/>
                      <a:pt x="1208" y="21599"/>
                      <a:pt x="2699" y="21599"/>
                    </a:cubicBezTo>
                    <a:lnTo>
                      <a:pt x="18899" y="21599"/>
                    </a:lnTo>
                    <a:cubicBezTo>
                      <a:pt x="20391" y="21599"/>
                      <a:pt x="21600" y="20391"/>
                      <a:pt x="21600" y="18900"/>
                    </a:cubicBezTo>
                    <a:lnTo>
                      <a:pt x="21600" y="2025"/>
                    </a:lnTo>
                    <a:cubicBezTo>
                      <a:pt x="21600" y="905"/>
                      <a:pt x="20693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0" name="AutoShape 85"/>
              <p:cNvSpPr/>
              <p:nvPr/>
            </p:nvSpPr>
            <p:spPr bwMode="auto">
              <a:xfrm>
                <a:off x="4889500" y="1557338"/>
                <a:ext cx="100013" cy="11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" y="21599"/>
                    </a:moveTo>
                    <a:lnTo>
                      <a:pt x="20400" y="21599"/>
                    </a:lnTo>
                    <a:cubicBezTo>
                      <a:pt x="21062" y="21599"/>
                      <a:pt x="21600" y="16748"/>
                      <a:pt x="21600" y="10800"/>
                    </a:cubicBezTo>
                    <a:cubicBezTo>
                      <a:pt x="21600" y="4830"/>
                      <a:pt x="21062" y="0"/>
                      <a:pt x="20400" y="0"/>
                    </a:cubicBezTo>
                    <a:lnTo>
                      <a:pt x="1200" y="0"/>
                    </a:lnTo>
                    <a:cubicBezTo>
                      <a:pt x="537" y="0"/>
                      <a:pt x="0" y="4830"/>
                      <a:pt x="0" y="10800"/>
                    </a:cubicBezTo>
                    <a:cubicBezTo>
                      <a:pt x="0" y="16748"/>
                      <a:pt x="537" y="21599"/>
                      <a:pt x="12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1" name="AutoShape 86"/>
              <p:cNvSpPr/>
              <p:nvPr/>
            </p:nvSpPr>
            <p:spPr bwMode="auto">
              <a:xfrm>
                <a:off x="4889500" y="1522413"/>
                <a:ext cx="100013" cy="127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" y="21599"/>
                    </a:moveTo>
                    <a:lnTo>
                      <a:pt x="20400" y="21599"/>
                    </a:lnTo>
                    <a:cubicBezTo>
                      <a:pt x="21062" y="21599"/>
                      <a:pt x="21600" y="16748"/>
                      <a:pt x="21600" y="10800"/>
                    </a:cubicBezTo>
                    <a:cubicBezTo>
                      <a:pt x="21600" y="4830"/>
                      <a:pt x="21062" y="0"/>
                      <a:pt x="20400" y="0"/>
                    </a:cubicBezTo>
                    <a:lnTo>
                      <a:pt x="1200" y="0"/>
                    </a:lnTo>
                    <a:cubicBezTo>
                      <a:pt x="537" y="0"/>
                      <a:pt x="0" y="4830"/>
                      <a:pt x="0" y="10800"/>
                    </a:cubicBezTo>
                    <a:cubicBezTo>
                      <a:pt x="0" y="16748"/>
                      <a:pt x="537" y="21599"/>
                      <a:pt x="12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2" name="AutoShape 87"/>
              <p:cNvSpPr/>
              <p:nvPr/>
            </p:nvSpPr>
            <p:spPr bwMode="auto">
              <a:xfrm>
                <a:off x="4889500" y="1489075"/>
                <a:ext cx="100013" cy="127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200" y="21599"/>
                    </a:moveTo>
                    <a:lnTo>
                      <a:pt x="20400" y="21599"/>
                    </a:lnTo>
                    <a:cubicBezTo>
                      <a:pt x="21062" y="21599"/>
                      <a:pt x="21600" y="16748"/>
                      <a:pt x="21600" y="10800"/>
                    </a:cubicBezTo>
                    <a:cubicBezTo>
                      <a:pt x="21600" y="4830"/>
                      <a:pt x="21062" y="0"/>
                      <a:pt x="20400" y="0"/>
                    </a:cubicBezTo>
                    <a:lnTo>
                      <a:pt x="1200" y="0"/>
                    </a:lnTo>
                    <a:cubicBezTo>
                      <a:pt x="537" y="0"/>
                      <a:pt x="0" y="4830"/>
                      <a:pt x="0" y="10800"/>
                    </a:cubicBezTo>
                    <a:cubicBezTo>
                      <a:pt x="0" y="16748"/>
                      <a:pt x="537" y="21599"/>
                      <a:pt x="1200" y="21599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3" name="AutoShape 88"/>
              <p:cNvSpPr/>
              <p:nvPr/>
            </p:nvSpPr>
            <p:spPr bwMode="auto">
              <a:xfrm>
                <a:off x="4765675" y="1725613"/>
                <a:ext cx="100013" cy="11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4" name="AutoShape 89"/>
              <p:cNvSpPr/>
              <p:nvPr/>
            </p:nvSpPr>
            <p:spPr bwMode="auto">
              <a:xfrm>
                <a:off x="4765675" y="1692275"/>
                <a:ext cx="100013" cy="111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5" name="AutoShape 90"/>
              <p:cNvSpPr/>
              <p:nvPr/>
            </p:nvSpPr>
            <p:spPr bwMode="auto">
              <a:xfrm>
                <a:off x="4765675" y="1658938"/>
                <a:ext cx="100013" cy="95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6" name="AutoShape 91"/>
              <p:cNvSpPr/>
              <p:nvPr/>
            </p:nvSpPr>
            <p:spPr bwMode="auto">
              <a:xfrm>
                <a:off x="4889500" y="1725613"/>
                <a:ext cx="100013" cy="11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7" name="AutoShape 92"/>
              <p:cNvSpPr/>
              <p:nvPr/>
            </p:nvSpPr>
            <p:spPr bwMode="auto">
              <a:xfrm>
                <a:off x="4889500" y="1692275"/>
                <a:ext cx="100013" cy="111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8" name="AutoShape 93"/>
              <p:cNvSpPr/>
              <p:nvPr/>
            </p:nvSpPr>
            <p:spPr bwMode="auto">
              <a:xfrm>
                <a:off x="4889500" y="1658938"/>
                <a:ext cx="100013" cy="95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00" y="0"/>
                    </a:moveTo>
                    <a:lnTo>
                      <a:pt x="1200" y="0"/>
                    </a:lnTo>
                    <a:cubicBezTo>
                      <a:pt x="537" y="0"/>
                      <a:pt x="0" y="4851"/>
                      <a:pt x="0" y="10800"/>
                    </a:cubicBezTo>
                    <a:cubicBezTo>
                      <a:pt x="0" y="16790"/>
                      <a:pt x="537" y="21599"/>
                      <a:pt x="1200" y="21599"/>
                    </a:cubicBezTo>
                    <a:lnTo>
                      <a:pt x="20400" y="21599"/>
                    </a:lnTo>
                    <a:cubicBezTo>
                      <a:pt x="21062" y="21599"/>
                      <a:pt x="21600" y="16790"/>
                      <a:pt x="21600" y="10800"/>
                    </a:cubicBezTo>
                    <a:cubicBezTo>
                      <a:pt x="21600" y="4851"/>
                      <a:pt x="21062" y="0"/>
                      <a:pt x="204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9" name="AutoShape 94"/>
              <p:cNvSpPr/>
              <p:nvPr/>
            </p:nvSpPr>
            <p:spPr bwMode="auto">
              <a:xfrm>
                <a:off x="4765675" y="1590675"/>
                <a:ext cx="223838" cy="111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060" y="0"/>
                    </a:moveTo>
                    <a:lnTo>
                      <a:pt x="540" y="0"/>
                    </a:lnTo>
                    <a:cubicBezTo>
                      <a:pt x="242" y="0"/>
                      <a:pt x="0" y="4851"/>
                      <a:pt x="0" y="10800"/>
                    </a:cubicBezTo>
                    <a:cubicBezTo>
                      <a:pt x="0" y="16769"/>
                      <a:pt x="242" y="21599"/>
                      <a:pt x="540" y="21599"/>
                    </a:cubicBezTo>
                    <a:lnTo>
                      <a:pt x="21060" y="21599"/>
                    </a:lnTo>
                    <a:cubicBezTo>
                      <a:pt x="21357" y="21599"/>
                      <a:pt x="21600" y="16769"/>
                      <a:pt x="21600" y="10800"/>
                    </a:cubicBezTo>
                    <a:cubicBezTo>
                      <a:pt x="21600" y="4851"/>
                      <a:pt x="21357" y="0"/>
                      <a:pt x="210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0" name="AutoShape 95"/>
              <p:cNvSpPr/>
              <p:nvPr/>
            </p:nvSpPr>
            <p:spPr bwMode="auto">
              <a:xfrm>
                <a:off x="4765675" y="1624013"/>
                <a:ext cx="223838" cy="111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1060" y="0"/>
                    </a:moveTo>
                    <a:lnTo>
                      <a:pt x="540" y="0"/>
                    </a:lnTo>
                    <a:cubicBezTo>
                      <a:pt x="242" y="0"/>
                      <a:pt x="0" y="4851"/>
                      <a:pt x="0" y="10800"/>
                    </a:cubicBezTo>
                    <a:cubicBezTo>
                      <a:pt x="0" y="16790"/>
                      <a:pt x="242" y="21599"/>
                      <a:pt x="540" y="21599"/>
                    </a:cubicBezTo>
                    <a:lnTo>
                      <a:pt x="21060" y="21599"/>
                    </a:lnTo>
                    <a:cubicBezTo>
                      <a:pt x="21357" y="21599"/>
                      <a:pt x="21600" y="16790"/>
                      <a:pt x="21600" y="10800"/>
                    </a:cubicBezTo>
                    <a:cubicBezTo>
                      <a:pt x="21600" y="4851"/>
                      <a:pt x="21357" y="0"/>
                      <a:pt x="2106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51" name="AutoShape 96"/>
              <p:cNvSpPr/>
              <p:nvPr/>
            </p:nvSpPr>
            <p:spPr bwMode="auto">
              <a:xfrm>
                <a:off x="4765675" y="1466850"/>
                <a:ext cx="100013" cy="1016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4799" y="4792"/>
                    </a:moveTo>
                    <a:lnTo>
                      <a:pt x="16800" y="4792"/>
                    </a:lnTo>
                    <a:lnTo>
                      <a:pt x="16800" y="16797"/>
                    </a:lnTo>
                    <a:lnTo>
                      <a:pt x="4799" y="16797"/>
                    </a:lnTo>
                    <a:cubicBezTo>
                      <a:pt x="4799" y="16797"/>
                      <a:pt x="4799" y="4792"/>
                      <a:pt x="4799" y="4792"/>
                    </a:cubicBezTo>
                    <a:close/>
                    <a:moveTo>
                      <a:pt x="2399" y="21600"/>
                    </a:moveTo>
                    <a:lnTo>
                      <a:pt x="19199" y="21600"/>
                    </a:lnTo>
                    <a:cubicBezTo>
                      <a:pt x="20527" y="21600"/>
                      <a:pt x="21600" y="20523"/>
                      <a:pt x="21600" y="19198"/>
                    </a:cubicBezTo>
                    <a:lnTo>
                      <a:pt x="21600" y="2401"/>
                    </a:lnTo>
                    <a:cubicBezTo>
                      <a:pt x="21600" y="1076"/>
                      <a:pt x="20527" y="0"/>
                      <a:pt x="19199" y="0"/>
                    </a:cubicBezTo>
                    <a:lnTo>
                      <a:pt x="2399" y="0"/>
                    </a:lnTo>
                    <a:cubicBezTo>
                      <a:pt x="1072" y="0"/>
                      <a:pt x="0" y="1076"/>
                      <a:pt x="0" y="2401"/>
                    </a:cubicBezTo>
                    <a:lnTo>
                      <a:pt x="0" y="19198"/>
                    </a:lnTo>
                    <a:cubicBezTo>
                      <a:pt x="0" y="20523"/>
                      <a:pt x="1072" y="21600"/>
                      <a:pt x="2399" y="2160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50" tIns="19050" rIns="19050" bIns="19050" anchor="ctr"/>
              <a:lstStyle/>
              <a:p>
                <a:pPr marL="0" marR="0" lvl="0" indent="0" algn="ctr" defTabSz="2286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en-US" sz="15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153" name="文本框 5"/>
          <p:cNvSpPr txBox="1">
            <a:spLocks noChangeArrowheads="1"/>
          </p:cNvSpPr>
          <p:nvPr/>
        </p:nvSpPr>
        <p:spPr bwMode="auto">
          <a:xfrm>
            <a:off x="6466986" y="3308846"/>
            <a:ext cx="65274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 Light" panose="020F0302020204030204" pitchFamily="34" charset="0"/>
                <a:ea typeface="方正宋刻本秀楷简体" panose="02000000000000000000" pitchFamily="2" charset="-122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4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方法</a:t>
            </a:r>
            <a:r>
              <a:rPr lang="en-US" altLang="zh-CN" sz="1400" smtClean="0">
                <a:solidFill>
                  <a:srgbClr val="27506E"/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endParaRPr lang="zh-CN" altLang="en-US" sz="1400">
              <a:solidFill>
                <a:srgbClr val="27506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154" name="直接连接符 153"/>
          <p:cNvCxnSpPr/>
          <p:nvPr/>
        </p:nvCxnSpPr>
        <p:spPr>
          <a:xfrm>
            <a:off x="6567622" y="3601792"/>
            <a:ext cx="201672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矩形 154"/>
          <p:cNvSpPr/>
          <p:nvPr/>
        </p:nvSpPr>
        <p:spPr>
          <a:xfrm>
            <a:off x="3383454" y="3536441"/>
            <a:ext cx="2324913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6" name="矩形 155"/>
          <p:cNvSpPr/>
          <p:nvPr/>
        </p:nvSpPr>
        <p:spPr>
          <a:xfrm>
            <a:off x="6483354" y="2027371"/>
            <a:ext cx="2324913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7" name="矩形 156"/>
          <p:cNvSpPr/>
          <p:nvPr/>
        </p:nvSpPr>
        <p:spPr>
          <a:xfrm>
            <a:off x="6463758" y="3543645"/>
            <a:ext cx="2324913" cy="819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smtClean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Lorem ipsum dolor sit amet, consectetur adipiscing elit. Donec luctus nibh sit amet sem.</a:t>
            </a:r>
            <a:endParaRPr lang="zh-CN" altLang="en-US" sz="105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58" name="直接连接符 157"/>
          <p:cNvCxnSpPr/>
          <p:nvPr/>
        </p:nvCxnSpPr>
        <p:spPr>
          <a:xfrm>
            <a:off x="4434739" y="722290"/>
            <a:ext cx="2754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 15"/>
          <p:cNvSpPr/>
          <p:nvPr/>
        </p:nvSpPr>
        <p:spPr bwMode="auto">
          <a:xfrm>
            <a:off x="900" y="2489597"/>
            <a:ext cx="9142200" cy="2651522"/>
          </a:xfrm>
          <a:custGeom>
            <a:avLst/>
            <a:gdLst>
              <a:gd name="T0" fmla="*/ 0 w 3840"/>
              <a:gd name="T1" fmla="*/ 3 h 1113"/>
              <a:gd name="T2" fmla="*/ 996 w 3840"/>
              <a:gd name="T3" fmla="*/ 3 h 1113"/>
              <a:gd name="T4" fmla="*/ 1920 w 3840"/>
              <a:gd name="T5" fmla="*/ 185 h 1113"/>
              <a:gd name="T6" fmla="*/ 2760 w 3840"/>
              <a:gd name="T7" fmla="*/ 3 h 1113"/>
              <a:gd name="T8" fmla="*/ 3840 w 3840"/>
              <a:gd name="T9" fmla="*/ 3 h 1113"/>
              <a:gd name="T10" fmla="*/ 3840 w 3840"/>
              <a:gd name="T11" fmla="*/ 1113 h 1113"/>
              <a:gd name="T12" fmla="*/ 0 w 3840"/>
              <a:gd name="T13" fmla="*/ 1113 h 1113"/>
              <a:gd name="T14" fmla="*/ 0 w 3840"/>
              <a:gd name="T15" fmla="*/ 3 h 1113"/>
              <a:gd name="T16" fmla="*/ 0 w 3840"/>
              <a:gd name="T17" fmla="*/ 3 h 1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40" h="1113">
                <a:moveTo>
                  <a:pt x="0" y="3"/>
                </a:moveTo>
                <a:cubicBezTo>
                  <a:pt x="996" y="3"/>
                  <a:pt x="996" y="3"/>
                  <a:pt x="996" y="3"/>
                </a:cubicBezTo>
                <a:cubicBezTo>
                  <a:pt x="1433" y="0"/>
                  <a:pt x="1722" y="57"/>
                  <a:pt x="1920" y="185"/>
                </a:cubicBezTo>
                <a:cubicBezTo>
                  <a:pt x="2128" y="50"/>
                  <a:pt x="2430" y="3"/>
                  <a:pt x="2760" y="3"/>
                </a:cubicBezTo>
                <a:cubicBezTo>
                  <a:pt x="3840" y="3"/>
                  <a:pt x="3840" y="3"/>
                  <a:pt x="3840" y="3"/>
                </a:cubicBezTo>
                <a:cubicBezTo>
                  <a:pt x="3840" y="1113"/>
                  <a:pt x="3840" y="1113"/>
                  <a:pt x="3840" y="1113"/>
                </a:cubicBezTo>
                <a:cubicBezTo>
                  <a:pt x="0" y="1113"/>
                  <a:pt x="0" y="1113"/>
                  <a:pt x="0" y="1113"/>
                </a:cubicBezTo>
                <a:cubicBezTo>
                  <a:pt x="0" y="3"/>
                  <a:pt x="0" y="3"/>
                  <a:pt x="0" y="3"/>
                </a:cubicBezTo>
                <a:cubicBezTo>
                  <a:pt x="0" y="3"/>
                  <a:pt x="0" y="3"/>
                  <a:pt x="0" y="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5">
              <a:cs typeface="+mn-ea"/>
              <a:sym typeface="+mn-lt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3572" y="1427560"/>
            <a:ext cx="9136857" cy="1500188"/>
            <a:chOff x="6350" y="1903413"/>
            <a:chExt cx="12182476" cy="2000250"/>
          </a:xfrm>
        </p:grpSpPr>
        <p:sp>
          <p:nvSpPr>
            <p:cNvPr id="22" name="Freeform 16"/>
            <p:cNvSpPr/>
            <p:nvPr/>
          </p:nvSpPr>
          <p:spPr bwMode="auto">
            <a:xfrm>
              <a:off x="6350" y="2878138"/>
              <a:ext cx="6091238" cy="1025525"/>
            </a:xfrm>
            <a:custGeom>
              <a:avLst/>
              <a:gdLst>
                <a:gd name="T0" fmla="*/ 1920 w 1920"/>
                <a:gd name="T1" fmla="*/ 323 h 323"/>
                <a:gd name="T2" fmla="*/ 1209 w 1920"/>
                <a:gd name="T3" fmla="*/ 38 h 323"/>
                <a:gd name="T4" fmla="*/ 0 w 1920"/>
                <a:gd name="T5" fmla="*/ 8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323">
                  <a:moveTo>
                    <a:pt x="1920" y="323"/>
                  </a:moveTo>
                  <a:cubicBezTo>
                    <a:pt x="1742" y="142"/>
                    <a:pt x="1510" y="77"/>
                    <a:pt x="1209" y="38"/>
                  </a:cubicBezTo>
                  <a:cubicBezTo>
                    <a:pt x="928" y="2"/>
                    <a:pt x="495" y="0"/>
                    <a:pt x="0" y="86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3" name="Freeform 17"/>
            <p:cNvSpPr/>
            <p:nvPr/>
          </p:nvSpPr>
          <p:spPr bwMode="auto">
            <a:xfrm>
              <a:off x="6350" y="3068638"/>
              <a:ext cx="6091238" cy="835025"/>
            </a:xfrm>
            <a:custGeom>
              <a:avLst/>
              <a:gdLst>
                <a:gd name="T0" fmla="*/ 1920 w 1920"/>
                <a:gd name="T1" fmla="*/ 263 h 263"/>
                <a:gd name="T2" fmla="*/ 1155 w 1920"/>
                <a:gd name="T3" fmla="*/ 28 h 263"/>
                <a:gd name="T4" fmla="*/ 0 w 1920"/>
                <a:gd name="T5" fmla="*/ 5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263">
                  <a:moveTo>
                    <a:pt x="1920" y="263"/>
                  </a:moveTo>
                  <a:cubicBezTo>
                    <a:pt x="1671" y="92"/>
                    <a:pt x="1458" y="53"/>
                    <a:pt x="1155" y="28"/>
                  </a:cubicBezTo>
                  <a:cubicBezTo>
                    <a:pt x="807" y="0"/>
                    <a:pt x="479" y="6"/>
                    <a:pt x="0" y="59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4" name="Freeform 18"/>
            <p:cNvSpPr/>
            <p:nvPr/>
          </p:nvSpPr>
          <p:spPr bwMode="auto">
            <a:xfrm>
              <a:off x="6097588" y="3068638"/>
              <a:ext cx="6091238" cy="835025"/>
            </a:xfrm>
            <a:custGeom>
              <a:avLst/>
              <a:gdLst>
                <a:gd name="T0" fmla="*/ 0 w 1920"/>
                <a:gd name="T1" fmla="*/ 263 h 263"/>
                <a:gd name="T2" fmla="*/ 764 w 1920"/>
                <a:gd name="T3" fmla="*/ 28 h 263"/>
                <a:gd name="T4" fmla="*/ 1920 w 1920"/>
                <a:gd name="T5" fmla="*/ 59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263">
                  <a:moveTo>
                    <a:pt x="0" y="263"/>
                  </a:moveTo>
                  <a:cubicBezTo>
                    <a:pt x="249" y="92"/>
                    <a:pt x="462" y="53"/>
                    <a:pt x="764" y="28"/>
                  </a:cubicBezTo>
                  <a:cubicBezTo>
                    <a:pt x="1112" y="0"/>
                    <a:pt x="1441" y="6"/>
                    <a:pt x="1920" y="59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5" name="Freeform 19"/>
            <p:cNvSpPr/>
            <p:nvPr/>
          </p:nvSpPr>
          <p:spPr bwMode="auto">
            <a:xfrm>
              <a:off x="346075" y="2484438"/>
              <a:ext cx="5751513" cy="1419225"/>
            </a:xfrm>
            <a:custGeom>
              <a:avLst/>
              <a:gdLst>
                <a:gd name="T0" fmla="*/ 1813 w 1813"/>
                <a:gd name="T1" fmla="*/ 447 h 447"/>
                <a:gd name="T2" fmla="*/ 1000 w 1813"/>
                <a:gd name="T3" fmla="*/ 42 h 447"/>
                <a:gd name="T4" fmla="*/ 0 w 1813"/>
                <a:gd name="T5" fmla="*/ 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3" h="447">
                  <a:moveTo>
                    <a:pt x="1813" y="447"/>
                  </a:moveTo>
                  <a:cubicBezTo>
                    <a:pt x="1682" y="209"/>
                    <a:pt x="1314" y="90"/>
                    <a:pt x="1000" y="42"/>
                  </a:cubicBezTo>
                  <a:cubicBezTo>
                    <a:pt x="723" y="0"/>
                    <a:pt x="385" y="9"/>
                    <a:pt x="0" y="8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6" name="Freeform 20"/>
            <p:cNvSpPr/>
            <p:nvPr/>
          </p:nvSpPr>
          <p:spPr bwMode="auto">
            <a:xfrm>
              <a:off x="765175" y="1903413"/>
              <a:ext cx="5332413" cy="2000250"/>
            </a:xfrm>
            <a:custGeom>
              <a:avLst/>
              <a:gdLst>
                <a:gd name="T0" fmla="*/ 1681 w 1681"/>
                <a:gd name="T1" fmla="*/ 630 h 630"/>
                <a:gd name="T2" fmla="*/ 891 w 1681"/>
                <a:gd name="T3" fmla="*/ 85 h 630"/>
                <a:gd name="T4" fmla="*/ 0 w 1681"/>
                <a:gd name="T5" fmla="*/ 22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1" h="630">
                  <a:moveTo>
                    <a:pt x="1681" y="630"/>
                  </a:moveTo>
                  <a:cubicBezTo>
                    <a:pt x="1557" y="313"/>
                    <a:pt x="1212" y="170"/>
                    <a:pt x="891" y="85"/>
                  </a:cubicBezTo>
                  <a:cubicBezTo>
                    <a:pt x="620" y="13"/>
                    <a:pt x="311" y="0"/>
                    <a:pt x="0" y="2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7" name="Freeform 21"/>
            <p:cNvSpPr/>
            <p:nvPr/>
          </p:nvSpPr>
          <p:spPr bwMode="auto">
            <a:xfrm>
              <a:off x="6097588" y="2878138"/>
              <a:ext cx="6091238" cy="1025525"/>
            </a:xfrm>
            <a:custGeom>
              <a:avLst/>
              <a:gdLst>
                <a:gd name="T0" fmla="*/ 0 w 1920"/>
                <a:gd name="T1" fmla="*/ 323 h 323"/>
                <a:gd name="T2" fmla="*/ 710 w 1920"/>
                <a:gd name="T3" fmla="*/ 38 h 323"/>
                <a:gd name="T4" fmla="*/ 1920 w 1920"/>
                <a:gd name="T5" fmla="*/ 8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20" h="323">
                  <a:moveTo>
                    <a:pt x="0" y="323"/>
                  </a:moveTo>
                  <a:cubicBezTo>
                    <a:pt x="178" y="142"/>
                    <a:pt x="410" y="77"/>
                    <a:pt x="710" y="38"/>
                  </a:cubicBezTo>
                  <a:cubicBezTo>
                    <a:pt x="992" y="2"/>
                    <a:pt x="1425" y="0"/>
                    <a:pt x="1920" y="86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28" name="Freeform 22"/>
            <p:cNvSpPr/>
            <p:nvPr/>
          </p:nvSpPr>
          <p:spPr bwMode="auto">
            <a:xfrm>
              <a:off x="6097588" y="2484438"/>
              <a:ext cx="5751513" cy="1419225"/>
            </a:xfrm>
            <a:custGeom>
              <a:avLst/>
              <a:gdLst>
                <a:gd name="T0" fmla="*/ 0 w 1813"/>
                <a:gd name="T1" fmla="*/ 447 h 447"/>
                <a:gd name="T2" fmla="*/ 813 w 1813"/>
                <a:gd name="T3" fmla="*/ 42 h 447"/>
                <a:gd name="T4" fmla="*/ 1813 w 1813"/>
                <a:gd name="T5" fmla="*/ 8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13" h="447">
                  <a:moveTo>
                    <a:pt x="0" y="447"/>
                  </a:moveTo>
                  <a:cubicBezTo>
                    <a:pt x="130" y="209"/>
                    <a:pt x="498" y="90"/>
                    <a:pt x="813" y="42"/>
                  </a:cubicBezTo>
                  <a:cubicBezTo>
                    <a:pt x="1090" y="0"/>
                    <a:pt x="1428" y="9"/>
                    <a:pt x="1813" y="8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  <p:sp>
          <p:nvSpPr>
            <p:cNvPr id="32" name="Freeform 23"/>
            <p:cNvSpPr/>
            <p:nvPr/>
          </p:nvSpPr>
          <p:spPr bwMode="auto">
            <a:xfrm>
              <a:off x="6097588" y="1903413"/>
              <a:ext cx="5332413" cy="2000250"/>
            </a:xfrm>
            <a:custGeom>
              <a:avLst/>
              <a:gdLst>
                <a:gd name="T0" fmla="*/ 0 w 1681"/>
                <a:gd name="T1" fmla="*/ 630 h 630"/>
                <a:gd name="T2" fmla="*/ 790 w 1681"/>
                <a:gd name="T3" fmla="*/ 85 h 630"/>
                <a:gd name="T4" fmla="*/ 1681 w 1681"/>
                <a:gd name="T5" fmla="*/ 22 h 6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81" h="630">
                  <a:moveTo>
                    <a:pt x="0" y="630"/>
                  </a:moveTo>
                  <a:cubicBezTo>
                    <a:pt x="124" y="313"/>
                    <a:pt x="469" y="170"/>
                    <a:pt x="790" y="85"/>
                  </a:cubicBezTo>
                  <a:cubicBezTo>
                    <a:pt x="1060" y="13"/>
                    <a:pt x="1369" y="0"/>
                    <a:pt x="1681" y="22"/>
                  </a:cubicBezTo>
                </a:path>
              </a:pathLst>
            </a:custGeom>
            <a:noFill/>
            <a:ln w="63500" cap="flat">
              <a:solidFill>
                <a:schemeClr val="accent1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5">
                <a:cs typeface="+mn-ea"/>
                <a:sym typeface="+mn-lt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>
            <a:off x="1697990" y="2953385"/>
            <a:ext cx="5977890" cy="6921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500" b="1" dirty="0" smtClean="0">
                <a:solidFill>
                  <a:schemeClr val="bg1"/>
                </a:solidFill>
                <a:cs typeface="+mn-ea"/>
                <a:sym typeface="+mn-lt"/>
              </a:rPr>
              <a:t>感谢各位专家批评指正</a:t>
            </a:r>
          </a:p>
        </p:txBody>
      </p:sp>
      <p:sp>
        <p:nvSpPr>
          <p:cNvPr id="34" name="TextBox 32"/>
          <p:cNvSpPr txBox="1"/>
          <p:nvPr/>
        </p:nvSpPr>
        <p:spPr>
          <a:xfrm>
            <a:off x="2582243" y="3718113"/>
            <a:ext cx="3979514" cy="29972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sz="1950" dirty="0" smtClean="0">
                <a:solidFill>
                  <a:schemeClr val="bg1"/>
                </a:solidFill>
                <a:cs typeface="+mn-ea"/>
                <a:sym typeface="+mn-lt"/>
              </a:rPr>
              <a:t>Thank you for your criticism</a:t>
            </a:r>
          </a:p>
        </p:txBody>
      </p:sp>
      <p:grpSp>
        <p:nvGrpSpPr>
          <p:cNvPr id="7" name="组合 11"/>
          <p:cNvGrpSpPr/>
          <p:nvPr/>
        </p:nvGrpSpPr>
        <p:grpSpPr bwMode="auto">
          <a:xfrm>
            <a:off x="3491075" y="4120987"/>
            <a:ext cx="2145340" cy="230832"/>
            <a:chOff x="2952019" y="3387879"/>
            <a:chExt cx="2144716" cy="230980"/>
          </a:xfrm>
        </p:grpSpPr>
        <p:sp>
          <p:nvSpPr>
            <p:cNvPr id="8" name="文本框 8"/>
            <p:cNvSpPr txBox="1">
              <a:spLocks noChangeArrowheads="1"/>
            </p:cNvSpPr>
            <p:nvPr/>
          </p:nvSpPr>
          <p:spPr bwMode="auto">
            <a:xfrm>
              <a:off x="2952019" y="3387879"/>
              <a:ext cx="876908" cy="230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900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答辩人</a:t>
              </a:r>
              <a:r>
                <a:rPr lang="zh-CN" altLang="en-US" sz="900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：青课</a:t>
              </a:r>
              <a:endParaRPr lang="zh-CN" altLang="en-US" sz="900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>
              <a:spLocks noChangeArrowheads="1"/>
            </p:cNvSpPr>
            <p:nvPr/>
          </p:nvSpPr>
          <p:spPr bwMode="auto">
            <a:xfrm>
              <a:off x="4104445" y="3387879"/>
              <a:ext cx="992290" cy="2309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 Light" panose="020F0302020204030204" pitchFamily="34" charset="0"/>
                  <a:ea typeface="方正宋刻本秀楷简体" panose="02000000000000000000" pitchFamily="2" charset="-122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900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指导</a:t>
              </a:r>
              <a:r>
                <a:rPr lang="zh-CN" altLang="en-US" sz="90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老师</a:t>
              </a:r>
              <a:r>
                <a:rPr lang="zh-CN" altLang="en-US" sz="90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  <a:cs typeface="+mn-ea"/>
                  <a:sym typeface="+mn-lt"/>
                </a:rPr>
                <a:t>：青课</a:t>
              </a:r>
              <a:endParaRPr lang="zh-CN" altLang="en-US" sz="900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917315" y="1121410"/>
            <a:ext cx="1167130" cy="1045210"/>
            <a:chOff x="4675188" y="2882900"/>
            <a:chExt cx="360362" cy="314325"/>
          </a:xfrm>
          <a:solidFill>
            <a:srgbClr val="27506E"/>
          </a:solidFill>
        </p:grpSpPr>
        <p:sp>
          <p:nvSpPr>
            <p:cNvPr id="2" name="AutoShape 43"/>
            <p:cNvSpPr/>
            <p:nvPr/>
          </p:nvSpPr>
          <p:spPr bwMode="auto">
            <a:xfrm>
              <a:off x="4675188" y="2882900"/>
              <a:ext cx="360362" cy="2571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951" y="9367"/>
                  </a:moveTo>
                  <a:cubicBezTo>
                    <a:pt x="10901" y="9383"/>
                    <a:pt x="10851" y="9391"/>
                    <a:pt x="10800" y="9391"/>
                  </a:cubicBezTo>
                  <a:cubicBezTo>
                    <a:pt x="10748" y="9391"/>
                    <a:pt x="10698" y="9383"/>
                    <a:pt x="10648" y="9367"/>
                  </a:cubicBezTo>
                  <a:lnTo>
                    <a:pt x="1873" y="6550"/>
                  </a:lnTo>
                  <a:cubicBezTo>
                    <a:pt x="1566" y="6452"/>
                    <a:pt x="1349" y="6072"/>
                    <a:pt x="1349" y="5634"/>
                  </a:cubicBezTo>
                  <a:cubicBezTo>
                    <a:pt x="1349" y="5197"/>
                    <a:pt x="1566" y="4817"/>
                    <a:pt x="1873" y="4719"/>
                  </a:cubicBezTo>
                  <a:lnTo>
                    <a:pt x="10648" y="1902"/>
                  </a:lnTo>
                  <a:cubicBezTo>
                    <a:pt x="10698" y="1886"/>
                    <a:pt x="10748" y="1878"/>
                    <a:pt x="10800" y="1878"/>
                  </a:cubicBezTo>
                  <a:cubicBezTo>
                    <a:pt x="10851" y="1878"/>
                    <a:pt x="10901" y="1886"/>
                    <a:pt x="10951" y="1902"/>
                  </a:cubicBezTo>
                  <a:lnTo>
                    <a:pt x="19726" y="4719"/>
                  </a:lnTo>
                  <a:cubicBezTo>
                    <a:pt x="20033" y="4817"/>
                    <a:pt x="20249" y="5197"/>
                    <a:pt x="20249" y="5634"/>
                  </a:cubicBezTo>
                  <a:cubicBezTo>
                    <a:pt x="20249" y="6072"/>
                    <a:pt x="20033" y="6452"/>
                    <a:pt x="19726" y="6550"/>
                  </a:cubicBezTo>
                  <a:cubicBezTo>
                    <a:pt x="19726" y="6550"/>
                    <a:pt x="10951" y="9367"/>
                    <a:pt x="10951" y="9367"/>
                  </a:cubicBezTo>
                  <a:close/>
                  <a:moveTo>
                    <a:pt x="16874" y="16904"/>
                  </a:moveTo>
                  <a:cubicBezTo>
                    <a:pt x="16874" y="17942"/>
                    <a:pt x="14849" y="19721"/>
                    <a:pt x="10800" y="19721"/>
                  </a:cubicBezTo>
                  <a:cubicBezTo>
                    <a:pt x="6749" y="19721"/>
                    <a:pt x="4724" y="17942"/>
                    <a:pt x="4724" y="16904"/>
                  </a:cubicBezTo>
                  <a:lnTo>
                    <a:pt x="4724" y="9394"/>
                  </a:lnTo>
                  <a:lnTo>
                    <a:pt x="10353" y="11200"/>
                  </a:lnTo>
                  <a:cubicBezTo>
                    <a:pt x="10501" y="11246"/>
                    <a:pt x="10651" y="11269"/>
                    <a:pt x="10800" y="11269"/>
                  </a:cubicBezTo>
                  <a:cubicBezTo>
                    <a:pt x="10949" y="11269"/>
                    <a:pt x="11098" y="11246"/>
                    <a:pt x="11255" y="11198"/>
                  </a:cubicBezTo>
                  <a:lnTo>
                    <a:pt x="16874" y="9394"/>
                  </a:lnTo>
                  <a:cubicBezTo>
                    <a:pt x="16874" y="9394"/>
                    <a:pt x="16874" y="16904"/>
                    <a:pt x="16874" y="16904"/>
                  </a:cubicBezTo>
                  <a:close/>
                  <a:moveTo>
                    <a:pt x="21600" y="5634"/>
                  </a:moveTo>
                  <a:cubicBezTo>
                    <a:pt x="21600" y="4314"/>
                    <a:pt x="20954" y="3185"/>
                    <a:pt x="20030" y="2888"/>
                  </a:cubicBezTo>
                  <a:lnTo>
                    <a:pt x="11246" y="68"/>
                  </a:lnTo>
                  <a:cubicBezTo>
                    <a:pt x="11098" y="22"/>
                    <a:pt x="10949" y="0"/>
                    <a:pt x="10800" y="0"/>
                  </a:cubicBezTo>
                  <a:cubicBezTo>
                    <a:pt x="10651" y="0"/>
                    <a:pt x="10501" y="22"/>
                    <a:pt x="10344" y="71"/>
                  </a:cubicBezTo>
                  <a:lnTo>
                    <a:pt x="1570" y="2888"/>
                  </a:lnTo>
                  <a:cubicBezTo>
                    <a:pt x="645" y="3185"/>
                    <a:pt x="0" y="4314"/>
                    <a:pt x="0" y="5634"/>
                  </a:cubicBezTo>
                  <a:cubicBezTo>
                    <a:pt x="0" y="6955"/>
                    <a:pt x="645" y="8084"/>
                    <a:pt x="1569" y="8380"/>
                  </a:cubicBezTo>
                  <a:lnTo>
                    <a:pt x="3374" y="8960"/>
                  </a:lnTo>
                  <a:lnTo>
                    <a:pt x="3374" y="16904"/>
                  </a:lnTo>
                  <a:cubicBezTo>
                    <a:pt x="3374" y="19397"/>
                    <a:pt x="5425" y="21600"/>
                    <a:pt x="10800" y="21600"/>
                  </a:cubicBezTo>
                  <a:cubicBezTo>
                    <a:pt x="16174" y="21600"/>
                    <a:pt x="18224" y="19397"/>
                    <a:pt x="18224" y="16904"/>
                  </a:cubicBezTo>
                  <a:lnTo>
                    <a:pt x="18224" y="8960"/>
                  </a:lnTo>
                  <a:lnTo>
                    <a:pt x="20030" y="8380"/>
                  </a:lnTo>
                  <a:cubicBezTo>
                    <a:pt x="20954" y="8084"/>
                    <a:pt x="21600" y="6955"/>
                    <a:pt x="21600" y="5634"/>
                  </a:cubicBezTo>
                </a:path>
              </a:pathLst>
            </a:custGeom>
            <a:grpFill/>
            <a:ln w="28575"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0" name="AutoShape 44"/>
            <p:cNvSpPr/>
            <p:nvPr/>
          </p:nvSpPr>
          <p:spPr bwMode="auto">
            <a:xfrm>
              <a:off x="5000625" y="2994025"/>
              <a:ext cx="22225" cy="1238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1963"/>
                  </a:moveTo>
                  <a:lnTo>
                    <a:pt x="0" y="19636"/>
                  </a:lnTo>
                  <a:cubicBezTo>
                    <a:pt x="0" y="20721"/>
                    <a:pt x="4841" y="21599"/>
                    <a:pt x="10800" y="21599"/>
                  </a:cubicBezTo>
                  <a:cubicBezTo>
                    <a:pt x="16758" y="21599"/>
                    <a:pt x="21600" y="20721"/>
                    <a:pt x="21600" y="19636"/>
                  </a:cubicBezTo>
                  <a:lnTo>
                    <a:pt x="21600" y="1963"/>
                  </a:lnTo>
                  <a:cubicBezTo>
                    <a:pt x="21600" y="878"/>
                    <a:pt x="16758" y="0"/>
                    <a:pt x="10800" y="0"/>
                  </a:cubicBezTo>
                  <a:cubicBezTo>
                    <a:pt x="4841" y="0"/>
                    <a:pt x="0" y="878"/>
                    <a:pt x="0" y="1963"/>
                  </a:cubicBezTo>
                </a:path>
              </a:pathLst>
            </a:custGeom>
            <a:grpFill/>
            <a:ln w="28575"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1" name="AutoShape 45"/>
            <p:cNvSpPr/>
            <p:nvPr/>
          </p:nvSpPr>
          <p:spPr bwMode="auto">
            <a:xfrm>
              <a:off x="4989513" y="3128963"/>
              <a:ext cx="46037" cy="6826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10427"/>
                    <a:pt x="0" y="14400"/>
                  </a:cubicBezTo>
                  <a:cubicBezTo>
                    <a:pt x="0" y="18372"/>
                    <a:pt x="4838" y="21599"/>
                    <a:pt x="10800" y="21599"/>
                  </a:cubicBezTo>
                  <a:cubicBezTo>
                    <a:pt x="16761" y="21599"/>
                    <a:pt x="21600" y="18372"/>
                    <a:pt x="21600" y="14400"/>
                  </a:cubicBezTo>
                  <a:cubicBezTo>
                    <a:pt x="21600" y="10427"/>
                    <a:pt x="16761" y="0"/>
                    <a:pt x="10800" y="0"/>
                  </a:cubicBezTo>
                </a:path>
              </a:pathLst>
            </a:custGeom>
            <a:grpFill/>
            <a:ln w="28575">
              <a:noFill/>
            </a:ln>
            <a:effectLst/>
          </p:spPr>
          <p:txBody>
            <a:bodyPr lIns="19050" tIns="19050" rIns="19050" bIns="19050" anchor="ctr"/>
            <a:lstStyle/>
            <a:p>
              <a:pPr algn="ctr" defTabSz="22860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1500" kern="0">
                <a:solidFill>
                  <a:srgbClr val="27506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949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ldLvl="0" animBg="1"/>
      <p:bldP spid="33" grpId="0"/>
      <p:bldP spid="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166a66e7-c93f-4d85-be83-597100b39dcd}"/>
  <p:tag name="ISPRING_PRESENTATION_TITLE" val="简约质感毕业答辩PPT背景"/>
</p:tagLst>
</file>

<file path=ppt/theme/theme1.xml><?xml version="1.0" encoding="utf-8"?>
<a:theme xmlns:a="http://schemas.openxmlformats.org/drawingml/2006/main" name="Office 主题">
  <a:themeElements>
    <a:clrScheme name="简约质感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7506E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nahqw0jm">
      <a:majorFont>
        <a:latin typeface="字魂105号-简雅黑"/>
        <a:ea typeface="字魂105号-简雅黑"/>
        <a:cs typeface=""/>
      </a:majorFont>
      <a:minorFont>
        <a:latin typeface="字魂105号-简雅黑"/>
        <a:ea typeface="字魂105号-简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194</Words>
  <Application>Microsoft Office PowerPoint</Application>
  <PresentationFormat>全屏显示(16:9)</PresentationFormat>
  <Paragraphs>42</Paragraphs>
  <Slides>6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1" baseType="lpstr">
      <vt:lpstr>Calibri</vt:lpstr>
      <vt:lpstr>字魂105号-简雅黑</vt:lpstr>
      <vt:lpstr>Arial</vt:lpstr>
      <vt:lpstr>宋体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简约质感毕业答辩PPT背景</dc:title>
  <dc:creator>熊猫设计</dc:creator>
  <cp:lastModifiedBy>上海维湾3号机</cp:lastModifiedBy>
  <cp:revision>417</cp:revision>
  <dcterms:created xsi:type="dcterms:W3CDTF">2016-04-24T15:52:00Z</dcterms:created>
  <dcterms:modified xsi:type="dcterms:W3CDTF">2019-10-08T08:18:18Z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