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7" r:id="rId2"/>
    <p:sldId id="285" r:id="rId3"/>
    <p:sldId id="286" r:id="rId4"/>
    <p:sldId id="289" r:id="rId5"/>
    <p:sldId id="291" r:id="rId6"/>
    <p:sldId id="290" r:id="rId7"/>
    <p:sldId id="288" r:id="rId8"/>
    <p:sldId id="299" r:id="rId9"/>
    <p:sldId id="295" r:id="rId10"/>
    <p:sldId id="294" r:id="rId11"/>
    <p:sldId id="296" r:id="rId12"/>
    <p:sldId id="309" r:id="rId13"/>
    <p:sldId id="287" r:id="rId14"/>
    <p:sldId id="300" r:id="rId15"/>
    <p:sldId id="292" r:id="rId16"/>
    <p:sldId id="293" r:id="rId17"/>
    <p:sldId id="297" r:id="rId18"/>
    <p:sldId id="302" r:id="rId19"/>
    <p:sldId id="303" r:id="rId20"/>
    <p:sldId id="301" r:id="rId21"/>
    <p:sldId id="304" r:id="rId22"/>
    <p:sldId id="305" r:id="rId23"/>
    <p:sldId id="306" r:id="rId24"/>
    <p:sldId id="307" r:id="rId25"/>
    <p:sldId id="308" r:id="rId26"/>
    <p:sldId id="298"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15"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CB984"/>
    <a:srgbClr val="F7B011"/>
    <a:srgbClr val="EAE1C4"/>
    <a:srgbClr val="7F7F7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3850" autoAdjust="0"/>
  </p:normalViewPr>
  <p:slideViewPr>
    <p:cSldViewPr snapToGrid="0" showGuides="1">
      <p:cViewPr varScale="1">
        <p:scale>
          <a:sx n="103" d="100"/>
          <a:sy n="103" d="100"/>
        </p:scale>
        <p:origin x="144" y="396"/>
      </p:cViewPr>
      <p:guideLst>
        <p:guide orient="horz" pos="2115"/>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565452-0412-4CB7-BE40-782E05D03E03}" type="datetimeFigureOut">
              <a:rPr lang="zh-CN" altLang="en-US" smtClean="0"/>
              <a:t>2019/10/8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C2143B-AF05-4EC9-B641-335D39FC7EA1}" type="slidenum">
              <a:rPr lang="zh-CN" altLang="en-US" smtClean="0"/>
              <a:t>‹#›</a:t>
            </a:fld>
            <a:endParaRPr lang="zh-CN" altLang="en-US"/>
          </a:p>
        </p:txBody>
      </p:sp>
    </p:spTree>
    <p:extLst>
      <p:ext uri="{BB962C8B-B14F-4D97-AF65-F5344CB8AC3E}">
        <p14:creationId xmlns:p14="http://schemas.microsoft.com/office/powerpoint/2010/main" val="40359414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9C2143B-AF05-4EC9-B641-335D39FC7EA1}" type="slidenum">
              <a:rPr lang="zh-CN" altLang="en-US" smtClean="0"/>
              <a:t>1</a:t>
            </a:fld>
            <a:endParaRPr lang="zh-CN" altLang="en-US"/>
          </a:p>
        </p:txBody>
      </p:sp>
    </p:spTree>
    <p:extLst>
      <p:ext uri="{BB962C8B-B14F-4D97-AF65-F5344CB8AC3E}">
        <p14:creationId xmlns:p14="http://schemas.microsoft.com/office/powerpoint/2010/main" val="24854031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9C2143B-AF05-4EC9-B641-335D39FC7EA1}" type="slidenum">
              <a:rPr lang="zh-CN" altLang="en-US" smtClean="0"/>
              <a:t>10</a:t>
            </a:fld>
            <a:endParaRPr lang="zh-CN" altLang="en-US"/>
          </a:p>
        </p:txBody>
      </p:sp>
    </p:spTree>
    <p:extLst>
      <p:ext uri="{BB962C8B-B14F-4D97-AF65-F5344CB8AC3E}">
        <p14:creationId xmlns:p14="http://schemas.microsoft.com/office/powerpoint/2010/main" val="2535056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9C2143B-AF05-4EC9-B641-335D39FC7EA1}" type="slidenum">
              <a:rPr lang="zh-CN" altLang="en-US" smtClean="0"/>
              <a:t>11</a:t>
            </a:fld>
            <a:endParaRPr lang="zh-CN" altLang="en-US"/>
          </a:p>
        </p:txBody>
      </p:sp>
    </p:spTree>
    <p:extLst>
      <p:ext uri="{BB962C8B-B14F-4D97-AF65-F5344CB8AC3E}">
        <p14:creationId xmlns:p14="http://schemas.microsoft.com/office/powerpoint/2010/main" val="36682857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3" name="Shape 753"/>
          <p:cNvSpPr>
            <a:spLocks noGrp="1" noRot="1" noChangeAspect="1"/>
          </p:cNvSpPr>
          <p:nvPr>
            <p:ph type="sldImg"/>
          </p:nvPr>
        </p:nvSpPr>
        <p:spPr>
          <a:prstGeom prst="rect">
            <a:avLst/>
          </a:prstGeom>
        </p:spPr>
        <p:txBody>
          <a:bodyPr/>
          <a:lstStyle/>
          <a:p>
            <a:endParaRPr/>
          </a:p>
        </p:txBody>
      </p:sp>
      <p:sp>
        <p:nvSpPr>
          <p:cNvPr id="754" name="Shape 754"/>
          <p:cNvSpPr>
            <a:spLocks noGrp="1"/>
          </p:cNvSpPr>
          <p:nvPr>
            <p:ph type="body" sz="quarter" idx="1"/>
          </p:nvPr>
        </p:nvSpPr>
        <p:spPr>
          <a:prstGeom prst="rect">
            <a:avLst/>
          </a:prstGeom>
        </p:spPr>
        <p:txBody>
          <a:bodyPr/>
          <a:lstStyle/>
          <a:p>
            <a:r>
              <a:t>模板来自于 http://www.ypppt.com</a:t>
            </a:r>
          </a:p>
        </p:txBody>
      </p:sp>
    </p:spTree>
    <p:extLst>
      <p:ext uri="{BB962C8B-B14F-4D97-AF65-F5344CB8AC3E}">
        <p14:creationId xmlns:p14="http://schemas.microsoft.com/office/powerpoint/2010/main" val="1061938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9C2143B-AF05-4EC9-B641-335D39FC7EA1}" type="slidenum">
              <a:rPr lang="zh-CN" altLang="en-US" smtClean="0"/>
              <a:t>13</a:t>
            </a:fld>
            <a:endParaRPr lang="zh-CN" altLang="en-US"/>
          </a:p>
        </p:txBody>
      </p:sp>
    </p:spTree>
    <p:extLst>
      <p:ext uri="{BB962C8B-B14F-4D97-AF65-F5344CB8AC3E}">
        <p14:creationId xmlns:p14="http://schemas.microsoft.com/office/powerpoint/2010/main" val="26111721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9C2143B-AF05-4EC9-B641-335D39FC7EA1}" type="slidenum">
              <a:rPr lang="zh-CN" altLang="en-US" smtClean="0"/>
              <a:t>14</a:t>
            </a:fld>
            <a:endParaRPr lang="zh-CN" altLang="en-US"/>
          </a:p>
        </p:txBody>
      </p:sp>
    </p:spTree>
    <p:extLst>
      <p:ext uri="{BB962C8B-B14F-4D97-AF65-F5344CB8AC3E}">
        <p14:creationId xmlns:p14="http://schemas.microsoft.com/office/powerpoint/2010/main" val="14003546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9C2143B-AF05-4EC9-B641-335D39FC7EA1}" type="slidenum">
              <a:rPr lang="zh-CN" altLang="en-US" smtClean="0"/>
              <a:t>15</a:t>
            </a:fld>
            <a:endParaRPr lang="zh-CN" altLang="en-US"/>
          </a:p>
        </p:txBody>
      </p:sp>
    </p:spTree>
    <p:extLst>
      <p:ext uri="{BB962C8B-B14F-4D97-AF65-F5344CB8AC3E}">
        <p14:creationId xmlns:p14="http://schemas.microsoft.com/office/powerpoint/2010/main" val="28024495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9C2143B-AF05-4EC9-B641-335D39FC7EA1}" type="slidenum">
              <a:rPr lang="zh-CN" altLang="en-US" smtClean="0"/>
              <a:t>16</a:t>
            </a:fld>
            <a:endParaRPr lang="zh-CN" altLang="en-US"/>
          </a:p>
        </p:txBody>
      </p:sp>
    </p:spTree>
    <p:extLst>
      <p:ext uri="{BB962C8B-B14F-4D97-AF65-F5344CB8AC3E}">
        <p14:creationId xmlns:p14="http://schemas.microsoft.com/office/powerpoint/2010/main" val="26583412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9C2143B-AF05-4EC9-B641-335D39FC7EA1}" type="slidenum">
              <a:rPr lang="zh-CN" altLang="en-US" smtClean="0"/>
              <a:t>17</a:t>
            </a:fld>
            <a:endParaRPr lang="zh-CN" altLang="en-US"/>
          </a:p>
        </p:txBody>
      </p:sp>
    </p:spTree>
    <p:extLst>
      <p:ext uri="{BB962C8B-B14F-4D97-AF65-F5344CB8AC3E}">
        <p14:creationId xmlns:p14="http://schemas.microsoft.com/office/powerpoint/2010/main" val="18414085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9C2143B-AF05-4EC9-B641-335D39FC7EA1}" type="slidenum">
              <a:rPr lang="zh-CN" altLang="en-US" smtClean="0"/>
              <a:t>18</a:t>
            </a:fld>
            <a:endParaRPr lang="zh-CN" altLang="en-US"/>
          </a:p>
        </p:txBody>
      </p:sp>
    </p:spTree>
    <p:extLst>
      <p:ext uri="{BB962C8B-B14F-4D97-AF65-F5344CB8AC3E}">
        <p14:creationId xmlns:p14="http://schemas.microsoft.com/office/powerpoint/2010/main" val="8524574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9C2143B-AF05-4EC9-B641-335D39FC7EA1}" type="slidenum">
              <a:rPr lang="zh-CN" altLang="en-US" smtClean="0"/>
              <a:t>19</a:t>
            </a:fld>
            <a:endParaRPr lang="zh-CN" altLang="en-US"/>
          </a:p>
        </p:txBody>
      </p:sp>
    </p:spTree>
    <p:extLst>
      <p:ext uri="{BB962C8B-B14F-4D97-AF65-F5344CB8AC3E}">
        <p14:creationId xmlns:p14="http://schemas.microsoft.com/office/powerpoint/2010/main" val="814236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9C2143B-AF05-4EC9-B641-335D39FC7EA1}" type="slidenum">
              <a:rPr lang="zh-CN" altLang="en-US" smtClean="0"/>
              <a:t>2</a:t>
            </a:fld>
            <a:endParaRPr lang="zh-CN" altLang="en-US"/>
          </a:p>
        </p:txBody>
      </p:sp>
    </p:spTree>
    <p:extLst>
      <p:ext uri="{BB962C8B-B14F-4D97-AF65-F5344CB8AC3E}">
        <p14:creationId xmlns:p14="http://schemas.microsoft.com/office/powerpoint/2010/main" val="257204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9C2143B-AF05-4EC9-B641-335D39FC7EA1}" type="slidenum">
              <a:rPr lang="zh-CN" altLang="en-US" smtClean="0"/>
              <a:t>20</a:t>
            </a:fld>
            <a:endParaRPr lang="zh-CN" altLang="en-US"/>
          </a:p>
        </p:txBody>
      </p:sp>
    </p:spTree>
    <p:extLst>
      <p:ext uri="{BB962C8B-B14F-4D97-AF65-F5344CB8AC3E}">
        <p14:creationId xmlns:p14="http://schemas.microsoft.com/office/powerpoint/2010/main" val="10457072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9C2143B-AF05-4EC9-B641-335D39FC7EA1}" type="slidenum">
              <a:rPr lang="zh-CN" altLang="en-US" smtClean="0"/>
              <a:t>21</a:t>
            </a:fld>
            <a:endParaRPr lang="zh-CN" altLang="en-US"/>
          </a:p>
        </p:txBody>
      </p:sp>
    </p:spTree>
    <p:extLst>
      <p:ext uri="{BB962C8B-B14F-4D97-AF65-F5344CB8AC3E}">
        <p14:creationId xmlns:p14="http://schemas.microsoft.com/office/powerpoint/2010/main" val="15791901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9C2143B-AF05-4EC9-B641-335D39FC7EA1}" type="slidenum">
              <a:rPr lang="zh-CN" altLang="en-US" smtClean="0"/>
              <a:t>22</a:t>
            </a:fld>
            <a:endParaRPr lang="zh-CN" altLang="en-US"/>
          </a:p>
        </p:txBody>
      </p:sp>
    </p:spTree>
    <p:extLst>
      <p:ext uri="{BB962C8B-B14F-4D97-AF65-F5344CB8AC3E}">
        <p14:creationId xmlns:p14="http://schemas.microsoft.com/office/powerpoint/2010/main" val="7018248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9C2143B-AF05-4EC9-B641-335D39FC7EA1}" type="slidenum">
              <a:rPr lang="zh-CN" altLang="en-US" smtClean="0"/>
              <a:t>23</a:t>
            </a:fld>
            <a:endParaRPr lang="zh-CN" altLang="en-US"/>
          </a:p>
        </p:txBody>
      </p:sp>
    </p:spTree>
    <p:extLst>
      <p:ext uri="{BB962C8B-B14F-4D97-AF65-F5344CB8AC3E}">
        <p14:creationId xmlns:p14="http://schemas.microsoft.com/office/powerpoint/2010/main" val="39934169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9C2143B-AF05-4EC9-B641-335D39FC7EA1}" type="slidenum">
              <a:rPr lang="zh-CN" altLang="en-US" smtClean="0"/>
              <a:t>24</a:t>
            </a:fld>
            <a:endParaRPr lang="zh-CN" altLang="en-US"/>
          </a:p>
        </p:txBody>
      </p:sp>
    </p:spTree>
    <p:extLst>
      <p:ext uri="{BB962C8B-B14F-4D97-AF65-F5344CB8AC3E}">
        <p14:creationId xmlns:p14="http://schemas.microsoft.com/office/powerpoint/2010/main" val="321232638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9C2143B-AF05-4EC9-B641-335D39FC7EA1}" type="slidenum">
              <a:rPr lang="zh-CN" altLang="en-US" smtClean="0"/>
              <a:t>25</a:t>
            </a:fld>
            <a:endParaRPr lang="zh-CN" altLang="en-US"/>
          </a:p>
        </p:txBody>
      </p:sp>
    </p:spTree>
    <p:extLst>
      <p:ext uri="{BB962C8B-B14F-4D97-AF65-F5344CB8AC3E}">
        <p14:creationId xmlns:p14="http://schemas.microsoft.com/office/powerpoint/2010/main" val="376236740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9C2143B-AF05-4EC9-B641-335D39FC7EA1}" type="slidenum">
              <a:rPr lang="zh-CN" altLang="en-US" smtClean="0"/>
              <a:t>26</a:t>
            </a:fld>
            <a:endParaRPr lang="zh-CN" altLang="en-US"/>
          </a:p>
        </p:txBody>
      </p:sp>
    </p:spTree>
    <p:extLst>
      <p:ext uri="{BB962C8B-B14F-4D97-AF65-F5344CB8AC3E}">
        <p14:creationId xmlns:p14="http://schemas.microsoft.com/office/powerpoint/2010/main" val="21039667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9C2143B-AF05-4EC9-B641-335D39FC7EA1}" type="slidenum">
              <a:rPr lang="zh-CN" altLang="en-US" smtClean="0"/>
              <a:t>3</a:t>
            </a:fld>
            <a:endParaRPr lang="zh-CN" altLang="en-US"/>
          </a:p>
        </p:txBody>
      </p:sp>
    </p:spTree>
    <p:extLst>
      <p:ext uri="{BB962C8B-B14F-4D97-AF65-F5344CB8AC3E}">
        <p14:creationId xmlns:p14="http://schemas.microsoft.com/office/powerpoint/2010/main" val="38237314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9C2143B-AF05-4EC9-B641-335D39FC7EA1}" type="slidenum">
              <a:rPr lang="zh-CN" altLang="en-US" smtClean="0"/>
              <a:t>4</a:t>
            </a:fld>
            <a:endParaRPr lang="zh-CN" altLang="en-US"/>
          </a:p>
        </p:txBody>
      </p:sp>
    </p:spTree>
    <p:extLst>
      <p:ext uri="{BB962C8B-B14F-4D97-AF65-F5344CB8AC3E}">
        <p14:creationId xmlns:p14="http://schemas.microsoft.com/office/powerpoint/2010/main" val="20238744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9C2143B-AF05-4EC9-B641-335D39FC7EA1}" type="slidenum">
              <a:rPr lang="zh-CN" altLang="en-US" smtClean="0"/>
              <a:t>5</a:t>
            </a:fld>
            <a:endParaRPr lang="zh-CN" altLang="en-US"/>
          </a:p>
        </p:txBody>
      </p:sp>
    </p:spTree>
    <p:extLst>
      <p:ext uri="{BB962C8B-B14F-4D97-AF65-F5344CB8AC3E}">
        <p14:creationId xmlns:p14="http://schemas.microsoft.com/office/powerpoint/2010/main" val="15006115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9C2143B-AF05-4EC9-B641-335D39FC7EA1}" type="slidenum">
              <a:rPr lang="zh-CN" altLang="en-US" smtClean="0"/>
              <a:t>6</a:t>
            </a:fld>
            <a:endParaRPr lang="zh-CN" altLang="en-US"/>
          </a:p>
        </p:txBody>
      </p:sp>
    </p:spTree>
    <p:extLst>
      <p:ext uri="{BB962C8B-B14F-4D97-AF65-F5344CB8AC3E}">
        <p14:creationId xmlns:p14="http://schemas.microsoft.com/office/powerpoint/2010/main" val="21238744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9C2143B-AF05-4EC9-B641-335D39FC7EA1}" type="slidenum">
              <a:rPr lang="zh-CN" altLang="en-US" smtClean="0"/>
              <a:t>7</a:t>
            </a:fld>
            <a:endParaRPr lang="zh-CN" altLang="en-US"/>
          </a:p>
        </p:txBody>
      </p:sp>
    </p:spTree>
    <p:extLst>
      <p:ext uri="{BB962C8B-B14F-4D97-AF65-F5344CB8AC3E}">
        <p14:creationId xmlns:p14="http://schemas.microsoft.com/office/powerpoint/2010/main" val="32537500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9C2143B-AF05-4EC9-B641-335D39FC7EA1}" type="slidenum">
              <a:rPr lang="zh-CN" altLang="en-US" smtClean="0"/>
              <a:t>8</a:t>
            </a:fld>
            <a:endParaRPr lang="zh-CN" altLang="en-US"/>
          </a:p>
        </p:txBody>
      </p:sp>
    </p:spTree>
    <p:extLst>
      <p:ext uri="{BB962C8B-B14F-4D97-AF65-F5344CB8AC3E}">
        <p14:creationId xmlns:p14="http://schemas.microsoft.com/office/powerpoint/2010/main" val="41742695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9C2143B-AF05-4EC9-B641-335D39FC7EA1}" type="slidenum">
              <a:rPr lang="zh-CN" altLang="en-US" smtClean="0"/>
              <a:t>9</a:t>
            </a:fld>
            <a:endParaRPr lang="zh-CN" altLang="en-US"/>
          </a:p>
        </p:txBody>
      </p:sp>
    </p:spTree>
    <p:extLst>
      <p:ext uri="{BB962C8B-B14F-4D97-AF65-F5344CB8AC3E}">
        <p14:creationId xmlns:p14="http://schemas.microsoft.com/office/powerpoint/2010/main" val="2609875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022E499-3577-41EC-863C-02D95C1BB0E7}"/>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19A10C4B-26B9-49CC-8176-5229F96137C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88EED11D-7ED0-4763-B91B-A57583E7FEC8}"/>
              </a:ext>
            </a:extLst>
          </p:cNvPr>
          <p:cNvSpPr>
            <a:spLocks noGrp="1"/>
          </p:cNvSpPr>
          <p:nvPr>
            <p:ph type="dt" sz="half" idx="10"/>
          </p:nvPr>
        </p:nvSpPr>
        <p:spPr/>
        <p:txBody>
          <a:bodyPr/>
          <a:lstStyle/>
          <a:p>
            <a:fld id="{15C5FA69-5F49-46B6-A3F8-F9390501A43A}" type="datetimeFigureOut">
              <a:rPr lang="zh-CN" altLang="en-US" smtClean="0"/>
              <a:t>2019/10/8</a:t>
            </a:fld>
            <a:endParaRPr lang="zh-CN" altLang="en-US"/>
          </a:p>
        </p:txBody>
      </p:sp>
      <p:sp>
        <p:nvSpPr>
          <p:cNvPr id="5" name="页脚占位符 4">
            <a:extLst>
              <a:ext uri="{FF2B5EF4-FFF2-40B4-BE49-F238E27FC236}">
                <a16:creationId xmlns="" xmlns:a16="http://schemas.microsoft.com/office/drawing/2014/main" id="{B4240277-7D0E-4A92-B80C-38C5065987C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B43975C6-5D9C-4A79-9D08-F475FB931ED0}"/>
              </a:ext>
            </a:extLst>
          </p:cNvPr>
          <p:cNvSpPr>
            <a:spLocks noGrp="1"/>
          </p:cNvSpPr>
          <p:nvPr>
            <p:ph type="sldNum" sz="quarter" idx="12"/>
          </p:nvPr>
        </p:nvSpPr>
        <p:spPr/>
        <p:txBody>
          <a:bodyPr/>
          <a:lstStyle/>
          <a:p>
            <a:fld id="{D248BA4E-7333-4AAE-83A2-A259884D50A0}" type="slidenum">
              <a:rPr lang="zh-CN" altLang="en-US" smtClean="0"/>
              <a:t>‹#›</a:t>
            </a:fld>
            <a:endParaRPr lang="zh-CN" altLang="en-US"/>
          </a:p>
        </p:txBody>
      </p:sp>
    </p:spTree>
    <p:extLst>
      <p:ext uri="{BB962C8B-B14F-4D97-AF65-F5344CB8AC3E}">
        <p14:creationId xmlns:p14="http://schemas.microsoft.com/office/powerpoint/2010/main" val="6397478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21E9BF8-C2CF-410C-BF72-912D9B47B916}"/>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62B41BD8-9051-4069-A756-FAA2FAC8D03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a16="http://schemas.microsoft.com/office/drawing/2014/main" id="{D2234E04-731A-4C57-B39C-FF843DF84828}"/>
              </a:ext>
            </a:extLst>
          </p:cNvPr>
          <p:cNvSpPr>
            <a:spLocks noGrp="1"/>
          </p:cNvSpPr>
          <p:nvPr>
            <p:ph type="dt" sz="half" idx="10"/>
          </p:nvPr>
        </p:nvSpPr>
        <p:spPr/>
        <p:txBody>
          <a:bodyPr/>
          <a:lstStyle/>
          <a:p>
            <a:fld id="{15C5FA69-5F49-46B6-A3F8-F9390501A43A}" type="datetimeFigureOut">
              <a:rPr lang="zh-CN" altLang="en-US" smtClean="0"/>
              <a:t>2019/10/8</a:t>
            </a:fld>
            <a:endParaRPr lang="zh-CN" altLang="en-US"/>
          </a:p>
        </p:txBody>
      </p:sp>
      <p:sp>
        <p:nvSpPr>
          <p:cNvPr id="5" name="页脚占位符 4">
            <a:extLst>
              <a:ext uri="{FF2B5EF4-FFF2-40B4-BE49-F238E27FC236}">
                <a16:creationId xmlns="" xmlns:a16="http://schemas.microsoft.com/office/drawing/2014/main" id="{75829083-6054-4465-895A-5F88D672EEF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35727FA6-5A00-4CF9-A1BE-1046156B2E05}"/>
              </a:ext>
            </a:extLst>
          </p:cNvPr>
          <p:cNvSpPr>
            <a:spLocks noGrp="1"/>
          </p:cNvSpPr>
          <p:nvPr>
            <p:ph type="sldNum" sz="quarter" idx="12"/>
          </p:nvPr>
        </p:nvSpPr>
        <p:spPr/>
        <p:txBody>
          <a:bodyPr/>
          <a:lstStyle/>
          <a:p>
            <a:fld id="{D248BA4E-7333-4AAE-83A2-A259884D50A0}" type="slidenum">
              <a:rPr lang="zh-CN" altLang="en-US" smtClean="0"/>
              <a:t>‹#›</a:t>
            </a:fld>
            <a:endParaRPr lang="zh-CN" altLang="en-US"/>
          </a:p>
        </p:txBody>
      </p:sp>
    </p:spTree>
    <p:extLst>
      <p:ext uri="{BB962C8B-B14F-4D97-AF65-F5344CB8AC3E}">
        <p14:creationId xmlns:p14="http://schemas.microsoft.com/office/powerpoint/2010/main" val="41261997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B532AA3-F0D2-4CBC-AF56-20C6195D4F5E}"/>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8CDCD953-F161-4CE9-A0A8-914F1ADD2CD8}"/>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EE559295-97AF-4BD9-A650-B877A12A4E7B}"/>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4E51D9F2-05C3-4490-B9B8-76CD03C710D2}"/>
              </a:ext>
            </a:extLst>
          </p:cNvPr>
          <p:cNvSpPr>
            <a:spLocks noGrp="1"/>
          </p:cNvSpPr>
          <p:nvPr>
            <p:ph type="dt" sz="half" idx="10"/>
          </p:nvPr>
        </p:nvSpPr>
        <p:spPr/>
        <p:txBody>
          <a:bodyPr/>
          <a:lstStyle/>
          <a:p>
            <a:fld id="{15C5FA69-5F49-46B6-A3F8-F9390501A43A}" type="datetimeFigureOut">
              <a:rPr lang="zh-CN" altLang="en-US" smtClean="0"/>
              <a:t>2019/10/8</a:t>
            </a:fld>
            <a:endParaRPr lang="zh-CN" altLang="en-US"/>
          </a:p>
        </p:txBody>
      </p:sp>
      <p:sp>
        <p:nvSpPr>
          <p:cNvPr id="6" name="页脚占位符 5">
            <a:extLst>
              <a:ext uri="{FF2B5EF4-FFF2-40B4-BE49-F238E27FC236}">
                <a16:creationId xmlns="" xmlns:a16="http://schemas.microsoft.com/office/drawing/2014/main" id="{883E7BC4-D562-4A62-BC10-71E3D1B14E76}"/>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FC7BDC67-140A-445F-B0E5-C6A62C0FC211}"/>
              </a:ext>
            </a:extLst>
          </p:cNvPr>
          <p:cNvSpPr>
            <a:spLocks noGrp="1"/>
          </p:cNvSpPr>
          <p:nvPr>
            <p:ph type="sldNum" sz="quarter" idx="12"/>
          </p:nvPr>
        </p:nvSpPr>
        <p:spPr/>
        <p:txBody>
          <a:bodyPr/>
          <a:lstStyle/>
          <a:p>
            <a:fld id="{D248BA4E-7333-4AAE-83A2-A259884D50A0}" type="slidenum">
              <a:rPr lang="zh-CN" altLang="en-US" smtClean="0"/>
              <a:t>‹#›</a:t>
            </a:fld>
            <a:endParaRPr lang="zh-CN" altLang="en-US"/>
          </a:p>
        </p:txBody>
      </p:sp>
    </p:spTree>
    <p:extLst>
      <p:ext uri="{BB962C8B-B14F-4D97-AF65-F5344CB8AC3E}">
        <p14:creationId xmlns:p14="http://schemas.microsoft.com/office/powerpoint/2010/main" val="125888078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EC2AE9B-E316-40C3-9CE2-160F67B5CB3A}"/>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2E74CA28-7DF8-4FD8-9716-2C2BF17FE56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1C31FAA6-1342-4502-9AEC-F2BD2618D37A}"/>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9135F931-9C2F-4AE3-A603-3589D5BEFBB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7D1D6027-12EC-43CC-8578-CB61CA060EE1}"/>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DFEB3207-B62B-40B9-ACA5-BC0D0ABFF1D6}"/>
              </a:ext>
            </a:extLst>
          </p:cNvPr>
          <p:cNvSpPr>
            <a:spLocks noGrp="1"/>
          </p:cNvSpPr>
          <p:nvPr>
            <p:ph type="dt" sz="half" idx="10"/>
          </p:nvPr>
        </p:nvSpPr>
        <p:spPr/>
        <p:txBody>
          <a:bodyPr/>
          <a:lstStyle/>
          <a:p>
            <a:fld id="{15C5FA69-5F49-46B6-A3F8-F9390501A43A}" type="datetimeFigureOut">
              <a:rPr lang="zh-CN" altLang="en-US" smtClean="0"/>
              <a:t>2019/10/8</a:t>
            </a:fld>
            <a:endParaRPr lang="zh-CN" altLang="en-US"/>
          </a:p>
        </p:txBody>
      </p:sp>
      <p:sp>
        <p:nvSpPr>
          <p:cNvPr id="8" name="页脚占位符 7">
            <a:extLst>
              <a:ext uri="{FF2B5EF4-FFF2-40B4-BE49-F238E27FC236}">
                <a16:creationId xmlns="" xmlns:a16="http://schemas.microsoft.com/office/drawing/2014/main" id="{6ED95A3E-EF13-4444-85CC-99D91A225B17}"/>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750AC6D7-D0C3-413D-BD4A-A75771FC62EE}"/>
              </a:ext>
            </a:extLst>
          </p:cNvPr>
          <p:cNvSpPr>
            <a:spLocks noGrp="1"/>
          </p:cNvSpPr>
          <p:nvPr>
            <p:ph type="sldNum" sz="quarter" idx="12"/>
          </p:nvPr>
        </p:nvSpPr>
        <p:spPr/>
        <p:txBody>
          <a:bodyPr/>
          <a:lstStyle/>
          <a:p>
            <a:fld id="{D248BA4E-7333-4AAE-83A2-A259884D50A0}" type="slidenum">
              <a:rPr lang="zh-CN" altLang="en-US" smtClean="0"/>
              <a:t>‹#›</a:t>
            </a:fld>
            <a:endParaRPr lang="zh-CN" altLang="en-US"/>
          </a:p>
        </p:txBody>
      </p:sp>
    </p:spTree>
    <p:extLst>
      <p:ext uri="{BB962C8B-B14F-4D97-AF65-F5344CB8AC3E}">
        <p14:creationId xmlns:p14="http://schemas.microsoft.com/office/powerpoint/2010/main" val="10481841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2CE26B0-EF5E-4794-924D-88225F47D708}"/>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A52F39AC-731F-4F79-9D7B-F59DEB4B9414}"/>
              </a:ext>
            </a:extLst>
          </p:cNvPr>
          <p:cNvSpPr>
            <a:spLocks noGrp="1"/>
          </p:cNvSpPr>
          <p:nvPr>
            <p:ph type="dt" sz="half" idx="10"/>
          </p:nvPr>
        </p:nvSpPr>
        <p:spPr/>
        <p:txBody>
          <a:bodyPr/>
          <a:lstStyle/>
          <a:p>
            <a:fld id="{15C5FA69-5F49-46B6-A3F8-F9390501A43A}" type="datetimeFigureOut">
              <a:rPr lang="zh-CN" altLang="en-US" smtClean="0"/>
              <a:t>2019/10/8</a:t>
            </a:fld>
            <a:endParaRPr lang="zh-CN" altLang="en-US"/>
          </a:p>
        </p:txBody>
      </p:sp>
      <p:sp>
        <p:nvSpPr>
          <p:cNvPr id="4" name="页脚占位符 3">
            <a:extLst>
              <a:ext uri="{FF2B5EF4-FFF2-40B4-BE49-F238E27FC236}">
                <a16:creationId xmlns="" xmlns:a16="http://schemas.microsoft.com/office/drawing/2014/main" id="{3988C50C-3589-4144-AE42-F28DD576984A}"/>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9154D0CD-951A-4E2B-8FB5-8640DB2D9B90}"/>
              </a:ext>
            </a:extLst>
          </p:cNvPr>
          <p:cNvSpPr>
            <a:spLocks noGrp="1"/>
          </p:cNvSpPr>
          <p:nvPr>
            <p:ph type="sldNum" sz="quarter" idx="12"/>
          </p:nvPr>
        </p:nvSpPr>
        <p:spPr/>
        <p:txBody>
          <a:bodyPr/>
          <a:lstStyle/>
          <a:p>
            <a:fld id="{D248BA4E-7333-4AAE-83A2-A259884D50A0}" type="slidenum">
              <a:rPr lang="zh-CN" altLang="en-US" smtClean="0"/>
              <a:t>‹#›</a:t>
            </a:fld>
            <a:endParaRPr lang="zh-CN" altLang="en-US"/>
          </a:p>
        </p:txBody>
      </p:sp>
    </p:spTree>
    <p:extLst>
      <p:ext uri="{BB962C8B-B14F-4D97-AF65-F5344CB8AC3E}">
        <p14:creationId xmlns:p14="http://schemas.microsoft.com/office/powerpoint/2010/main" val="20247069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2F279CF-364E-414C-B102-513467BDD31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5BD93EFE-B44C-4954-B6CA-A9EFF4E61E9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9E04F3F1-B0E8-4219-B436-DB798D0D67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E030EAEC-95B6-4416-9236-00560E9A3176}"/>
              </a:ext>
            </a:extLst>
          </p:cNvPr>
          <p:cNvSpPr>
            <a:spLocks noGrp="1"/>
          </p:cNvSpPr>
          <p:nvPr>
            <p:ph type="dt" sz="half" idx="10"/>
          </p:nvPr>
        </p:nvSpPr>
        <p:spPr/>
        <p:txBody>
          <a:bodyPr/>
          <a:lstStyle/>
          <a:p>
            <a:fld id="{15C5FA69-5F49-46B6-A3F8-F9390501A43A}" type="datetimeFigureOut">
              <a:rPr lang="zh-CN" altLang="en-US" smtClean="0"/>
              <a:t>2019/10/8</a:t>
            </a:fld>
            <a:endParaRPr lang="zh-CN" altLang="en-US"/>
          </a:p>
        </p:txBody>
      </p:sp>
      <p:sp>
        <p:nvSpPr>
          <p:cNvPr id="6" name="页脚占位符 5">
            <a:extLst>
              <a:ext uri="{FF2B5EF4-FFF2-40B4-BE49-F238E27FC236}">
                <a16:creationId xmlns="" xmlns:a16="http://schemas.microsoft.com/office/drawing/2014/main" id="{5DDF9EA7-6FA7-4151-B3B1-827E4F421E3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B6C818BC-2B7C-4AA2-B333-B15352A54A00}"/>
              </a:ext>
            </a:extLst>
          </p:cNvPr>
          <p:cNvSpPr>
            <a:spLocks noGrp="1"/>
          </p:cNvSpPr>
          <p:nvPr>
            <p:ph type="sldNum" sz="quarter" idx="12"/>
          </p:nvPr>
        </p:nvSpPr>
        <p:spPr/>
        <p:txBody>
          <a:bodyPr/>
          <a:lstStyle/>
          <a:p>
            <a:fld id="{D248BA4E-7333-4AAE-83A2-A259884D50A0}" type="slidenum">
              <a:rPr lang="zh-CN" altLang="en-US" smtClean="0"/>
              <a:t>‹#›</a:t>
            </a:fld>
            <a:endParaRPr lang="zh-CN" altLang="en-US"/>
          </a:p>
        </p:txBody>
      </p:sp>
    </p:spTree>
    <p:extLst>
      <p:ext uri="{BB962C8B-B14F-4D97-AF65-F5344CB8AC3E}">
        <p14:creationId xmlns:p14="http://schemas.microsoft.com/office/powerpoint/2010/main" val="42284804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A8ED85F-5260-4C69-A7DC-9DAD3647889A}"/>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6AE70C48-5C6A-49E9-81CF-094AD267A21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C037F1A1-EF4E-4C8A-BC11-1DBC283029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FCED1A3A-D92A-49D0-822D-3B7E43F50C37}"/>
              </a:ext>
            </a:extLst>
          </p:cNvPr>
          <p:cNvSpPr>
            <a:spLocks noGrp="1"/>
          </p:cNvSpPr>
          <p:nvPr>
            <p:ph type="dt" sz="half" idx="10"/>
          </p:nvPr>
        </p:nvSpPr>
        <p:spPr/>
        <p:txBody>
          <a:bodyPr/>
          <a:lstStyle/>
          <a:p>
            <a:fld id="{15C5FA69-5F49-46B6-A3F8-F9390501A43A}" type="datetimeFigureOut">
              <a:rPr lang="zh-CN" altLang="en-US" smtClean="0"/>
              <a:t>2019/10/8</a:t>
            </a:fld>
            <a:endParaRPr lang="zh-CN" altLang="en-US"/>
          </a:p>
        </p:txBody>
      </p:sp>
      <p:sp>
        <p:nvSpPr>
          <p:cNvPr id="6" name="页脚占位符 5">
            <a:extLst>
              <a:ext uri="{FF2B5EF4-FFF2-40B4-BE49-F238E27FC236}">
                <a16:creationId xmlns="" xmlns:a16="http://schemas.microsoft.com/office/drawing/2014/main" id="{F3220970-04E6-44A2-8A07-104A36F1CB9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880A084B-45A2-4246-A8A2-3F1D4E50D828}"/>
              </a:ext>
            </a:extLst>
          </p:cNvPr>
          <p:cNvSpPr>
            <a:spLocks noGrp="1"/>
          </p:cNvSpPr>
          <p:nvPr>
            <p:ph type="sldNum" sz="quarter" idx="12"/>
          </p:nvPr>
        </p:nvSpPr>
        <p:spPr/>
        <p:txBody>
          <a:bodyPr/>
          <a:lstStyle/>
          <a:p>
            <a:fld id="{D248BA4E-7333-4AAE-83A2-A259884D50A0}" type="slidenum">
              <a:rPr lang="zh-CN" altLang="en-US" smtClean="0"/>
              <a:t>‹#›</a:t>
            </a:fld>
            <a:endParaRPr lang="zh-CN" altLang="en-US"/>
          </a:p>
        </p:txBody>
      </p:sp>
    </p:spTree>
    <p:extLst>
      <p:ext uri="{BB962C8B-B14F-4D97-AF65-F5344CB8AC3E}">
        <p14:creationId xmlns:p14="http://schemas.microsoft.com/office/powerpoint/2010/main" val="21624947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422F932-91E6-49E8-856F-DC0319383FE2}"/>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EA96416B-DBA1-4838-AB5E-9F50627E50F7}"/>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272380E1-CC87-4816-A1BF-A7D824823245}"/>
              </a:ext>
            </a:extLst>
          </p:cNvPr>
          <p:cNvSpPr>
            <a:spLocks noGrp="1"/>
          </p:cNvSpPr>
          <p:nvPr>
            <p:ph type="dt" sz="half" idx="10"/>
          </p:nvPr>
        </p:nvSpPr>
        <p:spPr/>
        <p:txBody>
          <a:bodyPr/>
          <a:lstStyle/>
          <a:p>
            <a:fld id="{15C5FA69-5F49-46B6-A3F8-F9390501A43A}" type="datetimeFigureOut">
              <a:rPr lang="zh-CN" altLang="en-US" smtClean="0"/>
              <a:t>2019/10/8</a:t>
            </a:fld>
            <a:endParaRPr lang="zh-CN" altLang="en-US"/>
          </a:p>
        </p:txBody>
      </p:sp>
      <p:sp>
        <p:nvSpPr>
          <p:cNvPr id="5" name="页脚占位符 4">
            <a:extLst>
              <a:ext uri="{FF2B5EF4-FFF2-40B4-BE49-F238E27FC236}">
                <a16:creationId xmlns="" xmlns:a16="http://schemas.microsoft.com/office/drawing/2014/main" id="{7F2A4B8B-F5C9-4433-BD45-87854BE7F21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CB08C2C6-A203-4074-8A4A-254DFE145FBB}"/>
              </a:ext>
            </a:extLst>
          </p:cNvPr>
          <p:cNvSpPr>
            <a:spLocks noGrp="1"/>
          </p:cNvSpPr>
          <p:nvPr>
            <p:ph type="sldNum" sz="quarter" idx="12"/>
          </p:nvPr>
        </p:nvSpPr>
        <p:spPr/>
        <p:txBody>
          <a:bodyPr/>
          <a:lstStyle/>
          <a:p>
            <a:fld id="{D248BA4E-7333-4AAE-83A2-A259884D50A0}" type="slidenum">
              <a:rPr lang="zh-CN" altLang="en-US" smtClean="0"/>
              <a:t>‹#›</a:t>
            </a:fld>
            <a:endParaRPr lang="zh-CN" altLang="en-US"/>
          </a:p>
        </p:txBody>
      </p:sp>
    </p:spTree>
    <p:extLst>
      <p:ext uri="{BB962C8B-B14F-4D97-AF65-F5344CB8AC3E}">
        <p14:creationId xmlns:p14="http://schemas.microsoft.com/office/powerpoint/2010/main" val="34442872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DB4B2A97-ADBC-49E9-A998-3DA274755E20}"/>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C388B553-A3BF-40C1-9778-B15379689B0D}"/>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29CB92E3-613B-436F-8154-53442E5B5B7F}"/>
              </a:ext>
            </a:extLst>
          </p:cNvPr>
          <p:cNvSpPr>
            <a:spLocks noGrp="1"/>
          </p:cNvSpPr>
          <p:nvPr>
            <p:ph type="dt" sz="half" idx="10"/>
          </p:nvPr>
        </p:nvSpPr>
        <p:spPr/>
        <p:txBody>
          <a:bodyPr/>
          <a:lstStyle/>
          <a:p>
            <a:fld id="{15C5FA69-5F49-46B6-A3F8-F9390501A43A}" type="datetimeFigureOut">
              <a:rPr lang="zh-CN" altLang="en-US" smtClean="0"/>
              <a:t>2019/10/8</a:t>
            </a:fld>
            <a:endParaRPr lang="zh-CN" altLang="en-US"/>
          </a:p>
        </p:txBody>
      </p:sp>
      <p:sp>
        <p:nvSpPr>
          <p:cNvPr id="5" name="页脚占位符 4">
            <a:extLst>
              <a:ext uri="{FF2B5EF4-FFF2-40B4-BE49-F238E27FC236}">
                <a16:creationId xmlns="" xmlns:a16="http://schemas.microsoft.com/office/drawing/2014/main" id="{D8276FFF-11CF-4B0B-A1B4-8853DB06F69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B4EAE579-9CB5-4433-BC03-EE60A9A03BAF}"/>
              </a:ext>
            </a:extLst>
          </p:cNvPr>
          <p:cNvSpPr>
            <a:spLocks noGrp="1"/>
          </p:cNvSpPr>
          <p:nvPr>
            <p:ph type="sldNum" sz="quarter" idx="12"/>
          </p:nvPr>
        </p:nvSpPr>
        <p:spPr/>
        <p:txBody>
          <a:bodyPr/>
          <a:lstStyle/>
          <a:p>
            <a:fld id="{D248BA4E-7333-4AAE-83A2-A259884D50A0}" type="slidenum">
              <a:rPr lang="zh-CN" altLang="en-US" smtClean="0"/>
              <a:t>‹#›</a:t>
            </a:fld>
            <a:endParaRPr lang="zh-CN" altLang="en-US"/>
          </a:p>
        </p:txBody>
      </p:sp>
    </p:spTree>
    <p:extLst>
      <p:ext uri="{BB962C8B-B14F-4D97-AF65-F5344CB8AC3E}">
        <p14:creationId xmlns:p14="http://schemas.microsoft.com/office/powerpoint/2010/main" val="26660243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0007049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2C2E6031-6BE3-4912-9088-819B10B8D054}"/>
              </a:ext>
            </a:extLst>
          </p:cNvPr>
          <p:cNvSpPr>
            <a:spLocks noGrp="1"/>
          </p:cNvSpPr>
          <p:nvPr>
            <p:ph type="dt" sz="half" idx="10"/>
          </p:nvPr>
        </p:nvSpPr>
        <p:spPr/>
        <p:txBody>
          <a:bodyPr/>
          <a:lstStyle/>
          <a:p>
            <a:fld id="{15C5FA69-5F49-46B6-A3F8-F9390501A43A}" type="datetimeFigureOut">
              <a:rPr lang="zh-CN" altLang="en-US" smtClean="0"/>
              <a:t>2019/10/8</a:t>
            </a:fld>
            <a:endParaRPr lang="zh-CN" altLang="en-US"/>
          </a:p>
        </p:txBody>
      </p:sp>
      <p:sp>
        <p:nvSpPr>
          <p:cNvPr id="3" name="页脚占位符 2">
            <a:extLst>
              <a:ext uri="{FF2B5EF4-FFF2-40B4-BE49-F238E27FC236}">
                <a16:creationId xmlns="" xmlns:a16="http://schemas.microsoft.com/office/drawing/2014/main" id="{BD9756F2-E756-4CBF-B0DA-BB1BFEBAE3DD}"/>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AC22665E-9FB0-4B34-819B-E7FD72218AD2}"/>
              </a:ext>
            </a:extLst>
          </p:cNvPr>
          <p:cNvSpPr>
            <a:spLocks noGrp="1"/>
          </p:cNvSpPr>
          <p:nvPr>
            <p:ph type="sldNum" sz="quarter" idx="12"/>
          </p:nvPr>
        </p:nvSpPr>
        <p:spPr/>
        <p:txBody>
          <a:bodyPr/>
          <a:lstStyle/>
          <a:p>
            <a:fld id="{D248BA4E-7333-4AAE-83A2-A259884D50A0}" type="slidenum">
              <a:rPr lang="zh-CN" altLang="en-US" smtClean="0"/>
              <a:t>‹#›</a:t>
            </a:fld>
            <a:endParaRPr lang="zh-CN" altLang="en-US"/>
          </a:p>
        </p:txBody>
      </p:sp>
      <p:pic>
        <p:nvPicPr>
          <p:cNvPr id="6" name="图片 5">
            <a:extLst>
              <a:ext uri="{FF2B5EF4-FFF2-40B4-BE49-F238E27FC236}">
                <a16:creationId xmlns="" xmlns:a16="http://schemas.microsoft.com/office/drawing/2014/main" id="{7CD315C4-8344-4BE4-A118-7CEA1D50AB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3572" y="4423106"/>
            <a:ext cx="12192000" cy="2434894"/>
          </a:xfrm>
          <a:prstGeom prst="rect">
            <a:avLst/>
          </a:prstGeom>
        </p:spPr>
      </p:pic>
    </p:spTree>
    <p:extLst>
      <p:ext uri="{BB962C8B-B14F-4D97-AF65-F5344CB8AC3E}">
        <p14:creationId xmlns:p14="http://schemas.microsoft.com/office/powerpoint/2010/main" val="30366020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2C2E6031-6BE3-4912-9088-819B10B8D054}"/>
              </a:ext>
            </a:extLst>
          </p:cNvPr>
          <p:cNvSpPr>
            <a:spLocks noGrp="1"/>
          </p:cNvSpPr>
          <p:nvPr>
            <p:ph type="dt" sz="half" idx="10"/>
          </p:nvPr>
        </p:nvSpPr>
        <p:spPr/>
        <p:txBody>
          <a:bodyPr/>
          <a:lstStyle/>
          <a:p>
            <a:fld id="{15C5FA69-5F49-46B6-A3F8-F9390501A43A}" type="datetimeFigureOut">
              <a:rPr lang="zh-CN" altLang="en-US" smtClean="0"/>
              <a:t>2019/10/8</a:t>
            </a:fld>
            <a:endParaRPr lang="zh-CN" altLang="en-US"/>
          </a:p>
        </p:txBody>
      </p:sp>
      <p:sp>
        <p:nvSpPr>
          <p:cNvPr id="3" name="页脚占位符 2">
            <a:extLst>
              <a:ext uri="{FF2B5EF4-FFF2-40B4-BE49-F238E27FC236}">
                <a16:creationId xmlns="" xmlns:a16="http://schemas.microsoft.com/office/drawing/2014/main" id="{BD9756F2-E756-4CBF-B0DA-BB1BFEBAE3DD}"/>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AC22665E-9FB0-4B34-819B-E7FD72218AD2}"/>
              </a:ext>
            </a:extLst>
          </p:cNvPr>
          <p:cNvSpPr>
            <a:spLocks noGrp="1"/>
          </p:cNvSpPr>
          <p:nvPr>
            <p:ph type="sldNum" sz="quarter" idx="12"/>
          </p:nvPr>
        </p:nvSpPr>
        <p:spPr/>
        <p:txBody>
          <a:bodyPr/>
          <a:lstStyle/>
          <a:p>
            <a:fld id="{D248BA4E-7333-4AAE-83A2-A259884D50A0}" type="slidenum">
              <a:rPr lang="zh-CN" altLang="en-US" smtClean="0"/>
              <a:t>‹#›</a:t>
            </a:fld>
            <a:endParaRPr lang="zh-CN" altLang="en-US"/>
          </a:p>
        </p:txBody>
      </p:sp>
    </p:spTree>
    <p:extLst>
      <p:ext uri="{BB962C8B-B14F-4D97-AF65-F5344CB8AC3E}">
        <p14:creationId xmlns:p14="http://schemas.microsoft.com/office/powerpoint/2010/main" val="20104206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6_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2C2E6031-6BE3-4912-9088-819B10B8D054}"/>
              </a:ext>
            </a:extLst>
          </p:cNvPr>
          <p:cNvSpPr>
            <a:spLocks noGrp="1"/>
          </p:cNvSpPr>
          <p:nvPr>
            <p:ph type="dt" sz="half" idx="10"/>
          </p:nvPr>
        </p:nvSpPr>
        <p:spPr/>
        <p:txBody>
          <a:bodyPr/>
          <a:lstStyle/>
          <a:p>
            <a:fld id="{15C5FA69-5F49-46B6-A3F8-F9390501A43A}" type="datetimeFigureOut">
              <a:rPr lang="zh-CN" altLang="en-US" smtClean="0"/>
              <a:t>2019/10/8</a:t>
            </a:fld>
            <a:endParaRPr lang="zh-CN" altLang="en-US"/>
          </a:p>
        </p:txBody>
      </p:sp>
      <p:sp>
        <p:nvSpPr>
          <p:cNvPr id="3" name="页脚占位符 2">
            <a:extLst>
              <a:ext uri="{FF2B5EF4-FFF2-40B4-BE49-F238E27FC236}">
                <a16:creationId xmlns="" xmlns:a16="http://schemas.microsoft.com/office/drawing/2014/main" id="{BD9756F2-E756-4CBF-B0DA-BB1BFEBAE3DD}"/>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AC22665E-9FB0-4B34-819B-E7FD72218AD2}"/>
              </a:ext>
            </a:extLst>
          </p:cNvPr>
          <p:cNvSpPr>
            <a:spLocks noGrp="1"/>
          </p:cNvSpPr>
          <p:nvPr>
            <p:ph type="sldNum" sz="quarter" idx="12"/>
          </p:nvPr>
        </p:nvSpPr>
        <p:spPr/>
        <p:txBody>
          <a:bodyPr/>
          <a:lstStyle/>
          <a:p>
            <a:fld id="{D248BA4E-7333-4AAE-83A2-A259884D50A0}" type="slidenum">
              <a:rPr lang="zh-CN" altLang="en-US" smtClean="0"/>
              <a:t>‹#›</a:t>
            </a:fld>
            <a:endParaRPr lang="zh-CN" altLang="en-US"/>
          </a:p>
        </p:txBody>
      </p:sp>
    </p:spTree>
    <p:extLst>
      <p:ext uri="{BB962C8B-B14F-4D97-AF65-F5344CB8AC3E}">
        <p14:creationId xmlns:p14="http://schemas.microsoft.com/office/powerpoint/2010/main" val="33718856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2C2E6031-6BE3-4912-9088-819B10B8D054}"/>
              </a:ext>
            </a:extLst>
          </p:cNvPr>
          <p:cNvSpPr>
            <a:spLocks noGrp="1"/>
          </p:cNvSpPr>
          <p:nvPr>
            <p:ph type="dt" sz="half" idx="10"/>
          </p:nvPr>
        </p:nvSpPr>
        <p:spPr/>
        <p:txBody>
          <a:bodyPr/>
          <a:lstStyle/>
          <a:p>
            <a:fld id="{15C5FA69-5F49-46B6-A3F8-F9390501A43A}" type="datetimeFigureOut">
              <a:rPr lang="zh-CN" altLang="en-US" smtClean="0"/>
              <a:t>2019/10/8</a:t>
            </a:fld>
            <a:endParaRPr lang="zh-CN" altLang="en-US"/>
          </a:p>
        </p:txBody>
      </p:sp>
      <p:sp>
        <p:nvSpPr>
          <p:cNvPr id="3" name="页脚占位符 2">
            <a:extLst>
              <a:ext uri="{FF2B5EF4-FFF2-40B4-BE49-F238E27FC236}">
                <a16:creationId xmlns="" xmlns:a16="http://schemas.microsoft.com/office/drawing/2014/main" id="{BD9756F2-E756-4CBF-B0DA-BB1BFEBAE3DD}"/>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AC22665E-9FB0-4B34-819B-E7FD72218AD2}"/>
              </a:ext>
            </a:extLst>
          </p:cNvPr>
          <p:cNvSpPr>
            <a:spLocks noGrp="1"/>
          </p:cNvSpPr>
          <p:nvPr>
            <p:ph type="sldNum" sz="quarter" idx="12"/>
          </p:nvPr>
        </p:nvSpPr>
        <p:spPr/>
        <p:txBody>
          <a:bodyPr/>
          <a:lstStyle/>
          <a:p>
            <a:fld id="{D248BA4E-7333-4AAE-83A2-A259884D50A0}" type="slidenum">
              <a:rPr lang="zh-CN" altLang="en-US" smtClean="0"/>
              <a:t>‹#›</a:t>
            </a:fld>
            <a:endParaRPr lang="zh-CN" altLang="en-US"/>
          </a:p>
        </p:txBody>
      </p:sp>
      <p:sp>
        <p:nvSpPr>
          <p:cNvPr id="5" name="文本框 4">
            <a:extLst>
              <a:ext uri="{FF2B5EF4-FFF2-40B4-BE49-F238E27FC236}">
                <a16:creationId xmlns="" xmlns:a16="http://schemas.microsoft.com/office/drawing/2014/main" id="{75C542E7-0184-45B6-AA47-A8BD26B96C6E}"/>
              </a:ext>
            </a:extLst>
          </p:cNvPr>
          <p:cNvSpPr txBox="1"/>
          <p:nvPr userDrawn="1"/>
        </p:nvSpPr>
        <p:spPr>
          <a:xfrm>
            <a:off x="401900" y="193770"/>
            <a:ext cx="4800600" cy="646331"/>
          </a:xfrm>
          <a:prstGeom prst="rect">
            <a:avLst/>
          </a:prstGeom>
          <a:noFill/>
        </p:spPr>
        <p:txBody>
          <a:bodyPr wrap="square" rtlCol="0">
            <a:spAutoFit/>
          </a:bodyPr>
          <a:lstStyle/>
          <a:p>
            <a:r>
              <a:rPr lang="en-US" altLang="zh-CN" sz="3600" b="1" dirty="0">
                <a:solidFill>
                  <a:schemeClr val="tx1">
                    <a:lumMod val="65000"/>
                    <a:lumOff val="35000"/>
                  </a:schemeClr>
                </a:solidFill>
                <a:latin typeface="思源黑体 CN Bold" panose="020B0800000000000000" pitchFamily="34" charset="-122"/>
                <a:ea typeface="思源黑体 CN Bold" panose="020B0800000000000000" pitchFamily="34" charset="-122"/>
              </a:rPr>
              <a:t>——</a:t>
            </a:r>
            <a:r>
              <a:rPr lang="zh-CN" altLang="en-US" sz="3600" b="1" dirty="0">
                <a:solidFill>
                  <a:schemeClr val="tx1">
                    <a:lumMod val="65000"/>
                    <a:lumOff val="35000"/>
                  </a:schemeClr>
                </a:solidFill>
                <a:latin typeface="思源黑体 CN Bold" panose="020B0800000000000000" pitchFamily="34" charset="-122"/>
                <a:ea typeface="思源黑体 CN Bold" panose="020B0800000000000000" pitchFamily="34" charset="-122"/>
              </a:rPr>
              <a:t>添加标题</a:t>
            </a:r>
            <a:r>
              <a:rPr lang="en-US" altLang="zh-CN" sz="3600" b="1" dirty="0">
                <a:solidFill>
                  <a:schemeClr val="tx1">
                    <a:lumMod val="65000"/>
                    <a:lumOff val="35000"/>
                  </a:schemeClr>
                </a:solidFill>
                <a:latin typeface="思源黑体 CN Bold" panose="020B0800000000000000" pitchFamily="34" charset="-122"/>
                <a:ea typeface="思源黑体 CN Bold" panose="020B0800000000000000" pitchFamily="34" charset="-122"/>
              </a:rPr>
              <a:t>——</a:t>
            </a:r>
            <a:endParaRPr lang="zh-CN" altLang="en-US" sz="3600" b="1" dirty="0">
              <a:solidFill>
                <a:schemeClr val="tx1">
                  <a:lumMod val="65000"/>
                  <a:lumOff val="35000"/>
                </a:schemeClr>
              </a:solidFill>
              <a:latin typeface="思源黑体 CN Bold" panose="020B0800000000000000" pitchFamily="34" charset="-122"/>
              <a:ea typeface="思源黑体 CN Bold" panose="020B0800000000000000" pitchFamily="34" charset="-122"/>
            </a:endParaRPr>
          </a:p>
        </p:txBody>
      </p:sp>
    </p:spTree>
    <p:extLst>
      <p:ext uri="{BB962C8B-B14F-4D97-AF65-F5344CB8AC3E}">
        <p14:creationId xmlns:p14="http://schemas.microsoft.com/office/powerpoint/2010/main" val="2401447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3_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2C2E6031-6BE3-4912-9088-819B10B8D054}"/>
              </a:ext>
            </a:extLst>
          </p:cNvPr>
          <p:cNvSpPr>
            <a:spLocks noGrp="1"/>
          </p:cNvSpPr>
          <p:nvPr>
            <p:ph type="dt" sz="half" idx="10"/>
          </p:nvPr>
        </p:nvSpPr>
        <p:spPr/>
        <p:txBody>
          <a:bodyPr/>
          <a:lstStyle/>
          <a:p>
            <a:fld id="{15C5FA69-5F49-46B6-A3F8-F9390501A43A}" type="datetimeFigureOut">
              <a:rPr lang="zh-CN" altLang="en-US" smtClean="0"/>
              <a:t>2019/10/8</a:t>
            </a:fld>
            <a:endParaRPr lang="zh-CN" altLang="en-US"/>
          </a:p>
        </p:txBody>
      </p:sp>
      <p:sp>
        <p:nvSpPr>
          <p:cNvPr id="3" name="页脚占位符 2">
            <a:extLst>
              <a:ext uri="{FF2B5EF4-FFF2-40B4-BE49-F238E27FC236}">
                <a16:creationId xmlns="" xmlns:a16="http://schemas.microsoft.com/office/drawing/2014/main" id="{BD9756F2-E756-4CBF-B0DA-BB1BFEBAE3DD}"/>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AC22665E-9FB0-4B34-819B-E7FD72218AD2}"/>
              </a:ext>
            </a:extLst>
          </p:cNvPr>
          <p:cNvSpPr>
            <a:spLocks noGrp="1"/>
          </p:cNvSpPr>
          <p:nvPr>
            <p:ph type="sldNum" sz="quarter" idx="12"/>
          </p:nvPr>
        </p:nvSpPr>
        <p:spPr/>
        <p:txBody>
          <a:bodyPr/>
          <a:lstStyle/>
          <a:p>
            <a:fld id="{D248BA4E-7333-4AAE-83A2-A259884D50A0}" type="slidenum">
              <a:rPr lang="zh-CN" altLang="en-US" smtClean="0"/>
              <a:t>‹#›</a:t>
            </a:fld>
            <a:endParaRPr lang="zh-CN" altLang="en-US"/>
          </a:p>
        </p:txBody>
      </p:sp>
    </p:spTree>
    <p:extLst>
      <p:ext uri="{BB962C8B-B14F-4D97-AF65-F5344CB8AC3E}">
        <p14:creationId xmlns:p14="http://schemas.microsoft.com/office/powerpoint/2010/main" val="40258771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4_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2C2E6031-6BE3-4912-9088-819B10B8D054}"/>
              </a:ext>
            </a:extLst>
          </p:cNvPr>
          <p:cNvSpPr>
            <a:spLocks noGrp="1"/>
          </p:cNvSpPr>
          <p:nvPr>
            <p:ph type="dt" sz="half" idx="10"/>
          </p:nvPr>
        </p:nvSpPr>
        <p:spPr/>
        <p:txBody>
          <a:bodyPr/>
          <a:lstStyle/>
          <a:p>
            <a:fld id="{15C5FA69-5F49-46B6-A3F8-F9390501A43A}" type="datetimeFigureOut">
              <a:rPr lang="zh-CN" altLang="en-US" smtClean="0"/>
              <a:t>2019/10/8</a:t>
            </a:fld>
            <a:endParaRPr lang="zh-CN" altLang="en-US"/>
          </a:p>
        </p:txBody>
      </p:sp>
      <p:sp>
        <p:nvSpPr>
          <p:cNvPr id="3" name="页脚占位符 2">
            <a:extLst>
              <a:ext uri="{FF2B5EF4-FFF2-40B4-BE49-F238E27FC236}">
                <a16:creationId xmlns="" xmlns:a16="http://schemas.microsoft.com/office/drawing/2014/main" id="{BD9756F2-E756-4CBF-B0DA-BB1BFEBAE3DD}"/>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AC22665E-9FB0-4B34-819B-E7FD72218AD2}"/>
              </a:ext>
            </a:extLst>
          </p:cNvPr>
          <p:cNvSpPr>
            <a:spLocks noGrp="1"/>
          </p:cNvSpPr>
          <p:nvPr>
            <p:ph type="sldNum" sz="quarter" idx="12"/>
          </p:nvPr>
        </p:nvSpPr>
        <p:spPr/>
        <p:txBody>
          <a:bodyPr/>
          <a:lstStyle/>
          <a:p>
            <a:fld id="{D248BA4E-7333-4AAE-83A2-A259884D50A0}" type="slidenum">
              <a:rPr lang="zh-CN" altLang="en-US" smtClean="0"/>
              <a:t>‹#›</a:t>
            </a:fld>
            <a:endParaRPr lang="zh-CN" altLang="en-US"/>
          </a:p>
        </p:txBody>
      </p:sp>
    </p:spTree>
    <p:extLst>
      <p:ext uri="{BB962C8B-B14F-4D97-AF65-F5344CB8AC3E}">
        <p14:creationId xmlns:p14="http://schemas.microsoft.com/office/powerpoint/2010/main" val="7634918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5_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2C2E6031-6BE3-4912-9088-819B10B8D054}"/>
              </a:ext>
            </a:extLst>
          </p:cNvPr>
          <p:cNvSpPr>
            <a:spLocks noGrp="1"/>
          </p:cNvSpPr>
          <p:nvPr>
            <p:ph type="dt" sz="half" idx="10"/>
          </p:nvPr>
        </p:nvSpPr>
        <p:spPr/>
        <p:txBody>
          <a:bodyPr/>
          <a:lstStyle/>
          <a:p>
            <a:fld id="{15C5FA69-5F49-46B6-A3F8-F9390501A43A}" type="datetimeFigureOut">
              <a:rPr lang="zh-CN" altLang="en-US" smtClean="0"/>
              <a:t>2019/10/8</a:t>
            </a:fld>
            <a:endParaRPr lang="zh-CN" altLang="en-US"/>
          </a:p>
        </p:txBody>
      </p:sp>
      <p:sp>
        <p:nvSpPr>
          <p:cNvPr id="3" name="页脚占位符 2">
            <a:extLst>
              <a:ext uri="{FF2B5EF4-FFF2-40B4-BE49-F238E27FC236}">
                <a16:creationId xmlns="" xmlns:a16="http://schemas.microsoft.com/office/drawing/2014/main" id="{BD9756F2-E756-4CBF-B0DA-BB1BFEBAE3DD}"/>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AC22665E-9FB0-4B34-819B-E7FD72218AD2}"/>
              </a:ext>
            </a:extLst>
          </p:cNvPr>
          <p:cNvSpPr>
            <a:spLocks noGrp="1"/>
          </p:cNvSpPr>
          <p:nvPr>
            <p:ph type="sldNum" sz="quarter" idx="12"/>
          </p:nvPr>
        </p:nvSpPr>
        <p:spPr/>
        <p:txBody>
          <a:bodyPr/>
          <a:lstStyle/>
          <a:p>
            <a:fld id="{D248BA4E-7333-4AAE-83A2-A259884D50A0}" type="slidenum">
              <a:rPr lang="zh-CN" altLang="en-US" smtClean="0"/>
              <a:t>‹#›</a:t>
            </a:fld>
            <a:endParaRPr lang="zh-CN" altLang="en-US"/>
          </a:p>
        </p:txBody>
      </p:sp>
    </p:spTree>
    <p:extLst>
      <p:ext uri="{BB962C8B-B14F-4D97-AF65-F5344CB8AC3E}">
        <p14:creationId xmlns:p14="http://schemas.microsoft.com/office/powerpoint/2010/main" val="36968700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74ED113-4B42-4C4F-BEEF-D7EBBD0D44F0}"/>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91D28E38-FE72-45C7-BEA2-A1F32C437D9C}"/>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531FF53F-8855-48BB-9EEF-CCD16CFD07DE}"/>
              </a:ext>
            </a:extLst>
          </p:cNvPr>
          <p:cNvSpPr>
            <a:spLocks noGrp="1"/>
          </p:cNvSpPr>
          <p:nvPr>
            <p:ph type="dt" sz="half" idx="10"/>
          </p:nvPr>
        </p:nvSpPr>
        <p:spPr/>
        <p:txBody>
          <a:bodyPr/>
          <a:lstStyle/>
          <a:p>
            <a:fld id="{15C5FA69-5F49-46B6-A3F8-F9390501A43A}" type="datetimeFigureOut">
              <a:rPr lang="zh-CN" altLang="en-US" smtClean="0"/>
              <a:t>2019/10/8</a:t>
            </a:fld>
            <a:endParaRPr lang="zh-CN" altLang="en-US"/>
          </a:p>
        </p:txBody>
      </p:sp>
      <p:sp>
        <p:nvSpPr>
          <p:cNvPr id="5" name="页脚占位符 4">
            <a:extLst>
              <a:ext uri="{FF2B5EF4-FFF2-40B4-BE49-F238E27FC236}">
                <a16:creationId xmlns="" xmlns:a16="http://schemas.microsoft.com/office/drawing/2014/main" id="{894DE1AC-F603-4A98-A59A-99EE8E59A10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99124F62-87D7-4152-A187-2529CC88E0AC}"/>
              </a:ext>
            </a:extLst>
          </p:cNvPr>
          <p:cNvSpPr>
            <a:spLocks noGrp="1"/>
          </p:cNvSpPr>
          <p:nvPr>
            <p:ph type="sldNum" sz="quarter" idx="12"/>
          </p:nvPr>
        </p:nvSpPr>
        <p:spPr/>
        <p:txBody>
          <a:bodyPr/>
          <a:lstStyle/>
          <a:p>
            <a:fld id="{D248BA4E-7333-4AAE-83A2-A259884D50A0}" type="slidenum">
              <a:rPr lang="zh-CN" altLang="en-US" smtClean="0"/>
              <a:t>‹#›</a:t>
            </a:fld>
            <a:endParaRPr lang="zh-CN" altLang="en-US"/>
          </a:p>
        </p:txBody>
      </p:sp>
    </p:spTree>
    <p:extLst>
      <p:ext uri="{BB962C8B-B14F-4D97-AF65-F5344CB8AC3E}">
        <p14:creationId xmlns:p14="http://schemas.microsoft.com/office/powerpoint/2010/main" val="2034222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BAD72446-EA37-494D-8847-BCD85C378E0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7F2C7B7F-CF67-44B4-B706-02144F0EE49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612AFA57-3EC7-42FE-B6AB-ED4256D687C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C5FA69-5F49-46B6-A3F8-F9390501A43A}" type="datetimeFigureOut">
              <a:rPr lang="zh-CN" altLang="en-US" smtClean="0"/>
              <a:t>2019/10/8</a:t>
            </a:fld>
            <a:endParaRPr lang="zh-CN" altLang="en-US"/>
          </a:p>
        </p:txBody>
      </p:sp>
      <p:sp>
        <p:nvSpPr>
          <p:cNvPr id="5" name="页脚占位符 4">
            <a:extLst>
              <a:ext uri="{FF2B5EF4-FFF2-40B4-BE49-F238E27FC236}">
                <a16:creationId xmlns="" xmlns:a16="http://schemas.microsoft.com/office/drawing/2014/main" id="{0098DDE8-66EF-4A0B-B78D-8A244A64A6C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7345E3D9-BD5A-4087-8FC9-B37E312D92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48BA4E-7333-4AAE-83A2-A259884D50A0}" type="slidenum">
              <a:rPr lang="zh-CN" altLang="en-US" smtClean="0"/>
              <a:t>‹#›</a:t>
            </a:fld>
            <a:endParaRPr lang="zh-CN" altLang="en-US"/>
          </a:p>
        </p:txBody>
      </p:sp>
    </p:spTree>
    <p:extLst>
      <p:ext uri="{BB962C8B-B14F-4D97-AF65-F5344CB8AC3E}">
        <p14:creationId xmlns:p14="http://schemas.microsoft.com/office/powerpoint/2010/main" val="624375473"/>
      </p:ext>
    </p:extLst>
  </p:cSld>
  <p:clrMap bg1="lt1" tx1="dk1" bg2="lt2" tx2="dk2" accent1="accent1" accent2="accent2" accent3="accent3" accent4="accent4" accent5="accent5" accent6="accent6" hlink="hlink" folHlink="folHlink"/>
  <p:sldLayoutIdLst>
    <p:sldLayoutId id="2147483649" r:id="rId1"/>
    <p:sldLayoutId id="2147483655" r:id="rId2"/>
    <p:sldLayoutId id="2147483660" r:id="rId3"/>
    <p:sldLayoutId id="2147483666" r:id="rId4"/>
    <p:sldLayoutId id="2147483661" r:id="rId5"/>
    <p:sldLayoutId id="2147483662" r:id="rId6"/>
    <p:sldLayoutId id="2147483663" r:id="rId7"/>
    <p:sldLayoutId id="2147483664" r:id="rId8"/>
    <p:sldLayoutId id="2147483650" r:id="rId9"/>
    <p:sldLayoutId id="2147483651" r:id="rId10"/>
    <p:sldLayoutId id="2147483652" r:id="rId11"/>
    <p:sldLayoutId id="2147483653" r:id="rId12"/>
    <p:sldLayoutId id="2147483654" r:id="rId13"/>
    <p:sldLayoutId id="2147483656" r:id="rId14"/>
    <p:sldLayoutId id="2147483657" r:id="rId15"/>
    <p:sldLayoutId id="2147483658" r:id="rId16"/>
    <p:sldLayoutId id="2147483659" r:id="rId17"/>
    <p:sldLayoutId id="2147483665" r:id="rId18"/>
  </p:sldLayoutIdLst>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image" Target="../media/image18.sv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5.jpg"/></Relationships>
</file>

<file path=ppt/slides/_rels/slide13.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16.png"/><Relationship Id="rId7"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image" Target="../media/image22.svg"/><Relationship Id="rId5" Type="http://schemas.openxmlformats.org/officeDocument/2006/relationships/image" Target="../media/image17.png"/><Relationship Id="rId4" Type="http://schemas.openxmlformats.org/officeDocument/2006/relationships/image" Target="../media/image20.svg"/><Relationship Id="rId9" Type="http://schemas.openxmlformats.org/officeDocument/2006/relationships/image" Target="../media/image18.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5.xml"/><Relationship Id="rId5" Type="http://schemas.openxmlformats.org/officeDocument/2006/relationships/image" Target="../media/image20.png"/><Relationship Id="rId4" Type="http://schemas.openxmlformats.org/officeDocument/2006/relationships/image" Target="../media/image25.svg"/></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5.xml"/><Relationship Id="rId4" Type="http://schemas.openxmlformats.org/officeDocument/2006/relationships/image" Target="../media/image29.svg"/></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5.xml"/><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5.xml"/><Relationship Id="rId4" Type="http://schemas.openxmlformats.org/officeDocument/2006/relationships/image" Target="../media/image12.svg"/></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3.xml"/><Relationship Id="rId1" Type="http://schemas.openxmlformats.org/officeDocument/2006/relationships/slideLayout" Target="../slideLayouts/slideLayout5.xml"/><Relationship Id="rId5" Type="http://schemas.openxmlformats.org/officeDocument/2006/relationships/image" Target="../media/image28.png"/><Relationship Id="rId4" Type="http://schemas.openxmlformats.org/officeDocument/2006/relationships/image" Target="../media/image27.png"/></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1.png"/><Relationship Id="rId2" Type="http://schemas.openxmlformats.org/officeDocument/2006/relationships/notesSlide" Target="../notesSlides/notesSlide24.xml"/><Relationship Id="rId1" Type="http://schemas.openxmlformats.org/officeDocument/2006/relationships/slideLayout" Target="../slideLayouts/slideLayout5.xml"/><Relationship Id="rId6" Type="http://schemas.openxmlformats.org/officeDocument/2006/relationships/image" Target="../media/image39.svg"/><Relationship Id="rId5" Type="http://schemas.openxmlformats.org/officeDocument/2006/relationships/image" Target="../media/image30.png"/><Relationship Id="rId4" Type="http://schemas.openxmlformats.org/officeDocument/2006/relationships/image" Target="../media/image37.svg"/></Relationships>
</file>

<file path=ppt/slides/_rels/slide25.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16.png"/><Relationship Id="rId7" Type="http://schemas.openxmlformats.org/officeDocument/2006/relationships/image" Target="../media/image32.png"/><Relationship Id="rId2" Type="http://schemas.openxmlformats.org/officeDocument/2006/relationships/notesSlide" Target="../notesSlides/notesSlide25.xml"/><Relationship Id="rId1" Type="http://schemas.openxmlformats.org/officeDocument/2006/relationships/slideLayout" Target="../slideLayouts/slideLayout5.xml"/><Relationship Id="rId6" Type="http://schemas.openxmlformats.org/officeDocument/2006/relationships/image" Target="../media/image7.svg"/><Relationship Id="rId5" Type="http://schemas.openxmlformats.org/officeDocument/2006/relationships/image" Target="../media/image5.png"/><Relationship Id="rId4" Type="http://schemas.openxmlformats.org/officeDocument/2006/relationships/image" Target="../media/image20.sv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7.svg"/><Relationship Id="rId5" Type="http://schemas.openxmlformats.org/officeDocument/2006/relationships/image" Target="../media/image5.png"/><Relationship Id="rId4" Type="http://schemas.openxmlformats.org/officeDocument/2006/relationships/image" Target="../media/image5.svg"/><Relationship Id="rId9"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5.xml"/><Relationship Id="rId5" Type="http://schemas.openxmlformats.org/officeDocument/2006/relationships/image" Target="../media/image9.png"/><Relationship Id="rId4" Type="http://schemas.openxmlformats.org/officeDocument/2006/relationships/image" Target="../media/image12.sv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B811D594-8DB3-411E-B495-D9DA7D592042}"/>
              </a:ext>
            </a:extLst>
          </p:cNvPr>
          <p:cNvSpPr txBox="1"/>
          <p:nvPr/>
        </p:nvSpPr>
        <p:spPr>
          <a:xfrm>
            <a:off x="4998691" y="4184218"/>
            <a:ext cx="2194616" cy="369332"/>
          </a:xfrm>
          <a:prstGeom prst="rect">
            <a:avLst/>
          </a:prstGeom>
          <a:noFill/>
        </p:spPr>
        <p:txBody>
          <a:bodyPr wrap="square" rtlCol="0">
            <a:spAutoFit/>
          </a:bodyPr>
          <a:lstStyle/>
          <a:p>
            <a:pPr algn="ctr"/>
            <a:r>
              <a:rPr lang="zh-CN" altLang="en-US" dirty="0">
                <a:latin typeface="思源黑体 CN Medium" panose="020B0600000000000000" pitchFamily="34" charset="-122"/>
                <a:ea typeface="思源黑体 CN Medium" panose="020B0600000000000000" pitchFamily="34" charset="-122"/>
              </a:rPr>
              <a:t>汇报人</a:t>
            </a:r>
            <a:r>
              <a:rPr lang="zh-CN" altLang="en-US" dirty="0" smtClean="0">
                <a:latin typeface="思源黑体 CN Medium" panose="020B0600000000000000" pitchFamily="34" charset="-122"/>
                <a:ea typeface="思源黑体 CN Medium" panose="020B0600000000000000" pitchFamily="34" charset="-122"/>
              </a:rPr>
              <a:t>：青课</a:t>
            </a:r>
            <a:endParaRPr lang="zh-CN" altLang="en-US" dirty="0">
              <a:latin typeface="思源黑体 CN Medium" panose="020B0600000000000000" pitchFamily="34" charset="-122"/>
              <a:ea typeface="思源黑体 CN Medium" panose="020B0600000000000000" pitchFamily="34" charset="-122"/>
            </a:endParaRPr>
          </a:p>
        </p:txBody>
      </p:sp>
      <p:sp>
        <p:nvSpPr>
          <p:cNvPr id="3" name="TextBox 188">
            <a:extLst>
              <a:ext uri="{FF2B5EF4-FFF2-40B4-BE49-F238E27FC236}">
                <a16:creationId xmlns="" xmlns:a16="http://schemas.microsoft.com/office/drawing/2014/main" id="{D25C6319-71CD-419A-8331-07074704CFD7}"/>
              </a:ext>
            </a:extLst>
          </p:cNvPr>
          <p:cNvSpPr txBox="1">
            <a:spLocks noChangeArrowheads="1"/>
          </p:cNvSpPr>
          <p:nvPr/>
        </p:nvSpPr>
        <p:spPr bwMode="auto">
          <a:xfrm>
            <a:off x="4276361" y="1008426"/>
            <a:ext cx="3639278" cy="15850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US" altLang="zh-CN" sz="9600" b="1" dirty="0">
                <a:latin typeface="思源黑体 CN Heavy" panose="020B0A00000000000000" pitchFamily="34" charset="-122"/>
                <a:ea typeface="思源黑体 CN Heavy" panose="020B0A00000000000000" pitchFamily="34" charset="-122"/>
                <a:cs typeface="+mn-ea"/>
                <a:sym typeface="字魂59号-创粗黑" panose="00000500000000000000" pitchFamily="2" charset="-122"/>
              </a:rPr>
              <a:t>202X</a:t>
            </a:r>
            <a:endParaRPr lang="zh-CN" altLang="en-US" sz="9600" b="1" dirty="0">
              <a:latin typeface="思源黑体 CN Heavy" panose="020B0A00000000000000" pitchFamily="34" charset="-122"/>
              <a:ea typeface="思源黑体 CN Heavy" panose="020B0A00000000000000" pitchFamily="34" charset="-122"/>
              <a:cs typeface="+mn-ea"/>
              <a:sym typeface="字魂59号-创粗黑" panose="00000500000000000000" pitchFamily="2" charset="-122"/>
            </a:endParaRPr>
          </a:p>
        </p:txBody>
      </p:sp>
      <p:sp>
        <p:nvSpPr>
          <p:cNvPr id="4" name="文本框 6">
            <a:extLst>
              <a:ext uri="{FF2B5EF4-FFF2-40B4-BE49-F238E27FC236}">
                <a16:creationId xmlns="" xmlns:a16="http://schemas.microsoft.com/office/drawing/2014/main" id="{41FE9E7E-2A42-49F8-8B8E-99F19A662747}"/>
              </a:ext>
            </a:extLst>
          </p:cNvPr>
          <p:cNvSpPr>
            <a:spLocks noChangeArrowheads="1"/>
          </p:cNvSpPr>
          <p:nvPr/>
        </p:nvSpPr>
        <p:spPr bwMode="auto">
          <a:xfrm>
            <a:off x="2861972" y="2724196"/>
            <a:ext cx="6468054" cy="8309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altLang="en-US" sz="4800" b="1" dirty="0">
                <a:latin typeface="思源黑体 CN Heavy" panose="020B0A00000000000000" pitchFamily="34" charset="-122"/>
                <a:ea typeface="思源黑体 CN Heavy" panose="020B0A00000000000000" pitchFamily="34" charset="-122"/>
                <a:cs typeface="+mn-ea"/>
                <a:sym typeface="字魂59号-创粗黑" panose="00000500000000000000" pitchFamily="2" charset="-122"/>
              </a:rPr>
              <a:t>简约手绘风格年中总结</a:t>
            </a:r>
            <a:endParaRPr lang="en-US" altLang="zh-CN" sz="4800" b="1" dirty="0">
              <a:latin typeface="思源黑体 CN Heavy" panose="020B0A00000000000000" pitchFamily="34" charset="-122"/>
              <a:ea typeface="思源黑体 CN Heavy" panose="020B0A00000000000000" pitchFamily="34" charset="-122"/>
              <a:cs typeface="+mn-ea"/>
              <a:sym typeface="字魂59号-创粗黑" panose="00000500000000000000" pitchFamily="2" charset="-122"/>
            </a:endParaRPr>
          </a:p>
        </p:txBody>
      </p:sp>
      <p:sp>
        <p:nvSpPr>
          <p:cNvPr id="6" name="矩形 5">
            <a:extLst>
              <a:ext uri="{FF2B5EF4-FFF2-40B4-BE49-F238E27FC236}">
                <a16:creationId xmlns="" xmlns:a16="http://schemas.microsoft.com/office/drawing/2014/main" id="{C087A939-2530-4DFB-B4FC-B28C725817F5}"/>
              </a:ext>
            </a:extLst>
          </p:cNvPr>
          <p:cNvSpPr/>
          <p:nvPr/>
        </p:nvSpPr>
        <p:spPr>
          <a:xfrm>
            <a:off x="3180442" y="3648148"/>
            <a:ext cx="5831114" cy="350160"/>
          </a:xfrm>
          <a:prstGeom prst="rect">
            <a:avLst/>
          </a:prstGeom>
          <a:effectLst>
            <a:outerShdw blurRad="50800" dist="50800" dir="5400000" sx="1000" sy="1000" algn="ctr" rotWithShape="0">
              <a:srgbClr val="000000"/>
            </a:outerShdw>
          </a:effectLst>
        </p:spPr>
        <p:txBody>
          <a:bodyPr vert="horz"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250000"/>
              </a:lnSpc>
            </a:pPr>
            <a:r>
              <a:rPr lang="en-US" altLang="zh-CN" sz="800" b="0" i="0" dirty="0">
                <a:solidFill>
                  <a:schemeClr val="tx1">
                    <a:lumMod val="75000"/>
                    <a:lumOff val="25000"/>
                  </a:schemeClr>
                </a:solidFill>
                <a:effectLst/>
                <a:latin typeface="思源黑体 CN Light" panose="020B0300000000000000" pitchFamily="34" charset="-122"/>
                <a:ea typeface="思源黑体 CN Light" panose="020B0300000000000000" pitchFamily="34" charset="-122"/>
              </a:rPr>
              <a:t>There's no explanation for a tough life. There's no explanation for a tough life. There's no explanation for a tough life. </a:t>
            </a:r>
            <a:endParaRPr lang="en-US" altLang="zh-CN" sz="800" b="0" i="0" dirty="0">
              <a:solidFill>
                <a:schemeClr val="tx1">
                  <a:lumMod val="75000"/>
                  <a:lumOff val="25000"/>
                </a:schemeClr>
              </a:solidFill>
              <a:effectLst/>
              <a:latin typeface="思源黑体 CN Light" panose="020B0300000000000000" pitchFamily="34" charset="-122"/>
              <a:ea typeface="思源黑体 CN Light" panose="020B0300000000000000" pitchFamily="34" charset="-122"/>
              <a:sym typeface="+mn-ea"/>
            </a:endParaRPr>
          </a:p>
        </p:txBody>
      </p:sp>
    </p:spTree>
    <p:extLst>
      <p:ext uri="{BB962C8B-B14F-4D97-AF65-F5344CB8AC3E}">
        <p14:creationId xmlns:p14="http://schemas.microsoft.com/office/powerpoint/2010/main" val="5614289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2"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1000" fill="hold"/>
                                        <p:tgtEl>
                                          <p:spTgt spid="4"/>
                                        </p:tgtEl>
                                        <p:attrNameLst>
                                          <p:attrName>ppt_x</p:attrName>
                                        </p:attrNameLst>
                                      </p:cBhvr>
                                      <p:tavLst>
                                        <p:tav tm="0">
                                          <p:val>
                                            <p:strVal val="1+#ppt_w/2"/>
                                          </p:val>
                                        </p:tav>
                                        <p:tav tm="100000">
                                          <p:val>
                                            <p:strVal val="#ppt_x"/>
                                          </p:val>
                                        </p:tav>
                                      </p:tavLst>
                                    </p:anim>
                                    <p:anim calcmode="lin" valueType="num">
                                      <p:cBhvr additive="base">
                                        <p:cTn id="13" dur="10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2000"/>
                            </p:stCondLst>
                            <p:childTnLst>
                              <p:par>
                                <p:cTn id="15" presetID="53" presetClass="entr" presetSubtype="16"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 xmlns:a16="http://schemas.microsoft.com/office/drawing/2014/main" id="{0E5E2791-D277-4EF3-9012-6EC0BE2A56CB}"/>
              </a:ext>
            </a:extLst>
          </p:cNvPr>
          <p:cNvSpPr/>
          <p:nvPr/>
        </p:nvSpPr>
        <p:spPr>
          <a:xfrm>
            <a:off x="6096000" y="1620639"/>
            <a:ext cx="1616765" cy="164860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仓耳玄三M W05" panose="02020400000000000000" pitchFamily="18" charset="-122"/>
            </a:endParaRPr>
          </a:p>
        </p:txBody>
      </p:sp>
      <p:sp>
        <p:nvSpPr>
          <p:cNvPr id="6" name="矩形 5">
            <a:extLst>
              <a:ext uri="{FF2B5EF4-FFF2-40B4-BE49-F238E27FC236}">
                <a16:creationId xmlns="" xmlns:a16="http://schemas.microsoft.com/office/drawing/2014/main" id="{3A5E10D9-A02D-47D1-B2E9-15BCAB88DDDA}"/>
              </a:ext>
            </a:extLst>
          </p:cNvPr>
          <p:cNvSpPr/>
          <p:nvPr/>
        </p:nvSpPr>
        <p:spPr>
          <a:xfrm>
            <a:off x="7898297" y="1620639"/>
            <a:ext cx="1431234" cy="164860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仓耳玄三M W05" panose="02020400000000000000" pitchFamily="18" charset="-122"/>
            </a:endParaRPr>
          </a:p>
        </p:txBody>
      </p:sp>
      <p:sp>
        <p:nvSpPr>
          <p:cNvPr id="7" name="矩形 6">
            <a:extLst>
              <a:ext uri="{FF2B5EF4-FFF2-40B4-BE49-F238E27FC236}">
                <a16:creationId xmlns="" xmlns:a16="http://schemas.microsoft.com/office/drawing/2014/main" id="{E0326DA4-EB7C-4C97-B237-1CB8124840A2}"/>
              </a:ext>
            </a:extLst>
          </p:cNvPr>
          <p:cNvSpPr/>
          <p:nvPr/>
        </p:nvSpPr>
        <p:spPr>
          <a:xfrm>
            <a:off x="9515061" y="1616295"/>
            <a:ext cx="1616765" cy="164860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仓耳玄三M W05" panose="02020400000000000000" pitchFamily="18" charset="-122"/>
            </a:endParaRPr>
          </a:p>
        </p:txBody>
      </p:sp>
      <p:sp>
        <p:nvSpPr>
          <p:cNvPr id="8" name="文本框 7">
            <a:extLst>
              <a:ext uri="{FF2B5EF4-FFF2-40B4-BE49-F238E27FC236}">
                <a16:creationId xmlns="" xmlns:a16="http://schemas.microsoft.com/office/drawing/2014/main" id="{77E6AAA6-3C06-4382-8449-965914CD4A70}"/>
              </a:ext>
            </a:extLst>
          </p:cNvPr>
          <p:cNvSpPr txBox="1"/>
          <p:nvPr/>
        </p:nvSpPr>
        <p:spPr>
          <a:xfrm>
            <a:off x="6651078" y="1866333"/>
            <a:ext cx="876300" cy="523220"/>
          </a:xfrm>
          <a:prstGeom prst="rect">
            <a:avLst/>
          </a:prstGeom>
          <a:noFill/>
        </p:spPr>
        <p:txBody>
          <a:bodyPr wrap="square" rtlCol="0">
            <a:spAutoFit/>
          </a:bodyPr>
          <a:lstStyle/>
          <a:p>
            <a:r>
              <a:rPr lang="en-US" altLang="zh-CN" sz="2800" b="1" dirty="0">
                <a:solidFill>
                  <a:schemeClr val="bg1"/>
                </a:solidFill>
                <a:latin typeface="思源黑体 CN Bold" panose="020B0800000000000000" pitchFamily="34" charset="-122"/>
                <a:ea typeface="思源黑体 CN Bold" panose="020B0800000000000000" pitchFamily="34" charset="-122"/>
              </a:rPr>
              <a:t>01</a:t>
            </a:r>
            <a:endParaRPr lang="zh-CN" altLang="en-US" sz="2800" b="1" dirty="0">
              <a:solidFill>
                <a:schemeClr val="bg1"/>
              </a:solidFill>
              <a:latin typeface="思源黑体 CN Bold" panose="020B0800000000000000" pitchFamily="34" charset="-122"/>
              <a:ea typeface="思源黑体 CN Bold" panose="020B0800000000000000" pitchFamily="34" charset="-122"/>
            </a:endParaRPr>
          </a:p>
        </p:txBody>
      </p:sp>
      <p:sp>
        <p:nvSpPr>
          <p:cNvPr id="9" name="文本框 8">
            <a:extLst>
              <a:ext uri="{FF2B5EF4-FFF2-40B4-BE49-F238E27FC236}">
                <a16:creationId xmlns="" xmlns:a16="http://schemas.microsoft.com/office/drawing/2014/main" id="{C4BF1392-7CD7-4A15-AE4A-66025512DE19}"/>
              </a:ext>
            </a:extLst>
          </p:cNvPr>
          <p:cNvSpPr txBox="1"/>
          <p:nvPr/>
        </p:nvSpPr>
        <p:spPr>
          <a:xfrm>
            <a:off x="6339964" y="2466497"/>
            <a:ext cx="1353885" cy="369332"/>
          </a:xfrm>
          <a:prstGeom prst="rect">
            <a:avLst/>
          </a:prstGeom>
          <a:noFill/>
        </p:spPr>
        <p:txBody>
          <a:bodyPr wrap="square" rtlCol="0">
            <a:spAutoFit/>
          </a:bodyPr>
          <a:lstStyle/>
          <a:p>
            <a:r>
              <a:rPr lang="zh-CN" altLang="en-US" b="1" dirty="0">
                <a:solidFill>
                  <a:schemeClr val="bg1"/>
                </a:solidFill>
                <a:latin typeface="思源黑体 CN Bold" panose="020B0800000000000000" pitchFamily="34" charset="-122"/>
                <a:ea typeface="思源黑体 CN Bold" panose="020B0800000000000000" pitchFamily="34" charset="-122"/>
              </a:rPr>
              <a:t>添加标题</a:t>
            </a:r>
          </a:p>
        </p:txBody>
      </p:sp>
      <p:cxnSp>
        <p:nvCxnSpPr>
          <p:cNvPr id="10" name="直接连接符 9">
            <a:extLst>
              <a:ext uri="{FF2B5EF4-FFF2-40B4-BE49-F238E27FC236}">
                <a16:creationId xmlns="" xmlns:a16="http://schemas.microsoft.com/office/drawing/2014/main" id="{61A87998-D477-4E90-9DCE-B59A403924B6}"/>
              </a:ext>
            </a:extLst>
          </p:cNvPr>
          <p:cNvCxnSpPr/>
          <p:nvPr/>
        </p:nvCxnSpPr>
        <p:spPr>
          <a:xfrm>
            <a:off x="6682033" y="2979480"/>
            <a:ext cx="407195"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文本框 10">
            <a:extLst>
              <a:ext uri="{FF2B5EF4-FFF2-40B4-BE49-F238E27FC236}">
                <a16:creationId xmlns="" xmlns:a16="http://schemas.microsoft.com/office/drawing/2014/main" id="{5460A504-04A7-45E6-8D94-2A5A7221AAE2}"/>
              </a:ext>
            </a:extLst>
          </p:cNvPr>
          <p:cNvSpPr txBox="1"/>
          <p:nvPr/>
        </p:nvSpPr>
        <p:spPr>
          <a:xfrm>
            <a:off x="8297284" y="1866333"/>
            <a:ext cx="876300" cy="523220"/>
          </a:xfrm>
          <a:prstGeom prst="rect">
            <a:avLst/>
          </a:prstGeom>
          <a:noFill/>
        </p:spPr>
        <p:txBody>
          <a:bodyPr wrap="square" rtlCol="0">
            <a:spAutoFit/>
          </a:bodyPr>
          <a:lstStyle/>
          <a:p>
            <a:r>
              <a:rPr lang="en-US" altLang="zh-CN" sz="2800" b="1" dirty="0">
                <a:solidFill>
                  <a:schemeClr val="bg1"/>
                </a:solidFill>
                <a:latin typeface="思源黑体 CN Bold" panose="020B0800000000000000" pitchFamily="34" charset="-122"/>
                <a:ea typeface="思源黑体 CN Bold" panose="020B0800000000000000" pitchFamily="34" charset="-122"/>
              </a:rPr>
              <a:t>02</a:t>
            </a:r>
            <a:endParaRPr lang="zh-CN" altLang="en-US" sz="2800" b="1" dirty="0">
              <a:solidFill>
                <a:schemeClr val="bg1"/>
              </a:solidFill>
              <a:latin typeface="思源黑体 CN Bold" panose="020B0800000000000000" pitchFamily="34" charset="-122"/>
              <a:ea typeface="思源黑体 CN Bold" panose="020B0800000000000000" pitchFamily="34" charset="-122"/>
            </a:endParaRPr>
          </a:p>
        </p:txBody>
      </p:sp>
      <p:sp>
        <p:nvSpPr>
          <p:cNvPr id="12" name="文本框 11">
            <a:extLst>
              <a:ext uri="{FF2B5EF4-FFF2-40B4-BE49-F238E27FC236}">
                <a16:creationId xmlns="" xmlns:a16="http://schemas.microsoft.com/office/drawing/2014/main" id="{4BADCD70-9A41-4D92-B92E-A11BB61544A8}"/>
              </a:ext>
            </a:extLst>
          </p:cNvPr>
          <p:cNvSpPr txBox="1"/>
          <p:nvPr/>
        </p:nvSpPr>
        <p:spPr>
          <a:xfrm>
            <a:off x="7986170" y="2466497"/>
            <a:ext cx="1353885" cy="369332"/>
          </a:xfrm>
          <a:prstGeom prst="rect">
            <a:avLst/>
          </a:prstGeom>
          <a:noFill/>
        </p:spPr>
        <p:txBody>
          <a:bodyPr wrap="square" rtlCol="0">
            <a:spAutoFit/>
          </a:bodyPr>
          <a:lstStyle/>
          <a:p>
            <a:r>
              <a:rPr lang="zh-CN" altLang="en-US" b="1" dirty="0">
                <a:solidFill>
                  <a:schemeClr val="bg1"/>
                </a:solidFill>
                <a:latin typeface="思源黑体 CN Bold" panose="020B0800000000000000" pitchFamily="34" charset="-122"/>
                <a:ea typeface="思源黑体 CN Bold" panose="020B0800000000000000" pitchFamily="34" charset="-122"/>
              </a:rPr>
              <a:t>添加标题</a:t>
            </a:r>
          </a:p>
        </p:txBody>
      </p:sp>
      <p:cxnSp>
        <p:nvCxnSpPr>
          <p:cNvPr id="13" name="直接连接符 12">
            <a:extLst>
              <a:ext uri="{FF2B5EF4-FFF2-40B4-BE49-F238E27FC236}">
                <a16:creationId xmlns="" xmlns:a16="http://schemas.microsoft.com/office/drawing/2014/main" id="{2651FC39-D5DC-4C65-A62D-BE29B5DBD346}"/>
              </a:ext>
            </a:extLst>
          </p:cNvPr>
          <p:cNvCxnSpPr/>
          <p:nvPr/>
        </p:nvCxnSpPr>
        <p:spPr>
          <a:xfrm>
            <a:off x="8328239" y="2979480"/>
            <a:ext cx="407195"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文本框 13">
            <a:extLst>
              <a:ext uri="{FF2B5EF4-FFF2-40B4-BE49-F238E27FC236}">
                <a16:creationId xmlns="" xmlns:a16="http://schemas.microsoft.com/office/drawing/2014/main" id="{E2DFA60E-8E17-4782-8D65-54622F3B045E}"/>
              </a:ext>
            </a:extLst>
          </p:cNvPr>
          <p:cNvSpPr txBox="1"/>
          <p:nvPr/>
        </p:nvSpPr>
        <p:spPr>
          <a:xfrm>
            <a:off x="10039632" y="1866333"/>
            <a:ext cx="876300" cy="523220"/>
          </a:xfrm>
          <a:prstGeom prst="rect">
            <a:avLst/>
          </a:prstGeom>
          <a:noFill/>
        </p:spPr>
        <p:txBody>
          <a:bodyPr wrap="square" rtlCol="0">
            <a:spAutoFit/>
          </a:bodyPr>
          <a:lstStyle/>
          <a:p>
            <a:r>
              <a:rPr lang="en-US" altLang="zh-CN" sz="2800" b="1" dirty="0">
                <a:solidFill>
                  <a:schemeClr val="bg1"/>
                </a:solidFill>
                <a:latin typeface="思源黑体 CN Bold" panose="020B0800000000000000" pitchFamily="34" charset="-122"/>
                <a:ea typeface="思源黑体 CN Bold" panose="020B0800000000000000" pitchFamily="34" charset="-122"/>
              </a:rPr>
              <a:t>03</a:t>
            </a:r>
            <a:endParaRPr lang="zh-CN" altLang="en-US" sz="2800" b="1" dirty="0">
              <a:solidFill>
                <a:schemeClr val="bg1"/>
              </a:solidFill>
              <a:latin typeface="思源黑体 CN Bold" panose="020B0800000000000000" pitchFamily="34" charset="-122"/>
              <a:ea typeface="思源黑体 CN Bold" panose="020B0800000000000000" pitchFamily="34" charset="-122"/>
            </a:endParaRPr>
          </a:p>
        </p:txBody>
      </p:sp>
      <p:sp>
        <p:nvSpPr>
          <p:cNvPr id="15" name="文本框 14">
            <a:extLst>
              <a:ext uri="{FF2B5EF4-FFF2-40B4-BE49-F238E27FC236}">
                <a16:creationId xmlns="" xmlns:a16="http://schemas.microsoft.com/office/drawing/2014/main" id="{4725E379-E69E-47E5-A823-BBC8AD65F6C1}"/>
              </a:ext>
            </a:extLst>
          </p:cNvPr>
          <p:cNvSpPr txBox="1"/>
          <p:nvPr/>
        </p:nvSpPr>
        <p:spPr>
          <a:xfrm>
            <a:off x="9728518" y="2466497"/>
            <a:ext cx="1353885" cy="369332"/>
          </a:xfrm>
          <a:prstGeom prst="rect">
            <a:avLst/>
          </a:prstGeom>
          <a:noFill/>
        </p:spPr>
        <p:txBody>
          <a:bodyPr wrap="square" rtlCol="0">
            <a:spAutoFit/>
          </a:bodyPr>
          <a:lstStyle/>
          <a:p>
            <a:r>
              <a:rPr lang="zh-CN" altLang="en-US" b="1" dirty="0">
                <a:solidFill>
                  <a:schemeClr val="bg1"/>
                </a:solidFill>
                <a:latin typeface="思源黑体 CN Bold" panose="020B0800000000000000" pitchFamily="34" charset="-122"/>
                <a:ea typeface="思源黑体 CN Bold" panose="020B0800000000000000" pitchFamily="34" charset="-122"/>
              </a:rPr>
              <a:t>添加标题</a:t>
            </a:r>
          </a:p>
        </p:txBody>
      </p:sp>
      <p:cxnSp>
        <p:nvCxnSpPr>
          <p:cNvPr id="16" name="直接连接符 15">
            <a:extLst>
              <a:ext uri="{FF2B5EF4-FFF2-40B4-BE49-F238E27FC236}">
                <a16:creationId xmlns="" xmlns:a16="http://schemas.microsoft.com/office/drawing/2014/main" id="{536AD8B8-4DA5-4211-9D68-3F2DBB215B83}"/>
              </a:ext>
            </a:extLst>
          </p:cNvPr>
          <p:cNvCxnSpPr/>
          <p:nvPr/>
        </p:nvCxnSpPr>
        <p:spPr>
          <a:xfrm>
            <a:off x="10070587" y="2979480"/>
            <a:ext cx="407195"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文本框 16">
            <a:extLst>
              <a:ext uri="{FF2B5EF4-FFF2-40B4-BE49-F238E27FC236}">
                <a16:creationId xmlns="" xmlns:a16="http://schemas.microsoft.com/office/drawing/2014/main" id="{51C321FE-FBE7-4288-8490-E2EE9BBBE785}"/>
              </a:ext>
            </a:extLst>
          </p:cNvPr>
          <p:cNvSpPr txBox="1"/>
          <p:nvPr/>
        </p:nvSpPr>
        <p:spPr>
          <a:xfrm>
            <a:off x="6140984" y="3674930"/>
            <a:ext cx="4374509" cy="1985159"/>
          </a:xfrm>
          <a:prstGeom prst="rect">
            <a:avLst/>
          </a:prstGeom>
          <a:noFill/>
        </p:spPr>
        <p:txBody>
          <a:bodyPr wrap="square" rtlCol="0">
            <a:spAutoFit/>
          </a:bodyPr>
          <a:lstStyle/>
          <a:p>
            <a:pPr>
              <a:lnSpc>
                <a:spcPct val="150000"/>
              </a:lnSpc>
            </a:pPr>
            <a:r>
              <a:rPr lang="en-US" altLang="zh-CN" sz="1400" dirty="0">
                <a:solidFill>
                  <a:schemeClr val="tx1">
                    <a:lumMod val="65000"/>
                    <a:lumOff val="35000"/>
                  </a:schemeClr>
                </a:solidFill>
                <a:latin typeface="思源黑体 CN Light" panose="020B0300000000000000" pitchFamily="34" charset="-122"/>
                <a:ea typeface="思源黑体 CN Light" panose="020B0300000000000000" pitchFamily="34" charset="-122"/>
              </a:rPr>
              <a:t>Click here to add words  Click here to add words  Click here to add words Click here to add words Click here to add words  Click here to add</a:t>
            </a:r>
            <a:endParaRPr lang="zh-CN" altLang="en-US" sz="1400" dirty="0">
              <a:solidFill>
                <a:schemeClr val="tx1">
                  <a:lumMod val="65000"/>
                  <a:lumOff val="35000"/>
                </a:schemeClr>
              </a:solidFill>
              <a:latin typeface="思源黑体 CN Light" panose="020B0300000000000000" pitchFamily="34" charset="-122"/>
              <a:ea typeface="思源黑体 CN Light" panose="020B0300000000000000" pitchFamily="34" charset="-122"/>
            </a:endParaRPr>
          </a:p>
          <a:p>
            <a:endParaRPr lang="zh-CN" altLang="en-US" sz="2000" dirty="0">
              <a:solidFill>
                <a:srgbClr val="192181"/>
              </a:solidFill>
              <a:latin typeface="思源黑体 CN Light" panose="020B0300000000000000" pitchFamily="34" charset="-122"/>
              <a:ea typeface="思源黑体 CN Light" panose="020B0300000000000000" pitchFamily="34" charset="-122"/>
            </a:endParaRPr>
          </a:p>
          <a:p>
            <a:endParaRPr lang="zh-CN" altLang="en-US" sz="2000" dirty="0">
              <a:solidFill>
                <a:srgbClr val="192181"/>
              </a:solidFill>
              <a:latin typeface="思源黑体 CN Light" panose="020B0300000000000000" pitchFamily="34" charset="-122"/>
              <a:ea typeface="思源黑体 CN Light" panose="020B0300000000000000" pitchFamily="34" charset="-122"/>
            </a:endParaRPr>
          </a:p>
          <a:p>
            <a:endParaRPr lang="zh-CN" altLang="en-US" sz="2000" dirty="0">
              <a:solidFill>
                <a:srgbClr val="192181"/>
              </a:solidFill>
              <a:latin typeface="思源黑体 CN Light" panose="020B0300000000000000" pitchFamily="34" charset="-122"/>
              <a:ea typeface="思源黑体 CN Light" panose="020B0300000000000000" pitchFamily="34" charset="-122"/>
            </a:endParaRPr>
          </a:p>
        </p:txBody>
      </p:sp>
      <p:sp>
        <p:nvSpPr>
          <p:cNvPr id="18" name="椭圆 17">
            <a:extLst>
              <a:ext uri="{FF2B5EF4-FFF2-40B4-BE49-F238E27FC236}">
                <a16:creationId xmlns="" xmlns:a16="http://schemas.microsoft.com/office/drawing/2014/main" id="{92B1B249-1FEE-42C6-B4FD-ACDCEDBE8101}"/>
              </a:ext>
            </a:extLst>
          </p:cNvPr>
          <p:cNvSpPr/>
          <p:nvPr/>
        </p:nvSpPr>
        <p:spPr>
          <a:xfrm>
            <a:off x="6307392" y="5116471"/>
            <a:ext cx="323850" cy="32385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92181"/>
              </a:solidFill>
              <a:latin typeface="仓耳玄三M W05" panose="02020400000000000000" pitchFamily="18" charset="-122"/>
            </a:endParaRPr>
          </a:p>
        </p:txBody>
      </p:sp>
      <p:sp>
        <p:nvSpPr>
          <p:cNvPr id="19" name="椭圆 18">
            <a:extLst>
              <a:ext uri="{FF2B5EF4-FFF2-40B4-BE49-F238E27FC236}">
                <a16:creationId xmlns="" xmlns:a16="http://schemas.microsoft.com/office/drawing/2014/main" id="{2FE0BC2E-0E2A-4A56-AD02-DFD70A2AD123}"/>
              </a:ext>
            </a:extLst>
          </p:cNvPr>
          <p:cNvSpPr/>
          <p:nvPr/>
        </p:nvSpPr>
        <p:spPr>
          <a:xfrm>
            <a:off x="6814024" y="5116471"/>
            <a:ext cx="323850" cy="32385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92181"/>
              </a:solidFill>
              <a:latin typeface="仓耳玄三M W05" panose="02020400000000000000" pitchFamily="18" charset="-122"/>
            </a:endParaRPr>
          </a:p>
        </p:txBody>
      </p:sp>
      <p:sp>
        <p:nvSpPr>
          <p:cNvPr id="20" name="椭圆 19">
            <a:extLst>
              <a:ext uri="{FF2B5EF4-FFF2-40B4-BE49-F238E27FC236}">
                <a16:creationId xmlns="" xmlns:a16="http://schemas.microsoft.com/office/drawing/2014/main" id="{BF72975E-852E-4BD9-988D-8EF4AC434E60}"/>
              </a:ext>
            </a:extLst>
          </p:cNvPr>
          <p:cNvSpPr/>
          <p:nvPr/>
        </p:nvSpPr>
        <p:spPr>
          <a:xfrm>
            <a:off x="7388915" y="5116471"/>
            <a:ext cx="323850" cy="32385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92181"/>
              </a:solidFill>
              <a:latin typeface="仓耳玄三M W05" panose="02020400000000000000" pitchFamily="18" charset="-122"/>
            </a:endParaRPr>
          </a:p>
        </p:txBody>
      </p:sp>
      <p:sp>
        <p:nvSpPr>
          <p:cNvPr id="21" name="椭圆 20">
            <a:extLst>
              <a:ext uri="{FF2B5EF4-FFF2-40B4-BE49-F238E27FC236}">
                <a16:creationId xmlns="" xmlns:a16="http://schemas.microsoft.com/office/drawing/2014/main" id="{28D8D0C2-481C-4CF3-94FC-8DAEB903A39D}"/>
              </a:ext>
            </a:extLst>
          </p:cNvPr>
          <p:cNvSpPr/>
          <p:nvPr/>
        </p:nvSpPr>
        <p:spPr>
          <a:xfrm>
            <a:off x="7934541" y="5116471"/>
            <a:ext cx="323850" cy="32385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92181"/>
              </a:solidFill>
              <a:latin typeface="仓耳玄三M W05" panose="02020400000000000000" pitchFamily="18" charset="-122"/>
            </a:endParaRPr>
          </a:p>
        </p:txBody>
      </p:sp>
      <p:pic>
        <p:nvPicPr>
          <p:cNvPr id="3" name="图片 2">
            <a:extLst>
              <a:ext uri="{FF2B5EF4-FFF2-40B4-BE49-F238E27FC236}">
                <a16:creationId xmlns="" xmlns:a16="http://schemas.microsoft.com/office/drawing/2014/main" id="{A2B486EC-A1D0-482F-A11B-5BB9FDED5D2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0174" y="1185347"/>
            <a:ext cx="4792144" cy="4792144"/>
          </a:xfrm>
          <a:prstGeom prst="rect">
            <a:avLst/>
          </a:prstGeom>
        </p:spPr>
      </p:pic>
    </p:spTree>
    <p:extLst>
      <p:ext uri="{BB962C8B-B14F-4D97-AF65-F5344CB8AC3E}">
        <p14:creationId xmlns:p14="http://schemas.microsoft.com/office/powerpoint/2010/main" val="20205830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anim calcmode="lin" valueType="num">
                                      <p:cBhvr>
                                        <p:cTn id="26" dur="1000" fill="hold"/>
                                        <p:tgtEl>
                                          <p:spTgt spid="8"/>
                                        </p:tgtEl>
                                        <p:attrNameLst>
                                          <p:attrName>ppt_x</p:attrName>
                                        </p:attrNameLst>
                                      </p:cBhvr>
                                      <p:tavLst>
                                        <p:tav tm="0">
                                          <p:val>
                                            <p:strVal val="#ppt_x"/>
                                          </p:val>
                                        </p:tav>
                                        <p:tav tm="100000">
                                          <p:val>
                                            <p:strVal val="#ppt_x"/>
                                          </p:val>
                                        </p:tav>
                                      </p:tavLst>
                                    </p:anim>
                                    <p:anim calcmode="lin" valueType="num">
                                      <p:cBhvr>
                                        <p:cTn id="27" dur="1000" fill="hold"/>
                                        <p:tgtEl>
                                          <p:spTgt spid="8"/>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10"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childTnLst>
                          </p:cTn>
                        </p:par>
                        <p:par>
                          <p:cTn id="32" fill="hold">
                            <p:stCondLst>
                              <p:cond delay="4500"/>
                            </p:stCondLst>
                            <p:childTnLst>
                              <p:par>
                                <p:cTn id="33" presetID="10" presetClass="entr" presetSubtype="0" fill="hold"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childTnLst>
                          </p:cTn>
                        </p:par>
                        <p:par>
                          <p:cTn id="36" fill="hold">
                            <p:stCondLst>
                              <p:cond delay="5000"/>
                            </p:stCondLst>
                            <p:childTnLst>
                              <p:par>
                                <p:cTn id="37" presetID="42"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1000"/>
                                        <p:tgtEl>
                                          <p:spTgt spid="11"/>
                                        </p:tgtEl>
                                      </p:cBhvr>
                                    </p:animEffect>
                                    <p:anim calcmode="lin" valueType="num">
                                      <p:cBhvr>
                                        <p:cTn id="40" dur="1000" fill="hold"/>
                                        <p:tgtEl>
                                          <p:spTgt spid="11"/>
                                        </p:tgtEl>
                                        <p:attrNameLst>
                                          <p:attrName>ppt_x</p:attrName>
                                        </p:attrNameLst>
                                      </p:cBhvr>
                                      <p:tavLst>
                                        <p:tav tm="0">
                                          <p:val>
                                            <p:strVal val="#ppt_x"/>
                                          </p:val>
                                        </p:tav>
                                        <p:tav tm="100000">
                                          <p:val>
                                            <p:strVal val="#ppt_x"/>
                                          </p:val>
                                        </p:tav>
                                      </p:tavLst>
                                    </p:anim>
                                    <p:anim calcmode="lin" valueType="num">
                                      <p:cBhvr>
                                        <p:cTn id="41" dur="1000" fill="hold"/>
                                        <p:tgtEl>
                                          <p:spTgt spid="11"/>
                                        </p:tgtEl>
                                        <p:attrNameLst>
                                          <p:attrName>ppt_y</p:attrName>
                                        </p:attrNameLst>
                                      </p:cBhvr>
                                      <p:tavLst>
                                        <p:tav tm="0">
                                          <p:val>
                                            <p:strVal val="#ppt_y+.1"/>
                                          </p:val>
                                        </p:tav>
                                        <p:tav tm="100000">
                                          <p:val>
                                            <p:strVal val="#ppt_y"/>
                                          </p:val>
                                        </p:tav>
                                      </p:tavLst>
                                    </p:anim>
                                  </p:childTnLst>
                                </p:cTn>
                              </p:par>
                            </p:childTnLst>
                          </p:cTn>
                        </p:par>
                        <p:par>
                          <p:cTn id="42" fill="hold">
                            <p:stCondLst>
                              <p:cond delay="6000"/>
                            </p:stCondLst>
                            <p:childTnLst>
                              <p:par>
                                <p:cTn id="43" presetID="10" presetClass="entr" presetSubtype="0"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500"/>
                                        <p:tgtEl>
                                          <p:spTgt spid="12"/>
                                        </p:tgtEl>
                                      </p:cBhvr>
                                    </p:animEffect>
                                  </p:childTnLst>
                                </p:cTn>
                              </p:par>
                            </p:childTnLst>
                          </p:cTn>
                        </p:par>
                        <p:par>
                          <p:cTn id="46" fill="hold">
                            <p:stCondLst>
                              <p:cond delay="6500"/>
                            </p:stCondLst>
                            <p:childTnLst>
                              <p:par>
                                <p:cTn id="47" presetID="10" presetClass="entr" presetSubtype="0" fill="hold"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500"/>
                                        <p:tgtEl>
                                          <p:spTgt spid="13"/>
                                        </p:tgtEl>
                                      </p:cBhvr>
                                    </p:animEffect>
                                  </p:childTnLst>
                                </p:cTn>
                              </p:par>
                            </p:childTnLst>
                          </p:cTn>
                        </p:par>
                        <p:par>
                          <p:cTn id="50" fill="hold">
                            <p:stCondLst>
                              <p:cond delay="7000"/>
                            </p:stCondLst>
                            <p:childTnLst>
                              <p:par>
                                <p:cTn id="51" presetID="42" presetClass="entr" presetSubtype="0"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fade">
                                      <p:cBhvr>
                                        <p:cTn id="53" dur="1000"/>
                                        <p:tgtEl>
                                          <p:spTgt spid="14"/>
                                        </p:tgtEl>
                                      </p:cBhvr>
                                    </p:animEffect>
                                    <p:anim calcmode="lin" valueType="num">
                                      <p:cBhvr>
                                        <p:cTn id="54" dur="1000" fill="hold"/>
                                        <p:tgtEl>
                                          <p:spTgt spid="14"/>
                                        </p:tgtEl>
                                        <p:attrNameLst>
                                          <p:attrName>ppt_x</p:attrName>
                                        </p:attrNameLst>
                                      </p:cBhvr>
                                      <p:tavLst>
                                        <p:tav tm="0">
                                          <p:val>
                                            <p:strVal val="#ppt_x"/>
                                          </p:val>
                                        </p:tav>
                                        <p:tav tm="100000">
                                          <p:val>
                                            <p:strVal val="#ppt_x"/>
                                          </p:val>
                                        </p:tav>
                                      </p:tavLst>
                                    </p:anim>
                                    <p:anim calcmode="lin" valueType="num">
                                      <p:cBhvr>
                                        <p:cTn id="55" dur="1000" fill="hold"/>
                                        <p:tgtEl>
                                          <p:spTgt spid="14"/>
                                        </p:tgtEl>
                                        <p:attrNameLst>
                                          <p:attrName>ppt_y</p:attrName>
                                        </p:attrNameLst>
                                      </p:cBhvr>
                                      <p:tavLst>
                                        <p:tav tm="0">
                                          <p:val>
                                            <p:strVal val="#ppt_y+.1"/>
                                          </p:val>
                                        </p:tav>
                                        <p:tav tm="100000">
                                          <p:val>
                                            <p:strVal val="#ppt_y"/>
                                          </p:val>
                                        </p:tav>
                                      </p:tavLst>
                                    </p:anim>
                                  </p:childTnLst>
                                </p:cTn>
                              </p:par>
                            </p:childTnLst>
                          </p:cTn>
                        </p:par>
                        <p:par>
                          <p:cTn id="56" fill="hold">
                            <p:stCondLst>
                              <p:cond delay="8000"/>
                            </p:stCondLst>
                            <p:childTnLst>
                              <p:par>
                                <p:cTn id="57" presetID="10" presetClass="entr" presetSubtype="0"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500"/>
                                        <p:tgtEl>
                                          <p:spTgt spid="15"/>
                                        </p:tgtEl>
                                      </p:cBhvr>
                                    </p:animEffect>
                                  </p:childTnLst>
                                </p:cTn>
                              </p:par>
                            </p:childTnLst>
                          </p:cTn>
                        </p:par>
                        <p:par>
                          <p:cTn id="60" fill="hold">
                            <p:stCondLst>
                              <p:cond delay="8500"/>
                            </p:stCondLst>
                            <p:childTnLst>
                              <p:par>
                                <p:cTn id="61" presetID="10" presetClass="entr" presetSubtype="0" fill="hold"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childTnLst>
                                </p:cTn>
                              </p:par>
                            </p:childTnLst>
                          </p:cTn>
                        </p:par>
                        <p:par>
                          <p:cTn id="64" fill="hold">
                            <p:stCondLst>
                              <p:cond delay="9000"/>
                            </p:stCondLst>
                            <p:childTnLst>
                              <p:par>
                                <p:cTn id="65" presetID="22" presetClass="entr" presetSubtype="1" fill="hold" grpId="0" nodeType="after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wipe(up)">
                                      <p:cBhvr>
                                        <p:cTn id="67" dur="500"/>
                                        <p:tgtEl>
                                          <p:spTgt spid="17"/>
                                        </p:tgtEl>
                                      </p:cBhvr>
                                    </p:animEffect>
                                  </p:childTnLst>
                                </p:cTn>
                              </p:par>
                            </p:childTnLst>
                          </p:cTn>
                        </p:par>
                        <p:par>
                          <p:cTn id="68" fill="hold">
                            <p:stCondLst>
                              <p:cond delay="9500"/>
                            </p:stCondLst>
                            <p:childTnLst>
                              <p:par>
                                <p:cTn id="69" presetID="2" presetClass="entr" presetSubtype="8" fill="hold" grpId="0" nodeType="afterEffect">
                                  <p:stCondLst>
                                    <p:cond delay="0"/>
                                  </p:stCondLst>
                                  <p:childTnLst>
                                    <p:set>
                                      <p:cBhvr>
                                        <p:cTn id="70" dur="1" fill="hold">
                                          <p:stCondLst>
                                            <p:cond delay="0"/>
                                          </p:stCondLst>
                                        </p:cTn>
                                        <p:tgtEl>
                                          <p:spTgt spid="18"/>
                                        </p:tgtEl>
                                        <p:attrNameLst>
                                          <p:attrName>style.visibility</p:attrName>
                                        </p:attrNameLst>
                                      </p:cBhvr>
                                      <p:to>
                                        <p:strVal val="visible"/>
                                      </p:to>
                                    </p:set>
                                    <p:anim calcmode="lin" valueType="num">
                                      <p:cBhvr additive="base">
                                        <p:cTn id="71" dur="500" fill="hold"/>
                                        <p:tgtEl>
                                          <p:spTgt spid="18"/>
                                        </p:tgtEl>
                                        <p:attrNameLst>
                                          <p:attrName>ppt_x</p:attrName>
                                        </p:attrNameLst>
                                      </p:cBhvr>
                                      <p:tavLst>
                                        <p:tav tm="0">
                                          <p:val>
                                            <p:strVal val="0-#ppt_w/2"/>
                                          </p:val>
                                        </p:tav>
                                        <p:tav tm="100000">
                                          <p:val>
                                            <p:strVal val="#ppt_x"/>
                                          </p:val>
                                        </p:tav>
                                      </p:tavLst>
                                    </p:anim>
                                    <p:anim calcmode="lin" valueType="num">
                                      <p:cBhvr additive="base">
                                        <p:cTn id="72" dur="500" fill="hold"/>
                                        <p:tgtEl>
                                          <p:spTgt spid="18"/>
                                        </p:tgtEl>
                                        <p:attrNameLst>
                                          <p:attrName>ppt_y</p:attrName>
                                        </p:attrNameLst>
                                      </p:cBhvr>
                                      <p:tavLst>
                                        <p:tav tm="0">
                                          <p:val>
                                            <p:strVal val="#ppt_y"/>
                                          </p:val>
                                        </p:tav>
                                        <p:tav tm="100000">
                                          <p:val>
                                            <p:strVal val="#ppt_y"/>
                                          </p:val>
                                        </p:tav>
                                      </p:tavLst>
                                    </p:anim>
                                  </p:childTnLst>
                                </p:cTn>
                              </p:par>
                            </p:childTnLst>
                          </p:cTn>
                        </p:par>
                        <p:par>
                          <p:cTn id="73" fill="hold">
                            <p:stCondLst>
                              <p:cond delay="10000"/>
                            </p:stCondLst>
                            <p:childTnLst>
                              <p:par>
                                <p:cTn id="74" presetID="2" presetClass="entr" presetSubtype="8" fill="hold" grpId="0" nodeType="afterEffect">
                                  <p:stCondLst>
                                    <p:cond delay="0"/>
                                  </p:stCondLst>
                                  <p:childTnLst>
                                    <p:set>
                                      <p:cBhvr>
                                        <p:cTn id="75" dur="1" fill="hold">
                                          <p:stCondLst>
                                            <p:cond delay="0"/>
                                          </p:stCondLst>
                                        </p:cTn>
                                        <p:tgtEl>
                                          <p:spTgt spid="19"/>
                                        </p:tgtEl>
                                        <p:attrNameLst>
                                          <p:attrName>style.visibility</p:attrName>
                                        </p:attrNameLst>
                                      </p:cBhvr>
                                      <p:to>
                                        <p:strVal val="visible"/>
                                      </p:to>
                                    </p:set>
                                    <p:anim calcmode="lin" valueType="num">
                                      <p:cBhvr additive="base">
                                        <p:cTn id="76" dur="500" fill="hold"/>
                                        <p:tgtEl>
                                          <p:spTgt spid="19"/>
                                        </p:tgtEl>
                                        <p:attrNameLst>
                                          <p:attrName>ppt_x</p:attrName>
                                        </p:attrNameLst>
                                      </p:cBhvr>
                                      <p:tavLst>
                                        <p:tav tm="0">
                                          <p:val>
                                            <p:strVal val="0-#ppt_w/2"/>
                                          </p:val>
                                        </p:tav>
                                        <p:tav tm="100000">
                                          <p:val>
                                            <p:strVal val="#ppt_x"/>
                                          </p:val>
                                        </p:tav>
                                      </p:tavLst>
                                    </p:anim>
                                    <p:anim calcmode="lin" valueType="num">
                                      <p:cBhvr additive="base">
                                        <p:cTn id="77" dur="500" fill="hold"/>
                                        <p:tgtEl>
                                          <p:spTgt spid="19"/>
                                        </p:tgtEl>
                                        <p:attrNameLst>
                                          <p:attrName>ppt_y</p:attrName>
                                        </p:attrNameLst>
                                      </p:cBhvr>
                                      <p:tavLst>
                                        <p:tav tm="0">
                                          <p:val>
                                            <p:strVal val="#ppt_y"/>
                                          </p:val>
                                        </p:tav>
                                        <p:tav tm="100000">
                                          <p:val>
                                            <p:strVal val="#ppt_y"/>
                                          </p:val>
                                        </p:tav>
                                      </p:tavLst>
                                    </p:anim>
                                  </p:childTnLst>
                                </p:cTn>
                              </p:par>
                            </p:childTnLst>
                          </p:cTn>
                        </p:par>
                        <p:par>
                          <p:cTn id="78" fill="hold">
                            <p:stCondLst>
                              <p:cond delay="10500"/>
                            </p:stCondLst>
                            <p:childTnLst>
                              <p:par>
                                <p:cTn id="79" presetID="2" presetClass="entr" presetSubtype="8" fill="hold" grpId="0" nodeType="afterEffect" nodePh="1">
                                  <p:stCondLst>
                                    <p:cond delay="0"/>
                                  </p:stCondLst>
                                  <p:endCondLst>
                                    <p:cond evt="begin" delay="0">
                                      <p:tn val="79"/>
                                    </p:cond>
                                  </p:endCondLst>
                                  <p:childTnLst>
                                    <p:set>
                                      <p:cBhvr>
                                        <p:cTn id="80" dur="1" fill="hold">
                                          <p:stCondLst>
                                            <p:cond delay="0"/>
                                          </p:stCondLst>
                                        </p:cTn>
                                        <p:tgtEl>
                                          <p:spTgt spid="20"/>
                                        </p:tgtEl>
                                        <p:attrNameLst>
                                          <p:attrName>style.visibility</p:attrName>
                                        </p:attrNameLst>
                                      </p:cBhvr>
                                      <p:to>
                                        <p:strVal val="visible"/>
                                      </p:to>
                                    </p:set>
                                    <p:anim calcmode="lin" valueType="num">
                                      <p:cBhvr additive="base">
                                        <p:cTn id="81" dur="500" fill="hold"/>
                                        <p:tgtEl>
                                          <p:spTgt spid="20"/>
                                        </p:tgtEl>
                                        <p:attrNameLst>
                                          <p:attrName>ppt_x</p:attrName>
                                        </p:attrNameLst>
                                      </p:cBhvr>
                                      <p:tavLst>
                                        <p:tav tm="0">
                                          <p:val>
                                            <p:strVal val="0-#ppt_w/2"/>
                                          </p:val>
                                        </p:tav>
                                        <p:tav tm="100000">
                                          <p:val>
                                            <p:strVal val="#ppt_x"/>
                                          </p:val>
                                        </p:tav>
                                      </p:tavLst>
                                    </p:anim>
                                    <p:anim calcmode="lin" valueType="num">
                                      <p:cBhvr additive="base">
                                        <p:cTn id="82" dur="500" fill="hold"/>
                                        <p:tgtEl>
                                          <p:spTgt spid="20"/>
                                        </p:tgtEl>
                                        <p:attrNameLst>
                                          <p:attrName>ppt_y</p:attrName>
                                        </p:attrNameLst>
                                      </p:cBhvr>
                                      <p:tavLst>
                                        <p:tav tm="0">
                                          <p:val>
                                            <p:strVal val="#ppt_y"/>
                                          </p:val>
                                        </p:tav>
                                        <p:tav tm="100000">
                                          <p:val>
                                            <p:strVal val="#ppt_y"/>
                                          </p:val>
                                        </p:tav>
                                      </p:tavLst>
                                    </p:anim>
                                  </p:childTnLst>
                                </p:cTn>
                              </p:par>
                            </p:childTnLst>
                          </p:cTn>
                        </p:par>
                        <p:par>
                          <p:cTn id="83" fill="hold">
                            <p:stCondLst>
                              <p:cond delay="11000"/>
                            </p:stCondLst>
                            <p:childTnLst>
                              <p:par>
                                <p:cTn id="84" presetID="2" presetClass="entr" presetSubtype="8" fill="hold" grpId="0" nodeType="afterEffect">
                                  <p:stCondLst>
                                    <p:cond delay="0"/>
                                  </p:stCondLst>
                                  <p:childTnLst>
                                    <p:set>
                                      <p:cBhvr>
                                        <p:cTn id="85" dur="1" fill="hold">
                                          <p:stCondLst>
                                            <p:cond delay="0"/>
                                          </p:stCondLst>
                                        </p:cTn>
                                        <p:tgtEl>
                                          <p:spTgt spid="21"/>
                                        </p:tgtEl>
                                        <p:attrNameLst>
                                          <p:attrName>style.visibility</p:attrName>
                                        </p:attrNameLst>
                                      </p:cBhvr>
                                      <p:to>
                                        <p:strVal val="visible"/>
                                      </p:to>
                                    </p:set>
                                    <p:anim calcmode="lin" valueType="num">
                                      <p:cBhvr additive="base">
                                        <p:cTn id="86" dur="500" fill="hold"/>
                                        <p:tgtEl>
                                          <p:spTgt spid="21"/>
                                        </p:tgtEl>
                                        <p:attrNameLst>
                                          <p:attrName>ppt_x</p:attrName>
                                        </p:attrNameLst>
                                      </p:cBhvr>
                                      <p:tavLst>
                                        <p:tav tm="0">
                                          <p:val>
                                            <p:strVal val="0-#ppt_w/2"/>
                                          </p:val>
                                        </p:tav>
                                        <p:tav tm="100000">
                                          <p:val>
                                            <p:strVal val="#ppt_x"/>
                                          </p:val>
                                        </p:tav>
                                      </p:tavLst>
                                    </p:anim>
                                    <p:anim calcmode="lin" valueType="num">
                                      <p:cBhvr additive="base">
                                        <p:cTn id="87"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p:bldP spid="9" grpId="0"/>
      <p:bldP spid="11" grpId="0"/>
      <p:bldP spid="12" grpId="0"/>
      <p:bldP spid="14" grpId="0"/>
      <p:bldP spid="15" grpId="0"/>
      <p:bldP spid="17" grpId="0"/>
      <p:bldP spid="18" grpId="0" animBg="1"/>
      <p:bldP spid="19" grpId="0" animBg="1"/>
      <p:bldP spid="20" grpId="0" animBg="1"/>
      <p:bldP spid="2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a:extLst>
              <a:ext uri="{FF2B5EF4-FFF2-40B4-BE49-F238E27FC236}">
                <a16:creationId xmlns="" xmlns:a16="http://schemas.microsoft.com/office/drawing/2014/main" id="{56FD18FF-0047-41B6-BA5C-4AAD15F1E26E}"/>
              </a:ext>
            </a:extLst>
          </p:cNvPr>
          <p:cNvSpPr/>
          <p:nvPr/>
        </p:nvSpPr>
        <p:spPr>
          <a:xfrm>
            <a:off x="0" y="3429000"/>
            <a:ext cx="12192000" cy="3429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椭圆 2">
            <a:extLst>
              <a:ext uri="{FF2B5EF4-FFF2-40B4-BE49-F238E27FC236}">
                <a16:creationId xmlns="" xmlns:a16="http://schemas.microsoft.com/office/drawing/2014/main" id="{5E8BF4A2-1FA0-499D-96A9-3B2008C57619}"/>
              </a:ext>
            </a:extLst>
          </p:cNvPr>
          <p:cNvSpPr/>
          <p:nvPr/>
        </p:nvSpPr>
        <p:spPr>
          <a:xfrm>
            <a:off x="4766841" y="1752600"/>
            <a:ext cx="3352800" cy="3352800"/>
          </a:xfrm>
          <a:prstGeom prst="ellipse">
            <a:avLst/>
          </a:prstGeom>
          <a:no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仓耳玄三M W05" panose="02020400000000000000" pitchFamily="18" charset="-122"/>
            </a:endParaRPr>
          </a:p>
        </p:txBody>
      </p:sp>
      <p:sp>
        <p:nvSpPr>
          <p:cNvPr id="4" name="椭圆 3">
            <a:extLst>
              <a:ext uri="{FF2B5EF4-FFF2-40B4-BE49-F238E27FC236}">
                <a16:creationId xmlns="" xmlns:a16="http://schemas.microsoft.com/office/drawing/2014/main" id="{2487908A-2774-4804-A145-C028DD34D09F}"/>
              </a:ext>
            </a:extLst>
          </p:cNvPr>
          <p:cNvSpPr/>
          <p:nvPr/>
        </p:nvSpPr>
        <p:spPr>
          <a:xfrm>
            <a:off x="4812297" y="2076450"/>
            <a:ext cx="609600" cy="6096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仓耳玄三M W05" panose="02020400000000000000" pitchFamily="18" charset="-122"/>
            </a:endParaRPr>
          </a:p>
        </p:txBody>
      </p:sp>
      <p:sp>
        <p:nvSpPr>
          <p:cNvPr id="5" name="椭圆 4">
            <a:extLst>
              <a:ext uri="{FF2B5EF4-FFF2-40B4-BE49-F238E27FC236}">
                <a16:creationId xmlns="" xmlns:a16="http://schemas.microsoft.com/office/drawing/2014/main" id="{27D2B741-616D-4465-AFE9-B50961F79EAF}"/>
              </a:ext>
            </a:extLst>
          </p:cNvPr>
          <p:cNvSpPr/>
          <p:nvPr/>
        </p:nvSpPr>
        <p:spPr>
          <a:xfrm>
            <a:off x="7452893" y="2057400"/>
            <a:ext cx="609600" cy="6096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仓耳玄三M W05" panose="02020400000000000000" pitchFamily="18" charset="-122"/>
            </a:endParaRPr>
          </a:p>
        </p:txBody>
      </p:sp>
      <p:sp>
        <p:nvSpPr>
          <p:cNvPr id="6" name="椭圆 5">
            <a:extLst>
              <a:ext uri="{FF2B5EF4-FFF2-40B4-BE49-F238E27FC236}">
                <a16:creationId xmlns="" xmlns:a16="http://schemas.microsoft.com/office/drawing/2014/main" id="{7D466D48-DC2F-47C0-B6C0-0247BBAC4DB3}"/>
              </a:ext>
            </a:extLst>
          </p:cNvPr>
          <p:cNvSpPr/>
          <p:nvPr/>
        </p:nvSpPr>
        <p:spPr>
          <a:xfrm>
            <a:off x="4812297" y="4076700"/>
            <a:ext cx="609600" cy="60960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仓耳玄三M W05" panose="02020400000000000000" pitchFamily="18" charset="-122"/>
            </a:endParaRPr>
          </a:p>
        </p:txBody>
      </p:sp>
      <p:sp>
        <p:nvSpPr>
          <p:cNvPr id="7" name="椭圆 6">
            <a:extLst>
              <a:ext uri="{FF2B5EF4-FFF2-40B4-BE49-F238E27FC236}">
                <a16:creationId xmlns="" xmlns:a16="http://schemas.microsoft.com/office/drawing/2014/main" id="{C84F5F91-7AE2-41D5-A5BF-F53A711AB6A0}"/>
              </a:ext>
            </a:extLst>
          </p:cNvPr>
          <p:cNvSpPr/>
          <p:nvPr/>
        </p:nvSpPr>
        <p:spPr>
          <a:xfrm>
            <a:off x="7452893" y="4057650"/>
            <a:ext cx="609600" cy="60960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仓耳玄三M W05" panose="02020400000000000000" pitchFamily="18" charset="-122"/>
            </a:endParaRPr>
          </a:p>
        </p:txBody>
      </p:sp>
      <p:sp>
        <p:nvSpPr>
          <p:cNvPr id="8" name="文本框 7">
            <a:extLst>
              <a:ext uri="{FF2B5EF4-FFF2-40B4-BE49-F238E27FC236}">
                <a16:creationId xmlns="" xmlns:a16="http://schemas.microsoft.com/office/drawing/2014/main" id="{8E993E66-5219-4B27-9D39-3846D16BBF28}"/>
              </a:ext>
            </a:extLst>
          </p:cNvPr>
          <p:cNvSpPr txBox="1"/>
          <p:nvPr/>
        </p:nvSpPr>
        <p:spPr>
          <a:xfrm>
            <a:off x="4840839" y="2153388"/>
            <a:ext cx="562328" cy="461665"/>
          </a:xfrm>
          <a:prstGeom prst="rect">
            <a:avLst/>
          </a:prstGeom>
          <a:noFill/>
        </p:spPr>
        <p:txBody>
          <a:bodyPr wrap="square" rtlCol="0">
            <a:spAutoFit/>
          </a:bodyPr>
          <a:lstStyle/>
          <a:p>
            <a:r>
              <a:rPr lang="en-US" altLang="zh-CN" sz="2400" b="1" dirty="0">
                <a:solidFill>
                  <a:schemeClr val="bg1"/>
                </a:solidFill>
                <a:effectLst>
                  <a:innerShdw blurRad="63500" dist="50800">
                    <a:prstClr val="black">
                      <a:alpha val="50000"/>
                    </a:prstClr>
                  </a:innerShdw>
                </a:effectLst>
                <a:latin typeface="思源黑体 CN Heavy" panose="020B0A00000000000000" pitchFamily="34" charset="-122"/>
                <a:ea typeface="思源黑体 CN Heavy" panose="020B0A00000000000000" pitchFamily="34" charset="-122"/>
              </a:rPr>
              <a:t>01</a:t>
            </a:r>
            <a:endParaRPr lang="zh-CN" altLang="en-US" sz="2400" b="1" dirty="0">
              <a:solidFill>
                <a:schemeClr val="bg1"/>
              </a:solidFill>
              <a:effectLst>
                <a:innerShdw blurRad="63500" dist="50800">
                  <a:prstClr val="black">
                    <a:alpha val="50000"/>
                  </a:prstClr>
                </a:innerShdw>
              </a:effectLst>
              <a:latin typeface="思源黑体 CN Heavy" panose="020B0A00000000000000" pitchFamily="34" charset="-122"/>
              <a:ea typeface="思源黑体 CN Heavy" panose="020B0A00000000000000" pitchFamily="34" charset="-122"/>
            </a:endParaRPr>
          </a:p>
        </p:txBody>
      </p:sp>
      <p:sp>
        <p:nvSpPr>
          <p:cNvPr id="9" name="文本框 8">
            <a:extLst>
              <a:ext uri="{FF2B5EF4-FFF2-40B4-BE49-F238E27FC236}">
                <a16:creationId xmlns="" xmlns:a16="http://schemas.microsoft.com/office/drawing/2014/main" id="{198883B5-762D-4A20-9EA0-3F596DC52F3E}"/>
              </a:ext>
            </a:extLst>
          </p:cNvPr>
          <p:cNvSpPr txBox="1"/>
          <p:nvPr/>
        </p:nvSpPr>
        <p:spPr>
          <a:xfrm>
            <a:off x="4821353" y="4143297"/>
            <a:ext cx="597218" cy="461665"/>
          </a:xfrm>
          <a:prstGeom prst="rect">
            <a:avLst/>
          </a:prstGeom>
          <a:noFill/>
        </p:spPr>
        <p:txBody>
          <a:bodyPr wrap="square" rtlCol="0">
            <a:spAutoFit/>
          </a:bodyPr>
          <a:lstStyle/>
          <a:p>
            <a:r>
              <a:rPr lang="en-US" altLang="zh-CN" sz="2400" b="1" dirty="0">
                <a:solidFill>
                  <a:schemeClr val="bg1"/>
                </a:solidFill>
                <a:effectLst>
                  <a:innerShdw blurRad="63500" dist="50800">
                    <a:prstClr val="black">
                      <a:alpha val="50000"/>
                    </a:prstClr>
                  </a:innerShdw>
                </a:effectLst>
                <a:latin typeface="思源黑体 CN Heavy" panose="020B0A00000000000000" pitchFamily="34" charset="-122"/>
                <a:ea typeface="思源黑体 CN Heavy" panose="020B0A00000000000000" pitchFamily="34" charset="-122"/>
              </a:rPr>
              <a:t>03</a:t>
            </a:r>
            <a:endParaRPr lang="zh-CN" altLang="en-US" sz="2400" b="1" dirty="0">
              <a:solidFill>
                <a:schemeClr val="bg1"/>
              </a:solidFill>
              <a:effectLst>
                <a:innerShdw blurRad="63500" dist="50800">
                  <a:prstClr val="black">
                    <a:alpha val="50000"/>
                  </a:prstClr>
                </a:innerShdw>
              </a:effectLst>
              <a:latin typeface="思源黑体 CN Heavy" panose="020B0A00000000000000" pitchFamily="34" charset="-122"/>
              <a:ea typeface="思源黑体 CN Heavy" panose="020B0A00000000000000" pitchFamily="34" charset="-122"/>
            </a:endParaRPr>
          </a:p>
        </p:txBody>
      </p:sp>
      <p:sp>
        <p:nvSpPr>
          <p:cNvPr id="10" name="文本框 9">
            <a:extLst>
              <a:ext uri="{FF2B5EF4-FFF2-40B4-BE49-F238E27FC236}">
                <a16:creationId xmlns="" xmlns:a16="http://schemas.microsoft.com/office/drawing/2014/main" id="{4A6D9BB7-4F5A-4189-9071-80EBC08419E1}"/>
              </a:ext>
            </a:extLst>
          </p:cNvPr>
          <p:cNvSpPr txBox="1"/>
          <p:nvPr/>
        </p:nvSpPr>
        <p:spPr>
          <a:xfrm>
            <a:off x="7476954" y="4114801"/>
            <a:ext cx="654370" cy="461665"/>
          </a:xfrm>
          <a:prstGeom prst="rect">
            <a:avLst/>
          </a:prstGeom>
          <a:noFill/>
        </p:spPr>
        <p:txBody>
          <a:bodyPr wrap="square" rtlCol="0">
            <a:spAutoFit/>
          </a:bodyPr>
          <a:lstStyle/>
          <a:p>
            <a:r>
              <a:rPr lang="en-US" altLang="zh-CN" sz="2400" b="1" dirty="0">
                <a:solidFill>
                  <a:schemeClr val="bg1"/>
                </a:solidFill>
                <a:effectLst>
                  <a:innerShdw blurRad="63500" dist="50800">
                    <a:prstClr val="black">
                      <a:alpha val="50000"/>
                    </a:prstClr>
                  </a:innerShdw>
                </a:effectLst>
                <a:latin typeface="思源黑体 CN Heavy" panose="020B0A00000000000000" pitchFamily="34" charset="-122"/>
                <a:ea typeface="思源黑体 CN Heavy" panose="020B0A00000000000000" pitchFamily="34" charset="-122"/>
              </a:rPr>
              <a:t>04</a:t>
            </a:r>
            <a:endParaRPr lang="zh-CN" altLang="en-US" sz="2400" b="1" dirty="0">
              <a:solidFill>
                <a:schemeClr val="bg1"/>
              </a:solidFill>
              <a:effectLst>
                <a:innerShdw blurRad="63500" dist="50800">
                  <a:prstClr val="black">
                    <a:alpha val="50000"/>
                  </a:prstClr>
                </a:innerShdw>
              </a:effectLst>
              <a:latin typeface="思源黑体 CN Heavy" panose="020B0A00000000000000" pitchFamily="34" charset="-122"/>
              <a:ea typeface="思源黑体 CN Heavy" panose="020B0A00000000000000" pitchFamily="34" charset="-122"/>
            </a:endParaRPr>
          </a:p>
        </p:txBody>
      </p:sp>
      <p:sp>
        <p:nvSpPr>
          <p:cNvPr id="11" name="文本框 10">
            <a:extLst>
              <a:ext uri="{FF2B5EF4-FFF2-40B4-BE49-F238E27FC236}">
                <a16:creationId xmlns="" xmlns:a16="http://schemas.microsoft.com/office/drawing/2014/main" id="{30B2509C-547F-4B0D-B9F4-8F474BF93E62}"/>
              </a:ext>
            </a:extLst>
          </p:cNvPr>
          <p:cNvSpPr txBox="1"/>
          <p:nvPr/>
        </p:nvSpPr>
        <p:spPr>
          <a:xfrm>
            <a:off x="7454219" y="2125990"/>
            <a:ext cx="609600" cy="461665"/>
          </a:xfrm>
          <a:prstGeom prst="rect">
            <a:avLst/>
          </a:prstGeom>
          <a:noFill/>
        </p:spPr>
        <p:txBody>
          <a:bodyPr wrap="square" rtlCol="0">
            <a:spAutoFit/>
          </a:bodyPr>
          <a:lstStyle/>
          <a:p>
            <a:r>
              <a:rPr lang="en-US" altLang="zh-CN" sz="2400" b="1" dirty="0">
                <a:solidFill>
                  <a:schemeClr val="bg1"/>
                </a:solidFill>
                <a:effectLst>
                  <a:innerShdw blurRad="63500" dist="50800">
                    <a:prstClr val="black">
                      <a:alpha val="50000"/>
                    </a:prstClr>
                  </a:innerShdw>
                </a:effectLst>
                <a:latin typeface="思源黑体 CN Heavy" panose="020B0A00000000000000" pitchFamily="34" charset="-122"/>
                <a:ea typeface="思源黑体 CN Heavy" panose="020B0A00000000000000" pitchFamily="34" charset="-122"/>
              </a:rPr>
              <a:t>02</a:t>
            </a:r>
            <a:endParaRPr lang="zh-CN" altLang="en-US" sz="2400" b="1" dirty="0">
              <a:solidFill>
                <a:schemeClr val="bg1"/>
              </a:solidFill>
              <a:effectLst>
                <a:innerShdw blurRad="63500" dist="50800">
                  <a:prstClr val="black">
                    <a:alpha val="50000"/>
                  </a:prstClr>
                </a:innerShdw>
              </a:effectLst>
              <a:latin typeface="思源黑体 CN Heavy" panose="020B0A00000000000000" pitchFamily="34" charset="-122"/>
              <a:ea typeface="思源黑体 CN Heavy" panose="020B0A00000000000000" pitchFamily="34" charset="-122"/>
            </a:endParaRPr>
          </a:p>
        </p:txBody>
      </p:sp>
      <p:sp>
        <p:nvSpPr>
          <p:cNvPr id="12" name="文本框 11">
            <a:extLst>
              <a:ext uri="{FF2B5EF4-FFF2-40B4-BE49-F238E27FC236}">
                <a16:creationId xmlns="" xmlns:a16="http://schemas.microsoft.com/office/drawing/2014/main" id="{8CFEFD2D-2FB0-4882-A755-90FEA5650866}"/>
              </a:ext>
            </a:extLst>
          </p:cNvPr>
          <p:cNvSpPr txBox="1"/>
          <p:nvPr/>
        </p:nvSpPr>
        <p:spPr>
          <a:xfrm>
            <a:off x="2464752" y="1672542"/>
            <a:ext cx="1353885" cy="400110"/>
          </a:xfrm>
          <a:prstGeom prst="rect">
            <a:avLst/>
          </a:prstGeom>
          <a:noFill/>
        </p:spPr>
        <p:txBody>
          <a:bodyPr wrap="square" rtlCol="0">
            <a:spAutoFit/>
          </a:bodyPr>
          <a:lstStyle/>
          <a:p>
            <a:r>
              <a:rPr lang="zh-CN" altLang="en-US" sz="2000" b="1" dirty="0">
                <a:latin typeface="思源黑体 CN Bold" panose="020B0800000000000000" pitchFamily="34" charset="-122"/>
                <a:ea typeface="思源黑体 CN Bold" panose="020B0800000000000000" pitchFamily="34" charset="-122"/>
              </a:rPr>
              <a:t>添加标题</a:t>
            </a:r>
          </a:p>
        </p:txBody>
      </p:sp>
      <p:sp>
        <p:nvSpPr>
          <p:cNvPr id="13" name="文本框 12">
            <a:extLst>
              <a:ext uri="{FF2B5EF4-FFF2-40B4-BE49-F238E27FC236}">
                <a16:creationId xmlns="" xmlns:a16="http://schemas.microsoft.com/office/drawing/2014/main" id="{9D157C3E-0095-4FF0-B1A2-AE0E33B20EFA}"/>
              </a:ext>
            </a:extLst>
          </p:cNvPr>
          <p:cNvSpPr txBox="1"/>
          <p:nvPr/>
        </p:nvSpPr>
        <p:spPr>
          <a:xfrm>
            <a:off x="2111016" y="2260736"/>
            <a:ext cx="2080397" cy="1081643"/>
          </a:xfrm>
          <a:prstGeom prst="rect">
            <a:avLst/>
          </a:prstGeom>
          <a:noFill/>
        </p:spPr>
        <p:txBody>
          <a:bodyPr wrap="square" rtlCol="0">
            <a:spAutoFit/>
          </a:bodyPr>
          <a:lstStyle/>
          <a:p>
            <a:pPr algn="ctr">
              <a:lnSpc>
                <a:spcPct val="150000"/>
              </a:lnSpc>
            </a:pP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Lorem ipsum dolor sit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amet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consectetur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adipiscing</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elit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Curabitur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elementum</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posuere</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pretium</a:t>
            </a:r>
            <a:endParaRPr lang="zh-CN" altLang="en-US" sz="1100" dirty="0">
              <a:latin typeface="思源黑体 CN Light" panose="020B0300000000000000" pitchFamily="34" charset="-122"/>
              <a:ea typeface="思源黑体 CN Light" panose="020B0300000000000000" pitchFamily="34" charset="-122"/>
            </a:endParaRPr>
          </a:p>
        </p:txBody>
      </p:sp>
      <p:cxnSp>
        <p:nvCxnSpPr>
          <p:cNvPr id="14" name="直接连接符 13">
            <a:extLst>
              <a:ext uri="{FF2B5EF4-FFF2-40B4-BE49-F238E27FC236}">
                <a16:creationId xmlns="" xmlns:a16="http://schemas.microsoft.com/office/drawing/2014/main" id="{61EBA460-98E5-47B1-9D5B-613D51A1BCBC}"/>
              </a:ext>
            </a:extLst>
          </p:cNvPr>
          <p:cNvCxnSpPr/>
          <p:nvPr/>
        </p:nvCxnSpPr>
        <p:spPr>
          <a:xfrm>
            <a:off x="2836251" y="2175087"/>
            <a:ext cx="407195" cy="0"/>
          </a:xfrm>
          <a:prstGeom prst="line">
            <a:avLst/>
          </a:prstGeom>
          <a:ln w="762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5" name="文本框 14">
            <a:extLst>
              <a:ext uri="{FF2B5EF4-FFF2-40B4-BE49-F238E27FC236}">
                <a16:creationId xmlns="" xmlns:a16="http://schemas.microsoft.com/office/drawing/2014/main" id="{01DBD803-266F-4AE0-8EF0-38233B3EE08D}"/>
              </a:ext>
            </a:extLst>
          </p:cNvPr>
          <p:cNvSpPr txBox="1"/>
          <p:nvPr/>
        </p:nvSpPr>
        <p:spPr>
          <a:xfrm>
            <a:off x="9335038" y="1672542"/>
            <a:ext cx="1353885" cy="400110"/>
          </a:xfrm>
          <a:prstGeom prst="rect">
            <a:avLst/>
          </a:prstGeom>
          <a:noFill/>
        </p:spPr>
        <p:txBody>
          <a:bodyPr wrap="square" rtlCol="0">
            <a:spAutoFit/>
          </a:bodyPr>
          <a:lstStyle/>
          <a:p>
            <a:r>
              <a:rPr lang="zh-CN" altLang="en-US" sz="2000" b="1" dirty="0">
                <a:latin typeface="思源黑体 CN Bold" panose="020B0800000000000000" pitchFamily="34" charset="-122"/>
                <a:ea typeface="思源黑体 CN Bold" panose="020B0800000000000000" pitchFamily="34" charset="-122"/>
              </a:rPr>
              <a:t>添加标题</a:t>
            </a:r>
          </a:p>
        </p:txBody>
      </p:sp>
      <p:sp>
        <p:nvSpPr>
          <p:cNvPr id="16" name="文本框 15">
            <a:extLst>
              <a:ext uri="{FF2B5EF4-FFF2-40B4-BE49-F238E27FC236}">
                <a16:creationId xmlns="" xmlns:a16="http://schemas.microsoft.com/office/drawing/2014/main" id="{2C9EF73E-B8EA-4278-9763-7A24F9D00EA4}"/>
              </a:ext>
            </a:extLst>
          </p:cNvPr>
          <p:cNvSpPr txBox="1"/>
          <p:nvPr/>
        </p:nvSpPr>
        <p:spPr>
          <a:xfrm>
            <a:off x="8981302" y="2241532"/>
            <a:ext cx="2080397" cy="1081643"/>
          </a:xfrm>
          <a:prstGeom prst="rect">
            <a:avLst/>
          </a:prstGeom>
          <a:noFill/>
        </p:spPr>
        <p:txBody>
          <a:bodyPr wrap="square" rtlCol="0">
            <a:spAutoFit/>
          </a:bodyPr>
          <a:lstStyle/>
          <a:p>
            <a:pPr algn="ctr">
              <a:lnSpc>
                <a:spcPct val="150000"/>
              </a:lnSpc>
            </a:pP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Lorem ipsum dolor sit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amet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consectetur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adipiscing</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elit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Curabitur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elementum</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posuere</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pretium</a:t>
            </a:r>
            <a:endParaRPr lang="zh-CN" altLang="en-US" sz="1100" dirty="0">
              <a:latin typeface="思源黑体 CN Light" panose="020B0300000000000000" pitchFamily="34" charset="-122"/>
              <a:ea typeface="思源黑体 CN Light" panose="020B0300000000000000" pitchFamily="34" charset="-122"/>
            </a:endParaRPr>
          </a:p>
        </p:txBody>
      </p:sp>
      <p:cxnSp>
        <p:nvCxnSpPr>
          <p:cNvPr id="17" name="直接连接符 16">
            <a:extLst>
              <a:ext uri="{FF2B5EF4-FFF2-40B4-BE49-F238E27FC236}">
                <a16:creationId xmlns="" xmlns:a16="http://schemas.microsoft.com/office/drawing/2014/main" id="{EDAFD234-54D1-4708-AD45-5317080AA18B}"/>
              </a:ext>
            </a:extLst>
          </p:cNvPr>
          <p:cNvCxnSpPr/>
          <p:nvPr/>
        </p:nvCxnSpPr>
        <p:spPr>
          <a:xfrm>
            <a:off x="9706537" y="2155883"/>
            <a:ext cx="407195" cy="0"/>
          </a:xfrm>
          <a:prstGeom prst="line">
            <a:avLst/>
          </a:prstGeom>
          <a:ln w="762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8" name="文本框 17">
            <a:extLst>
              <a:ext uri="{FF2B5EF4-FFF2-40B4-BE49-F238E27FC236}">
                <a16:creationId xmlns="" xmlns:a16="http://schemas.microsoft.com/office/drawing/2014/main" id="{725DDA51-A2B3-49D2-B440-BF4C926065D3}"/>
              </a:ext>
            </a:extLst>
          </p:cNvPr>
          <p:cNvSpPr txBox="1"/>
          <p:nvPr/>
        </p:nvSpPr>
        <p:spPr>
          <a:xfrm>
            <a:off x="2464752" y="3875720"/>
            <a:ext cx="1353885" cy="400110"/>
          </a:xfrm>
          <a:prstGeom prst="rect">
            <a:avLst/>
          </a:prstGeom>
          <a:noFill/>
        </p:spPr>
        <p:txBody>
          <a:bodyPr wrap="square" rtlCol="0">
            <a:spAutoFit/>
          </a:bodyPr>
          <a:lstStyle/>
          <a:p>
            <a:r>
              <a:rPr lang="zh-CN" altLang="en-US" sz="2000" b="1" dirty="0">
                <a:latin typeface="思源黑体 CN Bold" panose="020B0800000000000000" pitchFamily="34" charset="-122"/>
                <a:ea typeface="思源黑体 CN Bold" panose="020B0800000000000000" pitchFamily="34" charset="-122"/>
              </a:rPr>
              <a:t>添加标题</a:t>
            </a:r>
          </a:p>
        </p:txBody>
      </p:sp>
      <p:sp>
        <p:nvSpPr>
          <p:cNvPr id="19" name="文本框 18">
            <a:extLst>
              <a:ext uri="{FF2B5EF4-FFF2-40B4-BE49-F238E27FC236}">
                <a16:creationId xmlns="" xmlns:a16="http://schemas.microsoft.com/office/drawing/2014/main" id="{E8C72754-71C0-444B-8837-B4B966C07C94}"/>
              </a:ext>
            </a:extLst>
          </p:cNvPr>
          <p:cNvSpPr txBox="1"/>
          <p:nvPr/>
        </p:nvSpPr>
        <p:spPr>
          <a:xfrm>
            <a:off x="2109279" y="4404763"/>
            <a:ext cx="2082133" cy="1081643"/>
          </a:xfrm>
          <a:prstGeom prst="rect">
            <a:avLst/>
          </a:prstGeom>
          <a:noFill/>
        </p:spPr>
        <p:txBody>
          <a:bodyPr wrap="square" rtlCol="0">
            <a:spAutoFit/>
          </a:bodyPr>
          <a:lstStyle/>
          <a:p>
            <a:pPr algn="ctr">
              <a:lnSpc>
                <a:spcPct val="150000"/>
              </a:lnSpc>
            </a:pP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Lorem ipsum dolor sit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amet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consectetur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adipiscing</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elit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Curabitur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elementum</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posuere</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pretium</a:t>
            </a:r>
            <a:endParaRPr lang="zh-CN" altLang="en-US" sz="1100" dirty="0">
              <a:latin typeface="思源黑体 CN Light" panose="020B0300000000000000" pitchFamily="34" charset="-122"/>
              <a:ea typeface="思源黑体 CN Light" panose="020B0300000000000000" pitchFamily="34" charset="-122"/>
            </a:endParaRPr>
          </a:p>
        </p:txBody>
      </p:sp>
      <p:cxnSp>
        <p:nvCxnSpPr>
          <p:cNvPr id="20" name="直接连接符 19">
            <a:extLst>
              <a:ext uri="{FF2B5EF4-FFF2-40B4-BE49-F238E27FC236}">
                <a16:creationId xmlns="" xmlns:a16="http://schemas.microsoft.com/office/drawing/2014/main" id="{C65D81C5-86AB-4101-B7F5-9258BDBBD406}"/>
              </a:ext>
            </a:extLst>
          </p:cNvPr>
          <p:cNvCxnSpPr/>
          <p:nvPr/>
        </p:nvCxnSpPr>
        <p:spPr>
          <a:xfrm>
            <a:off x="2834514" y="4319114"/>
            <a:ext cx="407195"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 xmlns:a16="http://schemas.microsoft.com/office/drawing/2014/main" id="{A1A7E103-B870-4D32-917C-8C8315FC499E}"/>
              </a:ext>
            </a:extLst>
          </p:cNvPr>
          <p:cNvSpPr txBox="1"/>
          <p:nvPr/>
        </p:nvSpPr>
        <p:spPr>
          <a:xfrm>
            <a:off x="9335038" y="3733739"/>
            <a:ext cx="1353885" cy="400110"/>
          </a:xfrm>
          <a:prstGeom prst="rect">
            <a:avLst/>
          </a:prstGeom>
          <a:noFill/>
        </p:spPr>
        <p:txBody>
          <a:bodyPr wrap="square" rtlCol="0">
            <a:spAutoFit/>
          </a:bodyPr>
          <a:lstStyle/>
          <a:p>
            <a:r>
              <a:rPr lang="zh-CN" altLang="en-US" sz="2000" b="1" dirty="0">
                <a:latin typeface="思源黑体 CN Bold" panose="020B0800000000000000" pitchFamily="34" charset="-122"/>
                <a:ea typeface="思源黑体 CN Bold" panose="020B0800000000000000" pitchFamily="34" charset="-122"/>
              </a:rPr>
              <a:t>添加标题</a:t>
            </a:r>
          </a:p>
        </p:txBody>
      </p:sp>
      <p:sp>
        <p:nvSpPr>
          <p:cNvPr id="22" name="文本框 21">
            <a:extLst>
              <a:ext uri="{FF2B5EF4-FFF2-40B4-BE49-F238E27FC236}">
                <a16:creationId xmlns="" xmlns:a16="http://schemas.microsoft.com/office/drawing/2014/main" id="{D45966EA-A53B-40FE-9554-19B25E4C2BBF}"/>
              </a:ext>
            </a:extLst>
          </p:cNvPr>
          <p:cNvSpPr txBox="1"/>
          <p:nvPr/>
        </p:nvSpPr>
        <p:spPr>
          <a:xfrm>
            <a:off x="8979565" y="4305146"/>
            <a:ext cx="2082133" cy="1081643"/>
          </a:xfrm>
          <a:prstGeom prst="rect">
            <a:avLst/>
          </a:prstGeom>
          <a:noFill/>
        </p:spPr>
        <p:txBody>
          <a:bodyPr wrap="square" rtlCol="0">
            <a:spAutoFit/>
          </a:bodyPr>
          <a:lstStyle/>
          <a:p>
            <a:pPr algn="ctr">
              <a:lnSpc>
                <a:spcPct val="150000"/>
              </a:lnSpc>
            </a:pP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Lorem ipsum dolor sit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amet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consectetur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adipiscing</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elit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Curabitur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elementum</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posuere</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pretium</a:t>
            </a:r>
            <a:endParaRPr lang="zh-CN" altLang="en-US" sz="1100" dirty="0">
              <a:latin typeface="思源黑体 CN Light" panose="020B0300000000000000" pitchFamily="34" charset="-122"/>
              <a:ea typeface="思源黑体 CN Light" panose="020B0300000000000000" pitchFamily="34" charset="-122"/>
            </a:endParaRPr>
          </a:p>
        </p:txBody>
      </p:sp>
      <p:cxnSp>
        <p:nvCxnSpPr>
          <p:cNvPr id="23" name="直接连接符 22">
            <a:extLst>
              <a:ext uri="{FF2B5EF4-FFF2-40B4-BE49-F238E27FC236}">
                <a16:creationId xmlns="" xmlns:a16="http://schemas.microsoft.com/office/drawing/2014/main" id="{C06A8D2E-B1CE-4639-BFD4-99711E84F624}"/>
              </a:ext>
            </a:extLst>
          </p:cNvPr>
          <p:cNvCxnSpPr/>
          <p:nvPr/>
        </p:nvCxnSpPr>
        <p:spPr>
          <a:xfrm>
            <a:off x="9704800" y="4219497"/>
            <a:ext cx="407195"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pic>
        <p:nvPicPr>
          <p:cNvPr id="24" name="图形 23" descr="男人">
            <a:extLst>
              <a:ext uri="{FF2B5EF4-FFF2-40B4-BE49-F238E27FC236}">
                <a16:creationId xmlns="" xmlns:a16="http://schemas.microsoft.com/office/drawing/2014/main" id="{0723621C-8979-4F35-B2C8-97D7AA61EE56}"/>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 xmlns:asvg="http://schemas.microsoft.com/office/drawing/2016/SVG/main" r:embed="rId4"/>
              </a:ext>
            </a:extLst>
          </a:blip>
          <a:stretch>
            <a:fillRect/>
          </a:stretch>
        </p:blipFill>
        <p:spPr>
          <a:xfrm>
            <a:off x="5605220" y="2569164"/>
            <a:ext cx="1722708" cy="1722708"/>
          </a:xfrm>
          <a:prstGeom prst="rect">
            <a:avLst/>
          </a:prstGeom>
        </p:spPr>
      </p:pic>
    </p:spTree>
    <p:extLst>
      <p:ext uri="{BB962C8B-B14F-4D97-AF65-F5344CB8AC3E}">
        <p14:creationId xmlns:p14="http://schemas.microsoft.com/office/powerpoint/2010/main" val="26806839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par>
                          <p:cTn id="8" fill="hold">
                            <p:stCondLst>
                              <p:cond delay="2000"/>
                            </p:stCondLst>
                            <p:childTnLst>
                              <p:par>
                                <p:cTn id="9" presetID="2" presetClass="entr" presetSubtype="4"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par>
                          <p:cTn id="13" fill="hold">
                            <p:stCondLst>
                              <p:cond delay="2500"/>
                            </p:stCondLst>
                            <p:childTnLst>
                              <p:par>
                                <p:cTn id="14" presetID="2" presetClass="entr" presetSubtype="4"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ppt_x"/>
                                          </p:val>
                                        </p:tav>
                                        <p:tav tm="100000">
                                          <p:val>
                                            <p:strVal val="#ppt_x"/>
                                          </p:val>
                                        </p:tav>
                                      </p:tavLst>
                                    </p:anim>
                                    <p:anim calcmode="lin" valueType="num">
                                      <p:cBhvr additive="base">
                                        <p:cTn id="17" dur="500" fill="hold"/>
                                        <p:tgtEl>
                                          <p:spTgt spid="9"/>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2" presetClass="entr" presetSubtype="4"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ppt_x"/>
                                          </p:val>
                                        </p:tav>
                                        <p:tav tm="100000">
                                          <p:val>
                                            <p:strVal val="#ppt_x"/>
                                          </p:val>
                                        </p:tav>
                                      </p:tavLst>
                                    </p:anim>
                                    <p:anim calcmode="lin" valueType="num">
                                      <p:cBhvr additive="base">
                                        <p:cTn id="22" dur="500" fill="hold"/>
                                        <p:tgtEl>
                                          <p:spTgt spid="10"/>
                                        </p:tgtEl>
                                        <p:attrNameLst>
                                          <p:attrName>ppt_y</p:attrName>
                                        </p:attrNameLst>
                                      </p:cBhvr>
                                      <p:tavLst>
                                        <p:tav tm="0">
                                          <p:val>
                                            <p:strVal val="1+#ppt_h/2"/>
                                          </p:val>
                                        </p:tav>
                                        <p:tav tm="100000">
                                          <p:val>
                                            <p:strVal val="#ppt_y"/>
                                          </p:val>
                                        </p:tav>
                                      </p:tavLst>
                                    </p:anim>
                                  </p:childTnLst>
                                </p:cTn>
                              </p:par>
                            </p:childTnLst>
                          </p:cTn>
                        </p:par>
                        <p:par>
                          <p:cTn id="23" fill="hold">
                            <p:stCondLst>
                              <p:cond delay="3500"/>
                            </p:stCondLst>
                            <p:childTnLst>
                              <p:par>
                                <p:cTn id="24" presetID="2" presetClass="entr" presetSubtype="4"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500" fill="hold"/>
                                        <p:tgtEl>
                                          <p:spTgt spid="11"/>
                                        </p:tgtEl>
                                        <p:attrNameLst>
                                          <p:attrName>ppt_x</p:attrName>
                                        </p:attrNameLst>
                                      </p:cBhvr>
                                      <p:tavLst>
                                        <p:tav tm="0">
                                          <p:val>
                                            <p:strVal val="#ppt_x"/>
                                          </p:val>
                                        </p:tav>
                                        <p:tav tm="100000">
                                          <p:val>
                                            <p:strVal val="#ppt_x"/>
                                          </p:val>
                                        </p:tav>
                                      </p:tavLst>
                                    </p:anim>
                                    <p:anim calcmode="lin" valueType="num">
                                      <p:cBhvr additive="base">
                                        <p:cTn id="27" dur="500" fill="hold"/>
                                        <p:tgtEl>
                                          <p:spTgt spid="11"/>
                                        </p:tgtEl>
                                        <p:attrNameLst>
                                          <p:attrName>ppt_y</p:attrName>
                                        </p:attrNameLst>
                                      </p:cBhvr>
                                      <p:tavLst>
                                        <p:tav tm="0">
                                          <p:val>
                                            <p:strVal val="1+#ppt_h/2"/>
                                          </p:val>
                                        </p:tav>
                                        <p:tav tm="100000">
                                          <p:val>
                                            <p:strVal val="#ppt_y"/>
                                          </p:val>
                                        </p:tav>
                                      </p:tavLst>
                                    </p:anim>
                                  </p:childTnLst>
                                </p:cTn>
                              </p:par>
                            </p:childTnLst>
                          </p:cTn>
                        </p:par>
                        <p:par>
                          <p:cTn id="28" fill="hold">
                            <p:stCondLst>
                              <p:cond delay="4000"/>
                            </p:stCondLst>
                            <p:childTnLst>
                              <p:par>
                                <p:cTn id="29" presetID="10"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childTnLst>
                          </p:cTn>
                        </p:par>
                        <p:par>
                          <p:cTn id="32" fill="hold">
                            <p:stCondLst>
                              <p:cond delay="4500"/>
                            </p:stCondLst>
                            <p:childTnLst>
                              <p:par>
                                <p:cTn id="33" presetID="10"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par>
                          <p:cTn id="36" fill="hold">
                            <p:stCondLst>
                              <p:cond delay="5000"/>
                            </p:stCondLst>
                            <p:childTnLst>
                              <p:par>
                                <p:cTn id="37" presetID="10" presetClass="entr" presetSubtype="0" fill="hold"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childTnLst>
                          </p:cTn>
                        </p:par>
                        <p:par>
                          <p:cTn id="40" fill="hold">
                            <p:stCondLst>
                              <p:cond delay="5500"/>
                            </p:stCondLst>
                            <p:childTnLst>
                              <p:par>
                                <p:cTn id="41" presetID="10" presetClass="entr" presetSubtype="0"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childTnLst>
                          </p:cTn>
                        </p:par>
                        <p:par>
                          <p:cTn id="44" fill="hold">
                            <p:stCondLst>
                              <p:cond delay="6000"/>
                            </p:stCondLst>
                            <p:childTnLst>
                              <p:par>
                                <p:cTn id="45" presetID="10"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par>
                          <p:cTn id="48" fill="hold">
                            <p:stCondLst>
                              <p:cond delay="6500"/>
                            </p:stCondLst>
                            <p:childTnLst>
                              <p:par>
                                <p:cTn id="49" presetID="10" presetClass="entr" presetSubtype="0" fill="hold"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500"/>
                                        <p:tgtEl>
                                          <p:spTgt spid="17"/>
                                        </p:tgtEl>
                                      </p:cBhvr>
                                    </p:animEffect>
                                  </p:childTnLst>
                                </p:cTn>
                              </p:par>
                            </p:childTnLst>
                          </p:cTn>
                        </p:par>
                        <p:par>
                          <p:cTn id="52" fill="hold">
                            <p:stCondLst>
                              <p:cond delay="7000"/>
                            </p:stCondLst>
                            <p:childTnLst>
                              <p:par>
                                <p:cTn id="53" presetID="10" presetClass="entr" presetSubtype="0"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500"/>
                                        <p:tgtEl>
                                          <p:spTgt spid="18"/>
                                        </p:tgtEl>
                                      </p:cBhvr>
                                    </p:animEffect>
                                  </p:childTnLst>
                                </p:cTn>
                              </p:par>
                            </p:childTnLst>
                          </p:cTn>
                        </p:par>
                        <p:par>
                          <p:cTn id="56" fill="hold">
                            <p:stCondLst>
                              <p:cond delay="7500"/>
                            </p:stCondLst>
                            <p:childTnLst>
                              <p:par>
                                <p:cTn id="57" presetID="10" presetClass="entr" presetSubtype="0"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500"/>
                                        <p:tgtEl>
                                          <p:spTgt spid="19"/>
                                        </p:tgtEl>
                                      </p:cBhvr>
                                    </p:animEffect>
                                  </p:childTnLst>
                                </p:cTn>
                              </p:par>
                            </p:childTnLst>
                          </p:cTn>
                        </p:par>
                        <p:par>
                          <p:cTn id="60" fill="hold">
                            <p:stCondLst>
                              <p:cond delay="8000"/>
                            </p:stCondLst>
                            <p:childTnLst>
                              <p:par>
                                <p:cTn id="61" presetID="10" presetClass="entr" presetSubtype="0" fill="hold"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500"/>
                                        <p:tgtEl>
                                          <p:spTgt spid="20"/>
                                        </p:tgtEl>
                                      </p:cBhvr>
                                    </p:animEffect>
                                  </p:childTnLst>
                                </p:cTn>
                              </p:par>
                            </p:childTnLst>
                          </p:cTn>
                        </p:par>
                        <p:par>
                          <p:cTn id="64" fill="hold">
                            <p:stCondLst>
                              <p:cond delay="8500"/>
                            </p:stCondLst>
                            <p:childTnLst>
                              <p:par>
                                <p:cTn id="65" presetID="10" presetClass="entr" presetSubtype="0"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fade">
                                      <p:cBhvr>
                                        <p:cTn id="67" dur="500"/>
                                        <p:tgtEl>
                                          <p:spTgt spid="21"/>
                                        </p:tgtEl>
                                      </p:cBhvr>
                                    </p:animEffect>
                                  </p:childTnLst>
                                </p:cTn>
                              </p:par>
                            </p:childTnLst>
                          </p:cTn>
                        </p:par>
                        <p:par>
                          <p:cTn id="68" fill="hold">
                            <p:stCondLst>
                              <p:cond delay="9000"/>
                            </p:stCondLst>
                            <p:childTnLst>
                              <p:par>
                                <p:cTn id="69" presetID="10" presetClass="entr" presetSubtype="0" fill="hold" grpId="0"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par>
                          <p:cTn id="72" fill="hold">
                            <p:stCondLst>
                              <p:cond delay="9500"/>
                            </p:stCondLst>
                            <p:childTnLst>
                              <p:par>
                                <p:cTn id="73" presetID="10" presetClass="entr" presetSubtype="0" fill="hold"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9" grpId="0"/>
      <p:bldP spid="10" grpId="0"/>
      <p:bldP spid="11" grpId="0"/>
      <p:bldP spid="12" grpId="0"/>
      <p:bldP spid="13" grpId="0"/>
      <p:bldP spid="15" grpId="0"/>
      <p:bldP spid="16" grpId="0"/>
      <p:bldP spid="18" grpId="0"/>
      <p:bldP spid="19" grpId="0"/>
      <p:bldP spid="21" grpId="0"/>
      <p:bldP spid="2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51" name="矩形 6"/>
          <p:cNvGrpSpPr/>
          <p:nvPr/>
        </p:nvGrpSpPr>
        <p:grpSpPr>
          <a:xfrm>
            <a:off x="6346" y="1128568"/>
            <a:ext cx="12179308" cy="1013976"/>
            <a:chOff x="-2" y="-1"/>
            <a:chExt cx="12179307" cy="1013974"/>
          </a:xfrm>
        </p:grpSpPr>
        <p:sp>
          <p:nvSpPr>
            <p:cNvPr id="749" name="矩形"/>
            <p:cNvSpPr/>
            <p:nvPr/>
          </p:nvSpPr>
          <p:spPr>
            <a:xfrm>
              <a:off x="-2" y="-1"/>
              <a:ext cx="12179307" cy="1013974"/>
            </a:xfrm>
            <a:prstGeom prst="rect">
              <a:avLst/>
            </a:prstGeom>
            <a:solidFill>
              <a:srgbClr val="00B0F0"/>
            </a:solidFill>
            <a:ln w="12700" cap="flat">
              <a:noFill/>
              <a:miter lim="400000"/>
            </a:ln>
            <a:effectLst/>
          </p:spPr>
          <p:txBody>
            <a:bodyPr wrap="square" lIns="45669" tIns="45669" rIns="45669" bIns="45669" numCol="1" anchor="ctr">
              <a:noAutofit/>
            </a:bodyPr>
            <a:lstStyle/>
            <a:p>
              <a:pPr algn="ctr">
                <a:defRPr sz="1600">
                  <a:solidFill>
                    <a:srgbClr val="FFFFFF"/>
                  </a:solidFill>
                  <a:latin typeface="+mn-lt"/>
                  <a:ea typeface="+mn-ea"/>
                  <a:cs typeface="+mn-cs"/>
                  <a:sym typeface="Calibri"/>
                </a:defRPr>
              </a:pPr>
              <a:endParaRPr sz="1600"/>
            </a:p>
          </p:txBody>
        </p:sp>
        <p:sp>
          <p:nvSpPr>
            <p:cNvPr id="750" name="更多资源请关注微信公众号：学苑君"/>
            <p:cNvSpPr txBox="1"/>
            <p:nvPr/>
          </p:nvSpPr>
          <p:spPr>
            <a:xfrm>
              <a:off x="-2" y="306929"/>
              <a:ext cx="12179307" cy="400109"/>
            </a:xfrm>
            <a:prstGeom prst="rect">
              <a:avLst/>
            </a:prstGeom>
            <a:noFill/>
            <a:ln w="12700" cap="flat">
              <a:noFill/>
              <a:miter lim="400000"/>
            </a:ln>
            <a:effectLst/>
          </p:spPr>
          <p:txBody>
            <a:bodyPr wrap="square" lIns="0" tIns="0" rIns="0" bIns="0" numCol="1" anchor="ctr">
              <a:spAutoFit/>
            </a:bodyPr>
            <a:lstStyle>
              <a:lvl1pPr algn="ctr">
                <a:defRPr sz="2600" spc="184">
                  <a:solidFill>
                    <a:srgbClr val="FFFFFF"/>
                  </a:solidFill>
                  <a:effectLst>
                    <a:outerShdw blurRad="38100" dist="38100" dir="2700000" rotWithShape="0">
                      <a:srgbClr val="000000">
                        <a:alpha val="43137"/>
                      </a:srgbClr>
                    </a:outerShdw>
                  </a:effectLst>
                  <a:latin typeface="微软雅黑"/>
                  <a:ea typeface="微软雅黑"/>
                  <a:cs typeface="微软雅黑"/>
                  <a:sym typeface="微软雅黑"/>
                </a:defRPr>
              </a:lvl1pPr>
            </a:lstStyle>
            <a:p>
              <a:r>
                <a:rPr dirty="0" err="1"/>
                <a:t>更多资源请关注微信公众号</a:t>
              </a:r>
              <a:endParaRPr dirty="0"/>
            </a:p>
          </p:txBody>
        </p:sp>
      </p:grpSp>
      <p:pic>
        <p:nvPicPr>
          <p:cNvPr id="3" name="图片 2">
            <a:extLst>
              <a:ext uri="{FF2B5EF4-FFF2-40B4-BE49-F238E27FC236}">
                <a16:creationId xmlns="" xmlns:a16="http://schemas.microsoft.com/office/drawing/2014/main" id="{4925B5CF-5DD0-4F99-A7F4-FFD9054E3FF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66408" y="2721078"/>
            <a:ext cx="3463413" cy="3463413"/>
          </a:xfrm>
          <a:prstGeom prst="rect">
            <a:avLst/>
          </a:prstGeom>
        </p:spPr>
      </p:pic>
      <p:pic>
        <p:nvPicPr>
          <p:cNvPr id="4" name="图片 3">
            <a:extLst>
              <a:ext uri="{FF2B5EF4-FFF2-40B4-BE49-F238E27FC236}">
                <a16:creationId xmlns="" xmlns:a16="http://schemas.microsoft.com/office/drawing/2014/main" id="{AF93B92F-1774-47C9-9474-E68540B8539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56860" y="2721078"/>
            <a:ext cx="3463413" cy="3463413"/>
          </a:xfrm>
          <a:prstGeom prst="rect">
            <a:avLst/>
          </a:prstGeom>
        </p:spPr>
      </p:pic>
    </p:spTree>
    <p:extLst>
      <p:ext uri="{BB962C8B-B14F-4D97-AF65-F5344CB8AC3E}">
        <p14:creationId xmlns:p14="http://schemas.microsoft.com/office/powerpoint/2010/main" val="2389531175"/>
      </p:ext>
    </p:extLst>
  </p:cSld>
  <p:clrMapOvr>
    <a:masterClrMapping/>
  </p:clrMapOvr>
  <mc:AlternateContent xmlns:mc="http://schemas.openxmlformats.org/markup-compatibility/2006" xmlns:p14="http://schemas.microsoft.com/office/powerpoint/2010/main">
    <mc:Choice Requires="p14">
      <p:transition spd="slow" p14:dur="1200">
        <p14:prism isInverted="1"/>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2E2D5724-6D7C-4B40-829D-FB498DBDF089}"/>
              </a:ext>
            </a:extLst>
          </p:cNvPr>
          <p:cNvSpPr/>
          <p:nvPr/>
        </p:nvSpPr>
        <p:spPr>
          <a:xfrm>
            <a:off x="1744458" y="3046239"/>
            <a:ext cx="783772" cy="78377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仓耳玄三M W05" panose="02020400000000000000" pitchFamily="18" charset="-122"/>
            </a:endParaRPr>
          </a:p>
        </p:txBody>
      </p:sp>
      <p:sp>
        <p:nvSpPr>
          <p:cNvPr id="5" name="矩形 4">
            <a:extLst>
              <a:ext uri="{FF2B5EF4-FFF2-40B4-BE49-F238E27FC236}">
                <a16:creationId xmlns="" xmlns:a16="http://schemas.microsoft.com/office/drawing/2014/main" id="{FF3559C7-0343-460E-A348-01E5AF8FB1FF}"/>
              </a:ext>
            </a:extLst>
          </p:cNvPr>
          <p:cNvSpPr/>
          <p:nvPr/>
        </p:nvSpPr>
        <p:spPr>
          <a:xfrm>
            <a:off x="5704114" y="3037114"/>
            <a:ext cx="783772" cy="78377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仓耳玄三M W05" panose="02020400000000000000" pitchFamily="18" charset="-122"/>
            </a:endParaRPr>
          </a:p>
        </p:txBody>
      </p:sp>
      <p:sp>
        <p:nvSpPr>
          <p:cNvPr id="6" name="矩形 5">
            <a:extLst>
              <a:ext uri="{FF2B5EF4-FFF2-40B4-BE49-F238E27FC236}">
                <a16:creationId xmlns="" xmlns:a16="http://schemas.microsoft.com/office/drawing/2014/main" id="{77ECD117-07FE-4020-8B12-61DDDA4DC3E3}"/>
              </a:ext>
            </a:extLst>
          </p:cNvPr>
          <p:cNvSpPr/>
          <p:nvPr/>
        </p:nvSpPr>
        <p:spPr>
          <a:xfrm>
            <a:off x="9433843" y="3066829"/>
            <a:ext cx="783772" cy="78377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仓耳玄三M W05" panose="02020400000000000000" pitchFamily="18" charset="-122"/>
            </a:endParaRPr>
          </a:p>
        </p:txBody>
      </p:sp>
      <p:pic>
        <p:nvPicPr>
          <p:cNvPr id="7" name="图形 6" descr="日历">
            <a:extLst>
              <a:ext uri="{FF2B5EF4-FFF2-40B4-BE49-F238E27FC236}">
                <a16:creationId xmlns="" xmlns:a16="http://schemas.microsoft.com/office/drawing/2014/main" id="{3C7881BD-2D31-4E08-A860-F9C93685F3F5}"/>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 xmlns:asvg="http://schemas.microsoft.com/office/drawing/2016/SVG/main" r:embed="rId4"/>
              </a:ext>
            </a:extLst>
          </a:blip>
          <a:stretch>
            <a:fillRect/>
          </a:stretch>
        </p:blipFill>
        <p:spPr>
          <a:xfrm>
            <a:off x="9592403" y="3207643"/>
            <a:ext cx="454800" cy="454800"/>
          </a:xfrm>
          <a:prstGeom prst="rect">
            <a:avLst/>
          </a:prstGeom>
        </p:spPr>
      </p:pic>
      <p:pic>
        <p:nvPicPr>
          <p:cNvPr id="9" name="图形 8" descr="放大镜">
            <a:extLst>
              <a:ext uri="{FF2B5EF4-FFF2-40B4-BE49-F238E27FC236}">
                <a16:creationId xmlns="" xmlns:a16="http://schemas.microsoft.com/office/drawing/2014/main" id="{15A90F6C-1700-4D85-8D79-4244F9C75336}"/>
              </a:ext>
            </a:extLst>
          </p:cNvPr>
          <p:cNvPicPr>
            <a:picLocks noChangeAspect="1"/>
          </p:cNvPicPr>
          <p:nvPr/>
        </p:nvPicPr>
        <p:blipFill>
          <a:blip r:embed="rId5" cstate="email">
            <a:extLst>
              <a:ext uri="{28A0092B-C50C-407E-A947-70E740481C1C}">
                <a14:useLocalDpi xmlns:a14="http://schemas.microsoft.com/office/drawing/2010/main"/>
              </a:ext>
              <a:ext uri="{96DAC541-7B7A-43D3-8B79-37D633B846F1}">
                <asvg:svgBlip xmlns="" xmlns:asvg="http://schemas.microsoft.com/office/drawing/2016/SVG/main" r:embed="rId6"/>
              </a:ext>
            </a:extLst>
          </a:blip>
          <a:stretch>
            <a:fillRect/>
          </a:stretch>
        </p:blipFill>
        <p:spPr>
          <a:xfrm>
            <a:off x="5862674" y="3171871"/>
            <a:ext cx="454800" cy="454800"/>
          </a:xfrm>
          <a:prstGeom prst="rect">
            <a:avLst/>
          </a:prstGeom>
        </p:spPr>
      </p:pic>
      <p:pic>
        <p:nvPicPr>
          <p:cNvPr id="10" name="图形 9" descr="拼图">
            <a:extLst>
              <a:ext uri="{FF2B5EF4-FFF2-40B4-BE49-F238E27FC236}">
                <a16:creationId xmlns="" xmlns:a16="http://schemas.microsoft.com/office/drawing/2014/main" id="{75C117EB-44CB-4261-8462-2F94CB41EF3E}"/>
              </a:ext>
            </a:extLst>
          </p:cNvPr>
          <p:cNvPicPr>
            <a:picLocks noChangeAspect="1"/>
          </p:cNvPicPr>
          <p:nvPr/>
        </p:nvPicPr>
        <p:blipFill>
          <a:blip r:embed="rId7" cstate="email">
            <a:extLst>
              <a:ext uri="{28A0092B-C50C-407E-A947-70E740481C1C}">
                <a14:useLocalDpi xmlns:a14="http://schemas.microsoft.com/office/drawing/2010/main"/>
              </a:ext>
              <a:ext uri="{96DAC541-7B7A-43D3-8B79-37D633B846F1}">
                <asvg:svgBlip xmlns="" xmlns:asvg="http://schemas.microsoft.com/office/drawing/2016/SVG/main" r:embed="rId8"/>
              </a:ext>
            </a:extLst>
          </a:blip>
          <a:stretch>
            <a:fillRect/>
          </a:stretch>
        </p:blipFill>
        <p:spPr>
          <a:xfrm>
            <a:off x="1878468" y="3234889"/>
            <a:ext cx="466650" cy="466650"/>
          </a:xfrm>
          <a:prstGeom prst="rect">
            <a:avLst/>
          </a:prstGeom>
        </p:spPr>
      </p:pic>
      <p:sp>
        <p:nvSpPr>
          <p:cNvPr id="11" name="文本框 10">
            <a:extLst>
              <a:ext uri="{FF2B5EF4-FFF2-40B4-BE49-F238E27FC236}">
                <a16:creationId xmlns="" xmlns:a16="http://schemas.microsoft.com/office/drawing/2014/main" id="{0B0B4644-8B0D-4787-9021-3677FC0CD07C}"/>
              </a:ext>
            </a:extLst>
          </p:cNvPr>
          <p:cNvSpPr txBox="1"/>
          <p:nvPr/>
        </p:nvSpPr>
        <p:spPr>
          <a:xfrm>
            <a:off x="380483" y="4709835"/>
            <a:ext cx="3574314" cy="617733"/>
          </a:xfrm>
          <a:prstGeom prst="rect">
            <a:avLst/>
          </a:prstGeom>
          <a:noFill/>
        </p:spPr>
        <p:txBody>
          <a:bodyPr wrap="square" rtlCol="0">
            <a:spAutoFit/>
          </a:bodyPr>
          <a:lstStyle/>
          <a:p>
            <a:pPr>
              <a:lnSpc>
                <a:spcPct val="150000"/>
              </a:lnSpc>
            </a:pPr>
            <a:r>
              <a:rPr lang="en-US" altLang="zh-CN" sz="1200" dirty="0">
                <a:solidFill>
                  <a:schemeClr val="tx1">
                    <a:lumMod val="65000"/>
                    <a:lumOff val="35000"/>
                  </a:schemeClr>
                </a:solidFill>
                <a:latin typeface="思源黑体 CN Light" panose="020B0300000000000000" pitchFamily="34" charset="-122"/>
                <a:ea typeface="思源黑体 CN Light" panose="020B0300000000000000" pitchFamily="34" charset="-122"/>
              </a:rPr>
              <a:t>Click here to add words  Click here to add words  Click here to add words Click here to add words</a:t>
            </a:r>
            <a:endParaRPr lang="zh-CN" altLang="en-US" dirty="0">
              <a:solidFill>
                <a:srgbClr val="192181"/>
              </a:solidFill>
              <a:latin typeface="思源黑体 CN Light" panose="020B0300000000000000" pitchFamily="34" charset="-122"/>
              <a:ea typeface="思源黑体 CN Light" panose="020B0300000000000000" pitchFamily="34" charset="-122"/>
            </a:endParaRPr>
          </a:p>
        </p:txBody>
      </p:sp>
      <p:sp>
        <p:nvSpPr>
          <p:cNvPr id="12" name="文本框 11">
            <a:extLst>
              <a:ext uri="{FF2B5EF4-FFF2-40B4-BE49-F238E27FC236}">
                <a16:creationId xmlns="" xmlns:a16="http://schemas.microsoft.com/office/drawing/2014/main" id="{30E3D32E-CBD7-484A-9CE1-F4FCA9EE97AD}"/>
              </a:ext>
            </a:extLst>
          </p:cNvPr>
          <p:cNvSpPr txBox="1"/>
          <p:nvPr/>
        </p:nvSpPr>
        <p:spPr>
          <a:xfrm>
            <a:off x="4405470" y="4687813"/>
            <a:ext cx="3574314" cy="617733"/>
          </a:xfrm>
          <a:prstGeom prst="rect">
            <a:avLst/>
          </a:prstGeom>
          <a:noFill/>
        </p:spPr>
        <p:txBody>
          <a:bodyPr wrap="square" rtlCol="0">
            <a:spAutoFit/>
          </a:bodyPr>
          <a:lstStyle/>
          <a:p>
            <a:pPr>
              <a:lnSpc>
                <a:spcPct val="150000"/>
              </a:lnSpc>
            </a:pPr>
            <a:r>
              <a:rPr lang="en-US" altLang="zh-CN" sz="1200" dirty="0">
                <a:solidFill>
                  <a:schemeClr val="tx1">
                    <a:lumMod val="65000"/>
                    <a:lumOff val="35000"/>
                  </a:schemeClr>
                </a:solidFill>
                <a:latin typeface="思源黑体 CN Light" panose="020B0300000000000000" pitchFamily="34" charset="-122"/>
                <a:ea typeface="思源黑体 CN Light" panose="020B0300000000000000" pitchFamily="34" charset="-122"/>
              </a:rPr>
              <a:t>Click here to add words  Click here to add words  Click here to add words Click here to add words</a:t>
            </a:r>
            <a:endParaRPr lang="zh-CN" altLang="en-US" dirty="0">
              <a:solidFill>
                <a:srgbClr val="192181"/>
              </a:solidFill>
              <a:latin typeface="思源黑体 CN Light" panose="020B0300000000000000" pitchFamily="34" charset="-122"/>
              <a:ea typeface="思源黑体 CN Light" panose="020B0300000000000000" pitchFamily="34" charset="-122"/>
            </a:endParaRPr>
          </a:p>
        </p:txBody>
      </p:sp>
      <p:sp>
        <p:nvSpPr>
          <p:cNvPr id="13" name="文本框 12">
            <a:extLst>
              <a:ext uri="{FF2B5EF4-FFF2-40B4-BE49-F238E27FC236}">
                <a16:creationId xmlns="" xmlns:a16="http://schemas.microsoft.com/office/drawing/2014/main" id="{C12840CD-0FAE-418B-B0A5-F4DE50F6B70C}"/>
              </a:ext>
            </a:extLst>
          </p:cNvPr>
          <p:cNvSpPr txBox="1"/>
          <p:nvPr/>
        </p:nvSpPr>
        <p:spPr>
          <a:xfrm>
            <a:off x="8430458" y="4579945"/>
            <a:ext cx="3574314" cy="617733"/>
          </a:xfrm>
          <a:prstGeom prst="rect">
            <a:avLst/>
          </a:prstGeom>
          <a:noFill/>
        </p:spPr>
        <p:txBody>
          <a:bodyPr wrap="square" rtlCol="0">
            <a:spAutoFit/>
          </a:bodyPr>
          <a:lstStyle/>
          <a:p>
            <a:pPr>
              <a:lnSpc>
                <a:spcPct val="150000"/>
              </a:lnSpc>
            </a:pPr>
            <a:r>
              <a:rPr lang="en-US" altLang="zh-CN" sz="1200" dirty="0">
                <a:solidFill>
                  <a:schemeClr val="tx1">
                    <a:lumMod val="65000"/>
                    <a:lumOff val="35000"/>
                  </a:schemeClr>
                </a:solidFill>
                <a:latin typeface="思源黑体 CN Light" panose="020B0300000000000000" pitchFamily="34" charset="-122"/>
                <a:ea typeface="思源黑体 CN Light" panose="020B0300000000000000" pitchFamily="34" charset="-122"/>
              </a:rPr>
              <a:t>Click here to add words  Click here to add words  Click here to add words Click here to add words</a:t>
            </a:r>
            <a:endParaRPr lang="zh-CN" altLang="en-US" dirty="0">
              <a:solidFill>
                <a:srgbClr val="192181"/>
              </a:solidFill>
              <a:latin typeface="思源黑体 CN Light" panose="020B0300000000000000" pitchFamily="34" charset="-122"/>
              <a:ea typeface="思源黑体 CN Light" panose="020B0300000000000000" pitchFamily="34" charset="-122"/>
            </a:endParaRPr>
          </a:p>
        </p:txBody>
      </p:sp>
      <p:sp>
        <p:nvSpPr>
          <p:cNvPr id="14" name="文本框 13">
            <a:extLst>
              <a:ext uri="{FF2B5EF4-FFF2-40B4-BE49-F238E27FC236}">
                <a16:creationId xmlns="" xmlns:a16="http://schemas.microsoft.com/office/drawing/2014/main" id="{A58F2CC1-1906-4DD6-A66A-B073B9E15F06}"/>
              </a:ext>
            </a:extLst>
          </p:cNvPr>
          <p:cNvSpPr txBox="1"/>
          <p:nvPr/>
        </p:nvSpPr>
        <p:spPr>
          <a:xfrm>
            <a:off x="401900" y="193770"/>
            <a:ext cx="4800600" cy="646331"/>
          </a:xfrm>
          <a:prstGeom prst="rect">
            <a:avLst/>
          </a:prstGeom>
          <a:noFill/>
        </p:spPr>
        <p:txBody>
          <a:bodyPr wrap="square" rtlCol="0">
            <a:spAutoFit/>
          </a:bodyPr>
          <a:lstStyle/>
          <a:p>
            <a:r>
              <a:rPr lang="en-US" altLang="zh-CN" sz="3600" b="1" dirty="0">
                <a:latin typeface="思源黑体 CN Bold" panose="020B0800000000000000" pitchFamily="34" charset="-122"/>
                <a:ea typeface="思源黑体 CN Bold" panose="020B0800000000000000" pitchFamily="34" charset="-122"/>
              </a:rPr>
              <a:t>——</a:t>
            </a:r>
            <a:r>
              <a:rPr lang="zh-CN" altLang="en-US" sz="3600" b="1" dirty="0">
                <a:latin typeface="思源黑体 CN Bold" panose="020B0800000000000000" pitchFamily="34" charset="-122"/>
                <a:ea typeface="思源黑体 CN Bold" panose="020B0800000000000000" pitchFamily="34" charset="-122"/>
              </a:rPr>
              <a:t>添加标题</a:t>
            </a:r>
            <a:r>
              <a:rPr lang="en-US" altLang="zh-CN" sz="3600" b="1" dirty="0">
                <a:latin typeface="思源黑体 CN Bold" panose="020B0800000000000000" pitchFamily="34" charset="-122"/>
                <a:ea typeface="思源黑体 CN Bold" panose="020B0800000000000000" pitchFamily="34" charset="-122"/>
              </a:rPr>
              <a:t>——</a:t>
            </a:r>
            <a:endParaRPr lang="zh-CN" altLang="en-US" sz="3600" b="1" dirty="0">
              <a:latin typeface="思源黑体 CN Bold" panose="020B0800000000000000" pitchFamily="34" charset="-122"/>
              <a:ea typeface="思源黑体 CN Bold" panose="020B0800000000000000" pitchFamily="34" charset="-122"/>
            </a:endParaRPr>
          </a:p>
        </p:txBody>
      </p:sp>
      <p:sp>
        <p:nvSpPr>
          <p:cNvPr id="15" name="文本框 17">
            <a:extLst>
              <a:ext uri="{FF2B5EF4-FFF2-40B4-BE49-F238E27FC236}">
                <a16:creationId xmlns="" xmlns:a16="http://schemas.microsoft.com/office/drawing/2014/main" id="{D0ECA0DE-467B-45AA-B966-FF5BCE59FB0A}"/>
              </a:ext>
            </a:extLst>
          </p:cNvPr>
          <p:cNvSpPr txBox="1"/>
          <p:nvPr/>
        </p:nvSpPr>
        <p:spPr>
          <a:xfrm>
            <a:off x="380483" y="4096841"/>
            <a:ext cx="1903095"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2000" dirty="0">
                <a:solidFill>
                  <a:schemeClr val="tx1">
                    <a:lumMod val="75000"/>
                    <a:lumOff val="25000"/>
                  </a:schemeClr>
                </a:solidFill>
                <a:latin typeface="思源黑体 CN Bold" panose="020B0800000000000000" pitchFamily="34" charset="-122"/>
                <a:ea typeface="思源黑体 CN Bold" panose="020B0800000000000000" pitchFamily="34" charset="-122"/>
              </a:rPr>
              <a:t>在此输入标题</a:t>
            </a:r>
          </a:p>
        </p:txBody>
      </p:sp>
      <p:sp>
        <p:nvSpPr>
          <p:cNvPr id="16" name="文本框 17">
            <a:extLst>
              <a:ext uri="{FF2B5EF4-FFF2-40B4-BE49-F238E27FC236}">
                <a16:creationId xmlns="" xmlns:a16="http://schemas.microsoft.com/office/drawing/2014/main" id="{F92890F8-4E10-45BE-B9F0-B4C1BCEF06D8}"/>
              </a:ext>
            </a:extLst>
          </p:cNvPr>
          <p:cNvSpPr txBox="1"/>
          <p:nvPr/>
        </p:nvSpPr>
        <p:spPr>
          <a:xfrm>
            <a:off x="4405470" y="4054294"/>
            <a:ext cx="1903095"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2000" dirty="0">
                <a:solidFill>
                  <a:schemeClr val="tx1">
                    <a:lumMod val="75000"/>
                    <a:lumOff val="25000"/>
                  </a:schemeClr>
                </a:solidFill>
                <a:latin typeface="思源黑体 CN Bold" panose="020B0800000000000000" pitchFamily="34" charset="-122"/>
                <a:ea typeface="思源黑体 CN Bold" panose="020B0800000000000000" pitchFamily="34" charset="-122"/>
              </a:rPr>
              <a:t>在此输入标题</a:t>
            </a:r>
          </a:p>
        </p:txBody>
      </p:sp>
      <p:sp>
        <p:nvSpPr>
          <p:cNvPr id="17" name="文本框 17">
            <a:extLst>
              <a:ext uri="{FF2B5EF4-FFF2-40B4-BE49-F238E27FC236}">
                <a16:creationId xmlns="" xmlns:a16="http://schemas.microsoft.com/office/drawing/2014/main" id="{162A7E3C-5730-4FB3-9383-FC0700EF8FBF}"/>
              </a:ext>
            </a:extLst>
          </p:cNvPr>
          <p:cNvSpPr txBox="1"/>
          <p:nvPr/>
        </p:nvSpPr>
        <p:spPr>
          <a:xfrm>
            <a:off x="8430457" y="4096841"/>
            <a:ext cx="1903095"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2000" dirty="0">
                <a:solidFill>
                  <a:schemeClr val="tx1">
                    <a:lumMod val="75000"/>
                    <a:lumOff val="25000"/>
                  </a:schemeClr>
                </a:solidFill>
                <a:latin typeface="思源黑体 CN Bold" panose="020B0800000000000000" pitchFamily="34" charset="-122"/>
                <a:ea typeface="思源黑体 CN Bold" panose="020B0800000000000000" pitchFamily="34" charset="-122"/>
              </a:rPr>
              <a:t>在此输入标题</a:t>
            </a:r>
          </a:p>
        </p:txBody>
      </p:sp>
      <p:pic>
        <p:nvPicPr>
          <p:cNvPr id="8" name="图片 7">
            <a:extLst>
              <a:ext uri="{FF2B5EF4-FFF2-40B4-BE49-F238E27FC236}">
                <a16:creationId xmlns="" xmlns:a16="http://schemas.microsoft.com/office/drawing/2014/main" id="{6B35A5DA-FD4E-407E-9007-64EAA047294B}"/>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380170" y="-148446"/>
            <a:ext cx="9067372" cy="4535746"/>
          </a:xfrm>
          <a:prstGeom prst="rect">
            <a:avLst/>
          </a:prstGeom>
        </p:spPr>
      </p:pic>
    </p:spTree>
    <p:extLst>
      <p:ext uri="{BB962C8B-B14F-4D97-AF65-F5344CB8AC3E}">
        <p14:creationId xmlns:p14="http://schemas.microsoft.com/office/powerpoint/2010/main" val="37643788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1"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up)">
                                      <p:cBhvr>
                                        <p:cTn id="23" dur="500"/>
                                        <p:tgtEl>
                                          <p:spTgt spid="11"/>
                                        </p:tgtEl>
                                      </p:cBhvr>
                                    </p:animEffect>
                                  </p:childTnLst>
                                </p:cTn>
                              </p:par>
                            </p:childTnLst>
                          </p:cTn>
                        </p:par>
                        <p:par>
                          <p:cTn id="24" fill="hold">
                            <p:stCondLst>
                              <p:cond delay="1500"/>
                            </p:stCondLst>
                            <p:childTnLst>
                              <p:par>
                                <p:cTn id="25" presetID="22" presetClass="entr" presetSubtype="1"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up)">
                                      <p:cBhvr>
                                        <p:cTn id="27" dur="500"/>
                                        <p:tgtEl>
                                          <p:spTgt spid="12"/>
                                        </p:tgtEl>
                                      </p:cBhvr>
                                    </p:animEffect>
                                  </p:childTnLst>
                                </p:cTn>
                              </p:par>
                            </p:childTnLst>
                          </p:cTn>
                        </p:par>
                        <p:par>
                          <p:cTn id="28" fill="hold">
                            <p:stCondLst>
                              <p:cond delay="2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par>
                          <p:cTn id="32" fill="hold">
                            <p:stCondLst>
                              <p:cond delay="2500"/>
                            </p:stCondLst>
                            <p:childTnLst>
                              <p:par>
                                <p:cTn id="33" presetID="14" presetClass="entr" presetSubtype="1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randombar(horizontal)">
                                      <p:cBhvr>
                                        <p:cTn id="35" dur="500"/>
                                        <p:tgtEl>
                                          <p:spTgt spid="14"/>
                                        </p:tgtEl>
                                      </p:cBhvr>
                                    </p:animEffect>
                                  </p:childTnLst>
                                </p:cTn>
                              </p:par>
                            </p:childTnLst>
                          </p:cTn>
                        </p:par>
                        <p:par>
                          <p:cTn id="36" fill="hold">
                            <p:stCondLst>
                              <p:cond delay="3000"/>
                            </p:stCondLst>
                            <p:childTnLst>
                              <p:par>
                                <p:cTn id="37" presetID="22" presetClass="entr" presetSubtype="8" fill="hold"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left)">
                                      <p:cBhvr>
                                        <p:cTn id="3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a:extLst>
              <a:ext uri="{FF2B5EF4-FFF2-40B4-BE49-F238E27FC236}">
                <a16:creationId xmlns="" xmlns:a16="http://schemas.microsoft.com/office/drawing/2014/main" id="{85C27E2F-F46B-4D97-A44E-69C18FC16F88}"/>
              </a:ext>
            </a:extLst>
          </p:cNvPr>
          <p:cNvSpPr txBox="1"/>
          <p:nvPr/>
        </p:nvSpPr>
        <p:spPr>
          <a:xfrm>
            <a:off x="5486420" y="2060714"/>
            <a:ext cx="4113541" cy="769441"/>
          </a:xfrm>
          <a:prstGeom prst="rect">
            <a:avLst/>
          </a:prstGeom>
          <a:noFill/>
        </p:spPr>
        <p:txBody>
          <a:bodyPr wrap="square" rtlCol="0">
            <a:spAutoFit/>
          </a:bodyPr>
          <a:lstStyle/>
          <a:p>
            <a:r>
              <a:rPr lang="zh-CN" altLang="en-US" sz="4400" b="1" dirty="0">
                <a:latin typeface="思源黑体 CN Bold" panose="020B0800000000000000" pitchFamily="34" charset="-122"/>
                <a:ea typeface="思源黑体 CN Bold" panose="020B0800000000000000" pitchFamily="34" charset="-122"/>
              </a:rPr>
              <a:t>下半年工作计划</a:t>
            </a:r>
          </a:p>
        </p:txBody>
      </p:sp>
      <p:sp>
        <p:nvSpPr>
          <p:cNvPr id="8" name="等腰三角形 7">
            <a:extLst>
              <a:ext uri="{FF2B5EF4-FFF2-40B4-BE49-F238E27FC236}">
                <a16:creationId xmlns="" xmlns:a16="http://schemas.microsoft.com/office/drawing/2014/main" id="{54110B48-FDF3-4397-AB9F-740E1B178C2B}"/>
              </a:ext>
            </a:extLst>
          </p:cNvPr>
          <p:cNvSpPr/>
          <p:nvPr/>
        </p:nvSpPr>
        <p:spPr>
          <a:xfrm rot="10800000">
            <a:off x="1878496" y="2060714"/>
            <a:ext cx="3401172" cy="293204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a:extLst>
              <a:ext uri="{FF2B5EF4-FFF2-40B4-BE49-F238E27FC236}">
                <a16:creationId xmlns="" xmlns:a16="http://schemas.microsoft.com/office/drawing/2014/main" id="{46A8F829-E727-49F7-8942-CACA429679C5}"/>
              </a:ext>
            </a:extLst>
          </p:cNvPr>
          <p:cNvSpPr/>
          <p:nvPr/>
        </p:nvSpPr>
        <p:spPr>
          <a:xfrm>
            <a:off x="1878496" y="1401418"/>
            <a:ext cx="3401172" cy="2932044"/>
          </a:xfrm>
          <a:prstGeom prst="triangl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 name="直接连接符 9">
            <a:extLst>
              <a:ext uri="{FF2B5EF4-FFF2-40B4-BE49-F238E27FC236}">
                <a16:creationId xmlns="" xmlns:a16="http://schemas.microsoft.com/office/drawing/2014/main" id="{AAE4D20A-E339-4E60-87CE-2CFA3F007A82}"/>
              </a:ext>
            </a:extLst>
          </p:cNvPr>
          <p:cNvCxnSpPr/>
          <p:nvPr/>
        </p:nvCxnSpPr>
        <p:spPr>
          <a:xfrm>
            <a:off x="5526157" y="2981739"/>
            <a:ext cx="4075043" cy="0"/>
          </a:xfrm>
          <a:prstGeom prst="line">
            <a:avLst/>
          </a:prstGeom>
          <a:ln w="19050">
            <a:solidFill>
              <a:schemeClr val="bg1"/>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11" name="文本框 10">
            <a:extLst>
              <a:ext uri="{FF2B5EF4-FFF2-40B4-BE49-F238E27FC236}">
                <a16:creationId xmlns="" xmlns:a16="http://schemas.microsoft.com/office/drawing/2014/main" id="{9F7A90DB-6C8B-4B7B-86C8-DB6A1D505C9E}"/>
              </a:ext>
            </a:extLst>
          </p:cNvPr>
          <p:cNvSpPr txBox="1"/>
          <p:nvPr/>
        </p:nvSpPr>
        <p:spPr>
          <a:xfrm>
            <a:off x="2731315" y="2356506"/>
            <a:ext cx="1675055" cy="1569660"/>
          </a:xfrm>
          <a:prstGeom prst="rect">
            <a:avLst/>
          </a:prstGeom>
          <a:noFill/>
        </p:spPr>
        <p:txBody>
          <a:bodyPr wrap="square" rtlCol="0">
            <a:spAutoFit/>
          </a:bodyPr>
          <a:lstStyle/>
          <a:p>
            <a:r>
              <a:rPr lang="en-US" altLang="zh-CN" sz="9600" b="1" dirty="0">
                <a:latin typeface="思源黑体 CN Heavy" panose="020B0A00000000000000" pitchFamily="34" charset="-122"/>
                <a:ea typeface="思源黑体 CN Heavy" panose="020B0A00000000000000" pitchFamily="34" charset="-122"/>
              </a:rPr>
              <a:t>03</a:t>
            </a:r>
            <a:endParaRPr lang="zh-CN" altLang="en-US" sz="9600" b="1" dirty="0">
              <a:latin typeface="思源黑体 CN Heavy" panose="020B0A00000000000000" pitchFamily="34" charset="-122"/>
              <a:ea typeface="思源黑体 CN Heavy" panose="020B0A00000000000000" pitchFamily="34" charset="-122"/>
            </a:endParaRPr>
          </a:p>
        </p:txBody>
      </p:sp>
      <p:sp>
        <p:nvSpPr>
          <p:cNvPr id="12" name="矩形 11">
            <a:extLst>
              <a:ext uri="{FF2B5EF4-FFF2-40B4-BE49-F238E27FC236}">
                <a16:creationId xmlns="" xmlns:a16="http://schemas.microsoft.com/office/drawing/2014/main" id="{53267CA2-80D0-4355-BE9B-F26AA5BDB473}"/>
              </a:ext>
            </a:extLst>
          </p:cNvPr>
          <p:cNvSpPr/>
          <p:nvPr/>
        </p:nvSpPr>
        <p:spPr>
          <a:xfrm>
            <a:off x="5486420" y="3101314"/>
            <a:ext cx="3733800" cy="655372"/>
          </a:xfrm>
          <a:prstGeom prst="rect">
            <a:avLst/>
          </a:prstGeom>
          <a:effectLst>
            <a:outerShdw blurRad="50800" dist="50800" dir="5400000" sx="1000" sy="1000" algn="ctr" rotWithShape="0">
              <a:srgbClr val="000000"/>
            </a:outerShdw>
          </a:effectLst>
        </p:spPr>
        <p:txBody>
          <a:bodyPr vert="horz"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250000"/>
              </a:lnSpc>
            </a:pPr>
            <a:r>
              <a:rPr lang="en-US" altLang="zh-CN" sz="800" b="0" i="0" dirty="0">
                <a:solidFill>
                  <a:schemeClr val="tx1">
                    <a:lumMod val="75000"/>
                    <a:lumOff val="25000"/>
                  </a:schemeClr>
                </a:solidFill>
                <a:effectLst/>
                <a:latin typeface="思源黑体 CN Light" panose="020B0300000000000000" pitchFamily="34" charset="-122"/>
                <a:ea typeface="思源黑体 CN Light" panose="020B0300000000000000" pitchFamily="34" charset="-122"/>
              </a:rPr>
              <a:t>There's no explanation for a tough life. There's no explanation for a tough life. There's no explanation for a tough life. </a:t>
            </a:r>
            <a:endParaRPr lang="en-US" altLang="zh-CN" sz="800" b="0" i="0" dirty="0">
              <a:solidFill>
                <a:schemeClr val="tx1">
                  <a:lumMod val="75000"/>
                  <a:lumOff val="25000"/>
                </a:schemeClr>
              </a:solidFill>
              <a:effectLst/>
              <a:latin typeface="思源黑体 CN Light" panose="020B0300000000000000" pitchFamily="34" charset="-122"/>
              <a:ea typeface="思源黑体 CN Light" panose="020B0300000000000000" pitchFamily="34" charset="-122"/>
              <a:sym typeface="+mn-ea"/>
            </a:endParaRPr>
          </a:p>
        </p:txBody>
      </p:sp>
      <p:sp>
        <p:nvSpPr>
          <p:cNvPr id="13" name="矩形 12">
            <a:extLst>
              <a:ext uri="{FF2B5EF4-FFF2-40B4-BE49-F238E27FC236}">
                <a16:creationId xmlns="" xmlns:a16="http://schemas.microsoft.com/office/drawing/2014/main" id="{4788024D-9A41-436F-8D55-020EE8118A8A}"/>
              </a:ext>
            </a:extLst>
          </p:cNvPr>
          <p:cNvSpPr/>
          <p:nvPr/>
        </p:nvSpPr>
        <p:spPr>
          <a:xfrm>
            <a:off x="0" y="5232400"/>
            <a:ext cx="12192000" cy="16256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val="31274306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1000"/>
                                        <p:tgtEl>
                                          <p:spTgt spid="11"/>
                                        </p:tgtEl>
                                      </p:cBhvr>
                                    </p:animEffect>
                                    <p:anim calcmode="lin" valueType="num">
                                      <p:cBhvr>
                                        <p:cTn id="12" dur="1000" fill="hold"/>
                                        <p:tgtEl>
                                          <p:spTgt spid="11"/>
                                        </p:tgtEl>
                                        <p:attrNameLst>
                                          <p:attrName>ppt_x</p:attrName>
                                        </p:attrNameLst>
                                      </p:cBhvr>
                                      <p:tavLst>
                                        <p:tav tm="0">
                                          <p:val>
                                            <p:strVal val="#ppt_x"/>
                                          </p:val>
                                        </p:tav>
                                        <p:tav tm="100000">
                                          <p:val>
                                            <p:strVal val="#ppt_x"/>
                                          </p:val>
                                        </p:tav>
                                      </p:tavLst>
                                    </p:anim>
                                    <p:anim calcmode="lin" valueType="num">
                                      <p:cBhvr>
                                        <p:cTn id="1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a:extLst>
              <a:ext uri="{FF2B5EF4-FFF2-40B4-BE49-F238E27FC236}">
                <a16:creationId xmlns="" xmlns:a16="http://schemas.microsoft.com/office/drawing/2014/main" id="{06015739-C0F9-433A-B2E1-1089347CDDFA}"/>
              </a:ext>
            </a:extLst>
          </p:cNvPr>
          <p:cNvSpPr/>
          <p:nvPr/>
        </p:nvSpPr>
        <p:spPr>
          <a:xfrm>
            <a:off x="1537854" y="1797976"/>
            <a:ext cx="1733550" cy="1733550"/>
          </a:xfrm>
          <a:prstGeom prst="ellipse">
            <a:avLst/>
          </a:prstGeom>
          <a:no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仓耳玄三M W05" panose="02020400000000000000" pitchFamily="18" charset="-122"/>
            </a:endParaRPr>
          </a:p>
        </p:txBody>
      </p:sp>
      <p:sp>
        <p:nvSpPr>
          <p:cNvPr id="6" name="椭圆 5">
            <a:extLst>
              <a:ext uri="{FF2B5EF4-FFF2-40B4-BE49-F238E27FC236}">
                <a16:creationId xmlns="" xmlns:a16="http://schemas.microsoft.com/office/drawing/2014/main" id="{E3345584-EEE5-4DF6-95EA-AF6CBDFE8895}"/>
              </a:ext>
            </a:extLst>
          </p:cNvPr>
          <p:cNvSpPr/>
          <p:nvPr/>
        </p:nvSpPr>
        <p:spPr>
          <a:xfrm>
            <a:off x="1537854" y="1797976"/>
            <a:ext cx="438150" cy="43815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仓耳玄三M W05" panose="02020400000000000000" pitchFamily="18" charset="-122"/>
            </a:endParaRPr>
          </a:p>
        </p:txBody>
      </p:sp>
      <p:pic>
        <p:nvPicPr>
          <p:cNvPr id="7" name="图形 6" descr="握手">
            <a:extLst>
              <a:ext uri="{FF2B5EF4-FFF2-40B4-BE49-F238E27FC236}">
                <a16:creationId xmlns="" xmlns:a16="http://schemas.microsoft.com/office/drawing/2014/main" id="{10CC4788-8702-412C-8DBE-AE5031FA9F38}"/>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 xmlns:asvg="http://schemas.microsoft.com/office/drawing/2016/SVG/main" r:embed="rId4"/>
              </a:ext>
            </a:extLst>
          </a:blip>
          <a:stretch>
            <a:fillRect/>
          </a:stretch>
        </p:blipFill>
        <p:spPr>
          <a:xfrm>
            <a:off x="1947429" y="2236126"/>
            <a:ext cx="914400" cy="914400"/>
          </a:xfrm>
          <a:prstGeom prst="rect">
            <a:avLst/>
          </a:prstGeom>
        </p:spPr>
      </p:pic>
      <p:sp>
        <p:nvSpPr>
          <p:cNvPr id="8" name="文本框 7">
            <a:extLst>
              <a:ext uri="{FF2B5EF4-FFF2-40B4-BE49-F238E27FC236}">
                <a16:creationId xmlns="" xmlns:a16="http://schemas.microsoft.com/office/drawing/2014/main" id="{8AB6E609-3B9E-4BD6-877B-000FDA6018B6}"/>
              </a:ext>
            </a:extLst>
          </p:cNvPr>
          <p:cNvSpPr txBox="1"/>
          <p:nvPr/>
        </p:nvSpPr>
        <p:spPr>
          <a:xfrm>
            <a:off x="1858904" y="3810908"/>
            <a:ext cx="1353885" cy="369332"/>
          </a:xfrm>
          <a:prstGeom prst="rect">
            <a:avLst/>
          </a:prstGeom>
          <a:noFill/>
        </p:spPr>
        <p:txBody>
          <a:bodyPr wrap="square" rtlCol="0">
            <a:spAutoFit/>
          </a:bodyPr>
          <a:lstStyle/>
          <a:p>
            <a:r>
              <a:rPr lang="en-US" altLang="zh-CN" b="1" dirty="0">
                <a:latin typeface="思源黑体 CN Bold" panose="020B0800000000000000" pitchFamily="34" charset="-122"/>
                <a:ea typeface="思源黑体 CN Bold" panose="020B0800000000000000" pitchFamily="34" charset="-122"/>
              </a:rPr>
              <a:t>ADD TITLE</a:t>
            </a:r>
            <a:endParaRPr lang="zh-CN" altLang="en-US" b="1" dirty="0">
              <a:latin typeface="思源黑体 CN Bold" panose="020B0800000000000000" pitchFamily="34" charset="-122"/>
              <a:ea typeface="思源黑体 CN Bold" panose="020B0800000000000000" pitchFamily="34" charset="-122"/>
            </a:endParaRPr>
          </a:p>
        </p:txBody>
      </p:sp>
      <p:sp>
        <p:nvSpPr>
          <p:cNvPr id="9" name="文本框 8">
            <a:extLst>
              <a:ext uri="{FF2B5EF4-FFF2-40B4-BE49-F238E27FC236}">
                <a16:creationId xmlns="" xmlns:a16="http://schemas.microsoft.com/office/drawing/2014/main" id="{DE8CB3F6-5F3B-4F88-96ED-1B1A45AB24B1}"/>
              </a:ext>
            </a:extLst>
          </p:cNvPr>
          <p:cNvSpPr txBox="1"/>
          <p:nvPr/>
        </p:nvSpPr>
        <p:spPr>
          <a:xfrm>
            <a:off x="1503432" y="4265889"/>
            <a:ext cx="1911098" cy="1335558"/>
          </a:xfrm>
          <a:prstGeom prst="rect">
            <a:avLst/>
          </a:prstGeom>
          <a:noFill/>
        </p:spPr>
        <p:txBody>
          <a:bodyPr wrap="square" rtlCol="0">
            <a:spAutoFit/>
          </a:bodyPr>
          <a:lstStyle/>
          <a:p>
            <a:pPr algn="ctr">
              <a:lnSpc>
                <a:spcPct val="150000"/>
              </a:lnSpc>
            </a:pP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Lorem ipsum dolor sit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amet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consectetur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adipiscing</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elit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Curabitur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elementum</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posuere</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pretium</a:t>
            </a:r>
            <a:endParaRPr lang="zh-CN" altLang="en-US" sz="1100" dirty="0">
              <a:latin typeface="思源黑体 CN Light" panose="020B0300000000000000" pitchFamily="34" charset="-122"/>
              <a:ea typeface="思源黑体 CN Light" panose="020B0300000000000000" pitchFamily="34" charset="-122"/>
            </a:endParaRPr>
          </a:p>
        </p:txBody>
      </p:sp>
      <p:cxnSp>
        <p:nvCxnSpPr>
          <p:cNvPr id="10" name="直接连接符 9">
            <a:extLst>
              <a:ext uri="{FF2B5EF4-FFF2-40B4-BE49-F238E27FC236}">
                <a16:creationId xmlns="" xmlns:a16="http://schemas.microsoft.com/office/drawing/2014/main" id="{5FE68216-E2B9-40F2-90E9-BA4FCE197D0E}"/>
              </a:ext>
            </a:extLst>
          </p:cNvPr>
          <p:cNvCxnSpPr/>
          <p:nvPr/>
        </p:nvCxnSpPr>
        <p:spPr>
          <a:xfrm>
            <a:off x="2228666" y="4180240"/>
            <a:ext cx="407195"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椭圆 16">
            <a:extLst>
              <a:ext uri="{FF2B5EF4-FFF2-40B4-BE49-F238E27FC236}">
                <a16:creationId xmlns="" xmlns:a16="http://schemas.microsoft.com/office/drawing/2014/main" id="{0B81DD79-B7B0-46EB-A465-DFB1BB85C0C9}"/>
              </a:ext>
            </a:extLst>
          </p:cNvPr>
          <p:cNvSpPr/>
          <p:nvPr/>
        </p:nvSpPr>
        <p:spPr>
          <a:xfrm>
            <a:off x="9323444" y="1797976"/>
            <a:ext cx="1733550" cy="1733550"/>
          </a:xfrm>
          <a:prstGeom prst="ellipse">
            <a:avLst/>
          </a:prstGeom>
          <a:no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仓耳玄三M W05" panose="02020400000000000000" pitchFamily="18" charset="-122"/>
            </a:endParaRPr>
          </a:p>
        </p:txBody>
      </p:sp>
      <p:sp>
        <p:nvSpPr>
          <p:cNvPr id="18" name="椭圆 17">
            <a:extLst>
              <a:ext uri="{FF2B5EF4-FFF2-40B4-BE49-F238E27FC236}">
                <a16:creationId xmlns="" xmlns:a16="http://schemas.microsoft.com/office/drawing/2014/main" id="{112F24FB-C715-4D8C-AE3B-7191BEAAB22B}"/>
              </a:ext>
            </a:extLst>
          </p:cNvPr>
          <p:cNvSpPr/>
          <p:nvPr/>
        </p:nvSpPr>
        <p:spPr>
          <a:xfrm>
            <a:off x="9323444" y="1797976"/>
            <a:ext cx="438150" cy="43815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仓耳玄三M W05" panose="02020400000000000000" pitchFamily="18" charset="-122"/>
            </a:endParaRPr>
          </a:p>
        </p:txBody>
      </p:sp>
      <p:pic>
        <p:nvPicPr>
          <p:cNvPr id="19" name="图形 18" descr="握手">
            <a:extLst>
              <a:ext uri="{FF2B5EF4-FFF2-40B4-BE49-F238E27FC236}">
                <a16:creationId xmlns="" xmlns:a16="http://schemas.microsoft.com/office/drawing/2014/main" id="{F7332ABD-C020-49D1-A9A0-326F8C34B753}"/>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 xmlns:asvg="http://schemas.microsoft.com/office/drawing/2016/SVG/main" r:embed="rId4"/>
              </a:ext>
            </a:extLst>
          </a:blip>
          <a:stretch>
            <a:fillRect/>
          </a:stretch>
        </p:blipFill>
        <p:spPr>
          <a:xfrm>
            <a:off x="9733019" y="2236126"/>
            <a:ext cx="914400" cy="914400"/>
          </a:xfrm>
          <a:prstGeom prst="rect">
            <a:avLst/>
          </a:prstGeom>
        </p:spPr>
      </p:pic>
      <p:sp>
        <p:nvSpPr>
          <p:cNvPr id="20" name="文本框 19">
            <a:extLst>
              <a:ext uri="{FF2B5EF4-FFF2-40B4-BE49-F238E27FC236}">
                <a16:creationId xmlns="" xmlns:a16="http://schemas.microsoft.com/office/drawing/2014/main" id="{5E53E3A7-2226-4465-A40B-CF4A7E1B2E98}"/>
              </a:ext>
            </a:extLst>
          </p:cNvPr>
          <p:cNvSpPr txBox="1"/>
          <p:nvPr/>
        </p:nvSpPr>
        <p:spPr>
          <a:xfrm>
            <a:off x="9644494" y="3810908"/>
            <a:ext cx="1353885" cy="369332"/>
          </a:xfrm>
          <a:prstGeom prst="rect">
            <a:avLst/>
          </a:prstGeom>
          <a:noFill/>
        </p:spPr>
        <p:txBody>
          <a:bodyPr wrap="square" rtlCol="0">
            <a:spAutoFit/>
          </a:bodyPr>
          <a:lstStyle/>
          <a:p>
            <a:r>
              <a:rPr lang="en-US" altLang="zh-CN" b="1" dirty="0">
                <a:latin typeface="思源黑体 CN Bold" panose="020B0800000000000000" pitchFamily="34" charset="-122"/>
                <a:ea typeface="思源黑体 CN Bold" panose="020B0800000000000000" pitchFamily="34" charset="-122"/>
              </a:rPr>
              <a:t>ADD TITLE</a:t>
            </a:r>
            <a:endParaRPr lang="zh-CN" altLang="en-US" b="1" dirty="0">
              <a:latin typeface="思源黑体 CN Bold" panose="020B0800000000000000" pitchFamily="34" charset="-122"/>
              <a:ea typeface="思源黑体 CN Bold" panose="020B0800000000000000" pitchFamily="34" charset="-122"/>
            </a:endParaRPr>
          </a:p>
        </p:txBody>
      </p:sp>
      <p:sp>
        <p:nvSpPr>
          <p:cNvPr id="21" name="文本框 20">
            <a:extLst>
              <a:ext uri="{FF2B5EF4-FFF2-40B4-BE49-F238E27FC236}">
                <a16:creationId xmlns="" xmlns:a16="http://schemas.microsoft.com/office/drawing/2014/main" id="{AA9C16C8-9BFC-4ACF-8F88-2AF361DEC5D2}"/>
              </a:ext>
            </a:extLst>
          </p:cNvPr>
          <p:cNvSpPr txBox="1"/>
          <p:nvPr/>
        </p:nvSpPr>
        <p:spPr>
          <a:xfrm>
            <a:off x="9289022" y="4265889"/>
            <a:ext cx="1911098" cy="1335558"/>
          </a:xfrm>
          <a:prstGeom prst="rect">
            <a:avLst/>
          </a:prstGeom>
          <a:noFill/>
        </p:spPr>
        <p:txBody>
          <a:bodyPr wrap="square" rtlCol="0">
            <a:spAutoFit/>
          </a:bodyPr>
          <a:lstStyle/>
          <a:p>
            <a:pPr algn="ctr">
              <a:lnSpc>
                <a:spcPct val="150000"/>
              </a:lnSpc>
            </a:pP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Lorem ipsum dolor sit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amet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consectetur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adipiscing</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elit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Curabitur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elementum</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posuere</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pretium</a:t>
            </a:r>
            <a:endParaRPr lang="zh-CN" altLang="en-US" sz="1100" dirty="0">
              <a:latin typeface="思源黑体 CN Light" panose="020B0300000000000000" pitchFamily="34" charset="-122"/>
              <a:ea typeface="思源黑体 CN Light" panose="020B0300000000000000" pitchFamily="34" charset="-122"/>
            </a:endParaRPr>
          </a:p>
        </p:txBody>
      </p:sp>
      <p:cxnSp>
        <p:nvCxnSpPr>
          <p:cNvPr id="22" name="直接连接符 21">
            <a:extLst>
              <a:ext uri="{FF2B5EF4-FFF2-40B4-BE49-F238E27FC236}">
                <a16:creationId xmlns="" xmlns:a16="http://schemas.microsoft.com/office/drawing/2014/main" id="{71A501BC-0DD3-4A30-ACD5-3F922EE35572}"/>
              </a:ext>
            </a:extLst>
          </p:cNvPr>
          <p:cNvCxnSpPr/>
          <p:nvPr/>
        </p:nvCxnSpPr>
        <p:spPr>
          <a:xfrm>
            <a:off x="10014256" y="4180240"/>
            <a:ext cx="407195"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图片 3">
            <a:extLst>
              <a:ext uri="{FF2B5EF4-FFF2-40B4-BE49-F238E27FC236}">
                <a16:creationId xmlns="" xmlns:a16="http://schemas.microsoft.com/office/drawing/2014/main" id="{99D92088-3DA9-47BF-BDCA-A1660387E1F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228289" y="1499723"/>
            <a:ext cx="4209330" cy="3858553"/>
          </a:xfrm>
          <a:prstGeom prst="rect">
            <a:avLst/>
          </a:prstGeom>
        </p:spPr>
      </p:pic>
    </p:spTree>
    <p:extLst>
      <p:ext uri="{BB962C8B-B14F-4D97-AF65-F5344CB8AC3E}">
        <p14:creationId xmlns:p14="http://schemas.microsoft.com/office/powerpoint/2010/main" val="18278447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2500"/>
                            </p:stCondLst>
                            <p:childTnLst>
                              <p:par>
                                <p:cTn id="13" presetID="10"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par>
                          <p:cTn id="20" fill="hold">
                            <p:stCondLst>
                              <p:cond delay="35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par>
                          <p:cTn id="24" fill="hold">
                            <p:stCondLst>
                              <p:cond delay="4000"/>
                            </p:stCondLst>
                            <p:childTnLst>
                              <p:par>
                                <p:cTn id="25" presetID="10" presetClass="entr" presetSubtype="0"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par>
                          <p:cTn id="28" fill="hold">
                            <p:stCondLst>
                              <p:cond delay="4500"/>
                            </p:stCondLst>
                            <p:childTnLst>
                              <p:par>
                                <p:cTn id="29" presetID="21" presetClass="entr" presetSubtype="1"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heel(1)">
                                      <p:cBhvr>
                                        <p:cTn id="31" dur="2000"/>
                                        <p:tgtEl>
                                          <p:spTgt spid="17"/>
                                        </p:tgtEl>
                                      </p:cBhvr>
                                    </p:animEffect>
                                  </p:childTnLst>
                                </p:cTn>
                              </p:par>
                            </p:childTnLst>
                          </p:cTn>
                        </p:par>
                        <p:par>
                          <p:cTn id="32" fill="hold">
                            <p:stCondLst>
                              <p:cond delay="6500"/>
                            </p:stCondLst>
                            <p:childTnLst>
                              <p:par>
                                <p:cTn id="33" presetID="10" presetClass="entr" presetSubtype="0"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childTnLst>
                          </p:cTn>
                        </p:par>
                        <p:par>
                          <p:cTn id="36" fill="hold">
                            <p:stCondLst>
                              <p:cond delay="7000"/>
                            </p:stCondLst>
                            <p:childTnLst>
                              <p:par>
                                <p:cTn id="37" presetID="10" presetClass="entr" presetSubtype="0" fill="hold"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childTnLst>
                          </p:cTn>
                        </p:par>
                        <p:par>
                          <p:cTn id="40" fill="hold">
                            <p:stCondLst>
                              <p:cond delay="7500"/>
                            </p:stCondLst>
                            <p:childTnLst>
                              <p:par>
                                <p:cTn id="41" presetID="10" presetClass="entr" presetSubtype="0"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500"/>
                                        <p:tgtEl>
                                          <p:spTgt spid="20"/>
                                        </p:tgtEl>
                                      </p:cBhvr>
                                    </p:animEffect>
                                  </p:childTnLst>
                                </p:cTn>
                              </p:par>
                            </p:childTnLst>
                          </p:cTn>
                        </p:par>
                        <p:par>
                          <p:cTn id="44" fill="hold">
                            <p:stCondLst>
                              <p:cond delay="8000"/>
                            </p:stCondLst>
                            <p:childTnLst>
                              <p:par>
                                <p:cTn id="45" presetID="10" presetClass="entr" presetSubtype="0"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childTnLst>
                          </p:cTn>
                        </p:par>
                        <p:par>
                          <p:cTn id="48" fill="hold">
                            <p:stCondLst>
                              <p:cond delay="8500"/>
                            </p:stCondLst>
                            <p:childTnLst>
                              <p:par>
                                <p:cTn id="49" presetID="10" presetClass="entr" presetSubtype="0" fill="hold"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p:bldP spid="9" grpId="0"/>
      <p:bldP spid="17" grpId="0" animBg="1"/>
      <p:bldP spid="18" grpId="0" animBg="1"/>
      <p:bldP spid="20" grpId="0"/>
      <p:bldP spid="2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圆角 12">
            <a:extLst>
              <a:ext uri="{FF2B5EF4-FFF2-40B4-BE49-F238E27FC236}">
                <a16:creationId xmlns="" xmlns:a16="http://schemas.microsoft.com/office/drawing/2014/main" id="{B0E65932-E734-43C0-96BF-57983313AA52}"/>
              </a:ext>
            </a:extLst>
          </p:cNvPr>
          <p:cNvSpPr/>
          <p:nvPr/>
        </p:nvSpPr>
        <p:spPr>
          <a:xfrm>
            <a:off x="7157513" y="1804728"/>
            <a:ext cx="3626856" cy="490330"/>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仓耳玄三M W05" panose="02020400000000000000" pitchFamily="18" charset="-122"/>
            </a:endParaRPr>
          </a:p>
        </p:txBody>
      </p:sp>
      <p:sp>
        <p:nvSpPr>
          <p:cNvPr id="16" name="文本框 15">
            <a:extLst>
              <a:ext uri="{FF2B5EF4-FFF2-40B4-BE49-F238E27FC236}">
                <a16:creationId xmlns="" xmlns:a16="http://schemas.microsoft.com/office/drawing/2014/main" id="{655334FE-139E-47C4-B1C4-945E6FAE0A44}"/>
              </a:ext>
            </a:extLst>
          </p:cNvPr>
          <p:cNvSpPr txBox="1"/>
          <p:nvPr/>
        </p:nvSpPr>
        <p:spPr>
          <a:xfrm>
            <a:off x="8660387" y="1865227"/>
            <a:ext cx="1353885" cy="400110"/>
          </a:xfrm>
          <a:prstGeom prst="rect">
            <a:avLst/>
          </a:prstGeom>
          <a:noFill/>
        </p:spPr>
        <p:txBody>
          <a:bodyPr wrap="square" rtlCol="0">
            <a:spAutoFit/>
          </a:bodyPr>
          <a:lstStyle/>
          <a:p>
            <a:r>
              <a:rPr lang="zh-CN" altLang="en-US" sz="2000" b="1" dirty="0">
                <a:solidFill>
                  <a:schemeClr val="bg1"/>
                </a:solidFill>
                <a:latin typeface="思源黑体 CN Bold" panose="020B0800000000000000" pitchFamily="34" charset="-122"/>
                <a:ea typeface="思源黑体 CN Bold" panose="020B0800000000000000" pitchFamily="34" charset="-122"/>
              </a:rPr>
              <a:t>添加标题</a:t>
            </a:r>
          </a:p>
        </p:txBody>
      </p:sp>
      <p:sp>
        <p:nvSpPr>
          <p:cNvPr id="17" name="文本框 16">
            <a:extLst>
              <a:ext uri="{FF2B5EF4-FFF2-40B4-BE49-F238E27FC236}">
                <a16:creationId xmlns="" xmlns:a16="http://schemas.microsoft.com/office/drawing/2014/main" id="{311A7FB0-C229-4A91-A805-F64ADAF596F4}"/>
              </a:ext>
            </a:extLst>
          </p:cNvPr>
          <p:cNvSpPr txBox="1"/>
          <p:nvPr/>
        </p:nvSpPr>
        <p:spPr>
          <a:xfrm>
            <a:off x="7157512" y="2754117"/>
            <a:ext cx="3529339" cy="573042"/>
          </a:xfrm>
          <a:prstGeom prst="rect">
            <a:avLst/>
          </a:prstGeom>
          <a:noFill/>
        </p:spPr>
        <p:txBody>
          <a:bodyPr wrap="square" rtlCol="0">
            <a:spAutoFit/>
          </a:bodyPr>
          <a:lstStyle/>
          <a:p>
            <a:pPr>
              <a:lnSpc>
                <a:spcPct val="150000"/>
              </a:lnSpc>
            </a:pP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Lorem ipsum dolor sit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amet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consectetur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adipiscing</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elit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Curabitur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elementum</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posuere</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pretium</a:t>
            </a:r>
            <a:endParaRPr lang="zh-CN" altLang="en-US" sz="1100" dirty="0">
              <a:latin typeface="思源黑体 CN Light" panose="020B0300000000000000" pitchFamily="34" charset="-122"/>
              <a:ea typeface="思源黑体 CN Light" panose="020B0300000000000000" pitchFamily="34" charset="-122"/>
            </a:endParaRPr>
          </a:p>
        </p:txBody>
      </p:sp>
      <p:cxnSp>
        <p:nvCxnSpPr>
          <p:cNvPr id="18" name="直接连接符 17">
            <a:extLst>
              <a:ext uri="{FF2B5EF4-FFF2-40B4-BE49-F238E27FC236}">
                <a16:creationId xmlns="" xmlns:a16="http://schemas.microsoft.com/office/drawing/2014/main" id="{1DE747BE-EDD8-46A9-ACEC-2B493862AA6C}"/>
              </a:ext>
            </a:extLst>
          </p:cNvPr>
          <p:cNvCxnSpPr/>
          <p:nvPr/>
        </p:nvCxnSpPr>
        <p:spPr>
          <a:xfrm>
            <a:off x="7235944" y="2584320"/>
            <a:ext cx="407195" cy="0"/>
          </a:xfrm>
          <a:prstGeom prst="line">
            <a:avLst/>
          </a:prstGeom>
          <a:ln w="762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9" name="矩形: 圆角 18">
            <a:extLst>
              <a:ext uri="{FF2B5EF4-FFF2-40B4-BE49-F238E27FC236}">
                <a16:creationId xmlns="" xmlns:a16="http://schemas.microsoft.com/office/drawing/2014/main" id="{56E0D1A0-C2CC-46C3-AE94-3C363B490451}"/>
              </a:ext>
            </a:extLst>
          </p:cNvPr>
          <p:cNvSpPr/>
          <p:nvPr/>
        </p:nvSpPr>
        <p:spPr>
          <a:xfrm>
            <a:off x="7219634" y="3914074"/>
            <a:ext cx="3626856" cy="490330"/>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仓耳玄三M W05" panose="02020400000000000000" pitchFamily="18" charset="-122"/>
            </a:endParaRPr>
          </a:p>
        </p:txBody>
      </p:sp>
      <p:sp>
        <p:nvSpPr>
          <p:cNvPr id="22" name="文本框 21">
            <a:extLst>
              <a:ext uri="{FF2B5EF4-FFF2-40B4-BE49-F238E27FC236}">
                <a16:creationId xmlns="" xmlns:a16="http://schemas.microsoft.com/office/drawing/2014/main" id="{A3B4BA5E-5108-488C-8D40-0EB4AD05A439}"/>
              </a:ext>
            </a:extLst>
          </p:cNvPr>
          <p:cNvSpPr txBox="1"/>
          <p:nvPr/>
        </p:nvSpPr>
        <p:spPr>
          <a:xfrm>
            <a:off x="8722508" y="3974573"/>
            <a:ext cx="1353885" cy="400110"/>
          </a:xfrm>
          <a:prstGeom prst="rect">
            <a:avLst/>
          </a:prstGeom>
          <a:noFill/>
        </p:spPr>
        <p:txBody>
          <a:bodyPr wrap="square" rtlCol="0">
            <a:spAutoFit/>
          </a:bodyPr>
          <a:lstStyle/>
          <a:p>
            <a:r>
              <a:rPr lang="zh-CN" altLang="en-US" sz="2000" b="1" dirty="0">
                <a:solidFill>
                  <a:schemeClr val="bg1"/>
                </a:solidFill>
                <a:latin typeface="思源黑体 CN Bold" panose="020B0800000000000000" pitchFamily="34" charset="-122"/>
                <a:ea typeface="思源黑体 CN Bold" panose="020B0800000000000000" pitchFamily="34" charset="-122"/>
              </a:rPr>
              <a:t>添加标题</a:t>
            </a:r>
          </a:p>
        </p:txBody>
      </p:sp>
      <p:sp>
        <p:nvSpPr>
          <p:cNvPr id="23" name="文本框 22">
            <a:extLst>
              <a:ext uri="{FF2B5EF4-FFF2-40B4-BE49-F238E27FC236}">
                <a16:creationId xmlns="" xmlns:a16="http://schemas.microsoft.com/office/drawing/2014/main" id="{9F2FCFB3-2EAE-4C8F-8F90-AF9814783A16}"/>
              </a:ext>
            </a:extLst>
          </p:cNvPr>
          <p:cNvSpPr txBox="1"/>
          <p:nvPr/>
        </p:nvSpPr>
        <p:spPr>
          <a:xfrm>
            <a:off x="7219634" y="4863463"/>
            <a:ext cx="3467218" cy="573042"/>
          </a:xfrm>
          <a:prstGeom prst="rect">
            <a:avLst/>
          </a:prstGeom>
          <a:noFill/>
        </p:spPr>
        <p:txBody>
          <a:bodyPr wrap="square" rtlCol="0">
            <a:spAutoFit/>
          </a:bodyPr>
          <a:lstStyle/>
          <a:p>
            <a:pPr>
              <a:lnSpc>
                <a:spcPct val="150000"/>
              </a:lnSpc>
            </a:pP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Lorem ipsum dolor sit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amet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consectetur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adipiscing</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elit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Curabitur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elementum</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posuere</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pretium</a:t>
            </a:r>
            <a:endParaRPr lang="zh-CN" altLang="en-US" sz="1100" dirty="0">
              <a:latin typeface="思源黑体 CN Light" panose="020B0300000000000000" pitchFamily="34" charset="-122"/>
              <a:ea typeface="思源黑体 CN Light" panose="020B0300000000000000" pitchFamily="34" charset="-122"/>
            </a:endParaRPr>
          </a:p>
        </p:txBody>
      </p:sp>
      <p:cxnSp>
        <p:nvCxnSpPr>
          <p:cNvPr id="24" name="直接连接符 23">
            <a:extLst>
              <a:ext uri="{FF2B5EF4-FFF2-40B4-BE49-F238E27FC236}">
                <a16:creationId xmlns="" xmlns:a16="http://schemas.microsoft.com/office/drawing/2014/main" id="{DCFF8468-FB31-4A3D-9197-8E7E0EAC4952}"/>
              </a:ext>
            </a:extLst>
          </p:cNvPr>
          <p:cNvCxnSpPr/>
          <p:nvPr/>
        </p:nvCxnSpPr>
        <p:spPr>
          <a:xfrm>
            <a:off x="7298065" y="4693666"/>
            <a:ext cx="407195" cy="0"/>
          </a:xfrm>
          <a:prstGeom prst="line">
            <a:avLst/>
          </a:prstGeom>
          <a:ln w="762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4" name="图片 3">
            <a:extLst>
              <a:ext uri="{FF2B5EF4-FFF2-40B4-BE49-F238E27FC236}">
                <a16:creationId xmlns="" xmlns:a16="http://schemas.microsoft.com/office/drawing/2014/main" id="{EFF1DC3E-EB89-46A5-871A-2DC8E0F2E0B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0616" y="152394"/>
            <a:ext cx="6096012" cy="6096012"/>
          </a:xfrm>
          <a:prstGeom prst="rect">
            <a:avLst/>
          </a:prstGeom>
        </p:spPr>
      </p:pic>
    </p:spTree>
    <p:extLst>
      <p:ext uri="{BB962C8B-B14F-4D97-AF65-F5344CB8AC3E}">
        <p14:creationId xmlns:p14="http://schemas.microsoft.com/office/powerpoint/2010/main" val="7772367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6" grpId="0"/>
      <p:bldP spid="17" grpId="0"/>
      <p:bldP spid="19" grpId="0" animBg="1"/>
      <p:bldP spid="22" grpId="0"/>
      <p:bldP spid="2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六边形 2">
            <a:extLst>
              <a:ext uri="{FF2B5EF4-FFF2-40B4-BE49-F238E27FC236}">
                <a16:creationId xmlns="" xmlns:a16="http://schemas.microsoft.com/office/drawing/2014/main" id="{77E14A9E-6CA8-49E7-9003-B1E91FED0CC8}"/>
              </a:ext>
            </a:extLst>
          </p:cNvPr>
          <p:cNvSpPr/>
          <p:nvPr/>
        </p:nvSpPr>
        <p:spPr>
          <a:xfrm rot="5400000">
            <a:off x="2284758" y="1747963"/>
            <a:ext cx="1371622" cy="1182433"/>
          </a:xfrm>
          <a:prstGeom prst="hexag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思源黑体 CN Bold" panose="020B0800000000000000" pitchFamily="34" charset="-122"/>
              <a:ea typeface="思源黑体 CN Bold" panose="020B0800000000000000" pitchFamily="34" charset="-122"/>
            </a:endParaRPr>
          </a:p>
        </p:txBody>
      </p:sp>
      <p:sp>
        <p:nvSpPr>
          <p:cNvPr id="4" name="六边形 3">
            <a:extLst>
              <a:ext uri="{FF2B5EF4-FFF2-40B4-BE49-F238E27FC236}">
                <a16:creationId xmlns="" xmlns:a16="http://schemas.microsoft.com/office/drawing/2014/main" id="{34654E24-E3D9-405B-B197-1927416C17FF}"/>
              </a:ext>
            </a:extLst>
          </p:cNvPr>
          <p:cNvSpPr/>
          <p:nvPr/>
        </p:nvSpPr>
        <p:spPr>
          <a:xfrm rot="5400000">
            <a:off x="4553225" y="1747964"/>
            <a:ext cx="1371622" cy="1182433"/>
          </a:xfrm>
          <a:prstGeom prst="hexag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思源黑体 CN Bold" panose="020B0800000000000000" pitchFamily="34" charset="-122"/>
              <a:ea typeface="思源黑体 CN Bold" panose="020B0800000000000000" pitchFamily="34" charset="-122"/>
            </a:endParaRPr>
          </a:p>
        </p:txBody>
      </p:sp>
      <p:sp>
        <p:nvSpPr>
          <p:cNvPr id="5" name="六边形 4">
            <a:extLst>
              <a:ext uri="{FF2B5EF4-FFF2-40B4-BE49-F238E27FC236}">
                <a16:creationId xmlns="" xmlns:a16="http://schemas.microsoft.com/office/drawing/2014/main" id="{9F7F049A-1769-48BF-BA6C-CABC4259B775}"/>
              </a:ext>
            </a:extLst>
          </p:cNvPr>
          <p:cNvSpPr/>
          <p:nvPr/>
        </p:nvSpPr>
        <p:spPr>
          <a:xfrm rot="5400000">
            <a:off x="7028856" y="1747962"/>
            <a:ext cx="1371622" cy="1182433"/>
          </a:xfrm>
          <a:prstGeom prst="hexag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思源黑体 CN Bold" panose="020B0800000000000000" pitchFamily="34" charset="-122"/>
              <a:ea typeface="思源黑体 CN Bold" panose="020B0800000000000000" pitchFamily="34" charset="-122"/>
            </a:endParaRPr>
          </a:p>
        </p:txBody>
      </p:sp>
      <p:sp>
        <p:nvSpPr>
          <p:cNvPr id="6" name="六边形 5">
            <a:extLst>
              <a:ext uri="{FF2B5EF4-FFF2-40B4-BE49-F238E27FC236}">
                <a16:creationId xmlns="" xmlns:a16="http://schemas.microsoft.com/office/drawing/2014/main" id="{22DDA1DF-F499-487F-AB00-FFEE4C14E85E}"/>
              </a:ext>
            </a:extLst>
          </p:cNvPr>
          <p:cNvSpPr/>
          <p:nvPr/>
        </p:nvSpPr>
        <p:spPr>
          <a:xfrm rot="5400000">
            <a:off x="9297037" y="1745272"/>
            <a:ext cx="1371622" cy="1182433"/>
          </a:xfrm>
          <a:prstGeom prst="hexag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思源黑体 CN Bold" panose="020B0800000000000000" pitchFamily="34" charset="-122"/>
              <a:ea typeface="思源黑体 CN Bold" panose="020B0800000000000000" pitchFamily="34" charset="-122"/>
            </a:endParaRPr>
          </a:p>
        </p:txBody>
      </p:sp>
      <p:sp>
        <p:nvSpPr>
          <p:cNvPr id="7" name="文本框 6">
            <a:extLst>
              <a:ext uri="{FF2B5EF4-FFF2-40B4-BE49-F238E27FC236}">
                <a16:creationId xmlns="" xmlns:a16="http://schemas.microsoft.com/office/drawing/2014/main" id="{3AC36C0D-EEE1-4DC0-BA53-AEDD3FFBC461}"/>
              </a:ext>
            </a:extLst>
          </p:cNvPr>
          <p:cNvSpPr txBox="1"/>
          <p:nvPr/>
        </p:nvSpPr>
        <p:spPr>
          <a:xfrm>
            <a:off x="2642956" y="2068196"/>
            <a:ext cx="614363" cy="523220"/>
          </a:xfrm>
          <a:prstGeom prst="rect">
            <a:avLst/>
          </a:prstGeom>
          <a:noFill/>
        </p:spPr>
        <p:txBody>
          <a:bodyPr wrap="square" rtlCol="0">
            <a:spAutoFit/>
          </a:bodyPr>
          <a:lstStyle/>
          <a:p>
            <a:r>
              <a:rPr lang="en-US" altLang="zh-CN" sz="2800" b="1" dirty="0">
                <a:solidFill>
                  <a:schemeClr val="bg1"/>
                </a:solidFill>
                <a:latin typeface="思源黑体 CN Bold" panose="020B0800000000000000" pitchFamily="34" charset="-122"/>
                <a:ea typeface="思源黑体 CN Bold" panose="020B0800000000000000" pitchFamily="34" charset="-122"/>
              </a:rPr>
              <a:t>01</a:t>
            </a:r>
            <a:endParaRPr lang="zh-CN" altLang="en-US" sz="2800" b="1" dirty="0">
              <a:solidFill>
                <a:schemeClr val="bg1"/>
              </a:solidFill>
              <a:latin typeface="思源黑体 CN Bold" panose="020B0800000000000000" pitchFamily="34" charset="-122"/>
              <a:ea typeface="思源黑体 CN Bold" panose="020B0800000000000000" pitchFamily="34" charset="-122"/>
            </a:endParaRPr>
          </a:p>
        </p:txBody>
      </p:sp>
      <p:sp>
        <p:nvSpPr>
          <p:cNvPr id="8" name="文本框 7">
            <a:extLst>
              <a:ext uri="{FF2B5EF4-FFF2-40B4-BE49-F238E27FC236}">
                <a16:creationId xmlns="" xmlns:a16="http://schemas.microsoft.com/office/drawing/2014/main" id="{9819A836-4FF9-4D99-B15D-077FCD96AC9D}"/>
              </a:ext>
            </a:extLst>
          </p:cNvPr>
          <p:cNvSpPr txBox="1"/>
          <p:nvPr/>
        </p:nvSpPr>
        <p:spPr>
          <a:xfrm>
            <a:off x="4939615" y="2068195"/>
            <a:ext cx="614363" cy="523220"/>
          </a:xfrm>
          <a:prstGeom prst="rect">
            <a:avLst/>
          </a:prstGeom>
          <a:noFill/>
        </p:spPr>
        <p:txBody>
          <a:bodyPr wrap="square" rtlCol="0">
            <a:spAutoFit/>
          </a:bodyPr>
          <a:lstStyle/>
          <a:p>
            <a:r>
              <a:rPr lang="en-US" altLang="zh-CN" sz="2800" b="1" dirty="0">
                <a:solidFill>
                  <a:schemeClr val="bg1"/>
                </a:solidFill>
                <a:latin typeface="思源黑体 CN Bold" panose="020B0800000000000000" pitchFamily="34" charset="-122"/>
                <a:ea typeface="思源黑体 CN Bold" panose="020B0800000000000000" pitchFamily="34" charset="-122"/>
              </a:rPr>
              <a:t>02</a:t>
            </a:r>
            <a:endParaRPr lang="zh-CN" altLang="en-US" sz="2800" b="1" dirty="0">
              <a:solidFill>
                <a:schemeClr val="bg1"/>
              </a:solidFill>
              <a:latin typeface="思源黑体 CN Bold" panose="020B0800000000000000" pitchFamily="34" charset="-122"/>
              <a:ea typeface="思源黑体 CN Bold" panose="020B0800000000000000" pitchFamily="34" charset="-122"/>
            </a:endParaRPr>
          </a:p>
        </p:txBody>
      </p:sp>
      <p:sp>
        <p:nvSpPr>
          <p:cNvPr id="9" name="文本框 8">
            <a:extLst>
              <a:ext uri="{FF2B5EF4-FFF2-40B4-BE49-F238E27FC236}">
                <a16:creationId xmlns="" xmlns:a16="http://schemas.microsoft.com/office/drawing/2014/main" id="{7ED0BAA3-CBE9-468A-8D28-3A3CE36F84BD}"/>
              </a:ext>
            </a:extLst>
          </p:cNvPr>
          <p:cNvSpPr txBox="1"/>
          <p:nvPr/>
        </p:nvSpPr>
        <p:spPr>
          <a:xfrm>
            <a:off x="7399676" y="2068193"/>
            <a:ext cx="614363" cy="523220"/>
          </a:xfrm>
          <a:prstGeom prst="rect">
            <a:avLst/>
          </a:prstGeom>
          <a:noFill/>
        </p:spPr>
        <p:txBody>
          <a:bodyPr wrap="square" rtlCol="0">
            <a:spAutoFit/>
          </a:bodyPr>
          <a:lstStyle/>
          <a:p>
            <a:r>
              <a:rPr lang="en-US" altLang="zh-CN" sz="2800" b="1" dirty="0">
                <a:solidFill>
                  <a:schemeClr val="bg1"/>
                </a:solidFill>
                <a:latin typeface="思源黑体 CN Bold" panose="020B0800000000000000" pitchFamily="34" charset="-122"/>
                <a:ea typeface="思源黑体 CN Bold" panose="020B0800000000000000" pitchFamily="34" charset="-122"/>
              </a:rPr>
              <a:t>03</a:t>
            </a:r>
            <a:endParaRPr lang="zh-CN" altLang="en-US" sz="2800" b="1" dirty="0">
              <a:solidFill>
                <a:schemeClr val="bg1"/>
              </a:solidFill>
              <a:latin typeface="思源黑体 CN Bold" panose="020B0800000000000000" pitchFamily="34" charset="-122"/>
              <a:ea typeface="思源黑体 CN Bold" panose="020B0800000000000000" pitchFamily="34" charset="-122"/>
            </a:endParaRPr>
          </a:p>
        </p:txBody>
      </p:sp>
      <p:sp>
        <p:nvSpPr>
          <p:cNvPr id="10" name="文本框 9">
            <a:extLst>
              <a:ext uri="{FF2B5EF4-FFF2-40B4-BE49-F238E27FC236}">
                <a16:creationId xmlns="" xmlns:a16="http://schemas.microsoft.com/office/drawing/2014/main" id="{E50DD0EC-E846-4B56-945F-9FED1100A34D}"/>
              </a:ext>
            </a:extLst>
          </p:cNvPr>
          <p:cNvSpPr txBox="1"/>
          <p:nvPr/>
        </p:nvSpPr>
        <p:spPr>
          <a:xfrm>
            <a:off x="9696099" y="2065502"/>
            <a:ext cx="614363" cy="523220"/>
          </a:xfrm>
          <a:prstGeom prst="rect">
            <a:avLst/>
          </a:prstGeom>
          <a:noFill/>
        </p:spPr>
        <p:txBody>
          <a:bodyPr wrap="square" rtlCol="0">
            <a:spAutoFit/>
          </a:bodyPr>
          <a:lstStyle/>
          <a:p>
            <a:r>
              <a:rPr lang="en-US" altLang="zh-CN" sz="2800" b="1" dirty="0">
                <a:solidFill>
                  <a:schemeClr val="bg1"/>
                </a:solidFill>
                <a:latin typeface="思源黑体 CN Bold" panose="020B0800000000000000" pitchFamily="34" charset="-122"/>
                <a:ea typeface="思源黑体 CN Bold" panose="020B0800000000000000" pitchFamily="34" charset="-122"/>
              </a:rPr>
              <a:t>04</a:t>
            </a:r>
            <a:endParaRPr lang="zh-CN" altLang="en-US" sz="2800" b="1" dirty="0">
              <a:solidFill>
                <a:schemeClr val="bg1"/>
              </a:solidFill>
              <a:latin typeface="思源黑体 CN Bold" panose="020B0800000000000000" pitchFamily="34" charset="-122"/>
              <a:ea typeface="思源黑体 CN Bold" panose="020B0800000000000000" pitchFamily="34" charset="-122"/>
            </a:endParaRPr>
          </a:p>
        </p:txBody>
      </p:sp>
      <p:cxnSp>
        <p:nvCxnSpPr>
          <p:cNvPr id="11" name="直接连接符 10">
            <a:extLst>
              <a:ext uri="{FF2B5EF4-FFF2-40B4-BE49-F238E27FC236}">
                <a16:creationId xmlns="" xmlns:a16="http://schemas.microsoft.com/office/drawing/2014/main" id="{F356FC80-02DE-40AA-BB94-9915CE9AACBE}"/>
              </a:ext>
            </a:extLst>
          </p:cNvPr>
          <p:cNvCxnSpPr>
            <a:stCxn id="3" idx="0"/>
          </p:cNvCxnSpPr>
          <p:nvPr/>
        </p:nvCxnSpPr>
        <p:spPr>
          <a:xfrm>
            <a:off x="2970569" y="3024991"/>
            <a:ext cx="0" cy="630921"/>
          </a:xfrm>
          <a:prstGeom prst="line">
            <a:avLst/>
          </a:prstGeom>
          <a:ln>
            <a:solidFill>
              <a:schemeClr val="tx1"/>
            </a:solidFill>
            <a:prstDash val="lgDashDot"/>
          </a:ln>
        </p:spPr>
        <p:style>
          <a:lnRef idx="1">
            <a:schemeClr val="accent1"/>
          </a:lnRef>
          <a:fillRef idx="0">
            <a:schemeClr val="accent1"/>
          </a:fillRef>
          <a:effectRef idx="0">
            <a:schemeClr val="accent1"/>
          </a:effectRef>
          <a:fontRef idx="minor">
            <a:schemeClr val="tx1"/>
          </a:fontRef>
        </p:style>
      </p:cxnSp>
      <p:sp>
        <p:nvSpPr>
          <p:cNvPr id="12" name="文本框 11">
            <a:extLst>
              <a:ext uri="{FF2B5EF4-FFF2-40B4-BE49-F238E27FC236}">
                <a16:creationId xmlns="" xmlns:a16="http://schemas.microsoft.com/office/drawing/2014/main" id="{B90B7EAD-5C50-4C4A-996F-4B929EFE9025}"/>
              </a:ext>
            </a:extLst>
          </p:cNvPr>
          <p:cNvSpPr txBox="1"/>
          <p:nvPr/>
        </p:nvSpPr>
        <p:spPr>
          <a:xfrm>
            <a:off x="2370492" y="3655912"/>
            <a:ext cx="1353885" cy="369332"/>
          </a:xfrm>
          <a:prstGeom prst="rect">
            <a:avLst/>
          </a:prstGeom>
          <a:noFill/>
        </p:spPr>
        <p:txBody>
          <a:bodyPr wrap="square" rtlCol="0">
            <a:spAutoFit/>
          </a:bodyPr>
          <a:lstStyle/>
          <a:p>
            <a:r>
              <a:rPr lang="zh-CN" altLang="en-US" b="1" dirty="0">
                <a:latin typeface="思源黑体 CN Bold" panose="020B0800000000000000" pitchFamily="34" charset="-122"/>
                <a:ea typeface="思源黑体 CN Bold" panose="020B0800000000000000" pitchFamily="34" charset="-122"/>
              </a:rPr>
              <a:t>添加标题</a:t>
            </a:r>
          </a:p>
        </p:txBody>
      </p:sp>
      <p:sp>
        <p:nvSpPr>
          <p:cNvPr id="13" name="文本框 12">
            <a:extLst>
              <a:ext uri="{FF2B5EF4-FFF2-40B4-BE49-F238E27FC236}">
                <a16:creationId xmlns="" xmlns:a16="http://schemas.microsoft.com/office/drawing/2014/main" id="{54037C92-9198-4C35-A90A-E6DF3577B0B8}"/>
              </a:ext>
            </a:extLst>
          </p:cNvPr>
          <p:cNvSpPr txBox="1"/>
          <p:nvPr/>
        </p:nvSpPr>
        <p:spPr>
          <a:xfrm>
            <a:off x="2015020" y="4284811"/>
            <a:ext cx="1911098" cy="1335558"/>
          </a:xfrm>
          <a:prstGeom prst="rect">
            <a:avLst/>
          </a:prstGeom>
          <a:noFill/>
        </p:spPr>
        <p:txBody>
          <a:bodyPr wrap="square" rtlCol="0">
            <a:spAutoFit/>
          </a:bodyPr>
          <a:lstStyle/>
          <a:p>
            <a:pPr algn="ctr">
              <a:lnSpc>
                <a:spcPct val="150000"/>
              </a:lnSpc>
            </a:pP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Lorem ipsum dolor sit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amet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consectetur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adipiscing</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elit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Curabitur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elementum</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posuere</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pretium</a:t>
            </a:r>
            <a:endParaRPr lang="zh-CN" altLang="en-US" sz="1100" dirty="0">
              <a:latin typeface="思源黑体 CN Light" panose="020B0300000000000000" pitchFamily="34" charset="-122"/>
              <a:ea typeface="思源黑体 CN Light" panose="020B0300000000000000" pitchFamily="34" charset="-122"/>
            </a:endParaRPr>
          </a:p>
        </p:txBody>
      </p:sp>
      <p:cxnSp>
        <p:nvCxnSpPr>
          <p:cNvPr id="14" name="直接连接符 13">
            <a:extLst>
              <a:ext uri="{FF2B5EF4-FFF2-40B4-BE49-F238E27FC236}">
                <a16:creationId xmlns="" xmlns:a16="http://schemas.microsoft.com/office/drawing/2014/main" id="{96AA2D74-D0D2-4E86-B195-7A9FE23F2B42}"/>
              </a:ext>
            </a:extLst>
          </p:cNvPr>
          <p:cNvCxnSpPr/>
          <p:nvPr/>
        </p:nvCxnSpPr>
        <p:spPr>
          <a:xfrm>
            <a:off x="2740254" y="4199162"/>
            <a:ext cx="407195"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直接连接符 14">
            <a:extLst>
              <a:ext uri="{FF2B5EF4-FFF2-40B4-BE49-F238E27FC236}">
                <a16:creationId xmlns="" xmlns:a16="http://schemas.microsoft.com/office/drawing/2014/main" id="{7A4CCE75-ABFF-4572-8BB9-65DB5AE7BD12}"/>
              </a:ext>
            </a:extLst>
          </p:cNvPr>
          <p:cNvCxnSpPr/>
          <p:nvPr/>
        </p:nvCxnSpPr>
        <p:spPr>
          <a:xfrm>
            <a:off x="5231891" y="3024991"/>
            <a:ext cx="0" cy="630921"/>
          </a:xfrm>
          <a:prstGeom prst="line">
            <a:avLst/>
          </a:prstGeom>
          <a:ln>
            <a:solidFill>
              <a:schemeClr val="tx1"/>
            </a:solidFill>
            <a:prstDash val="lgDashDot"/>
          </a:ln>
        </p:spPr>
        <p:style>
          <a:lnRef idx="1">
            <a:schemeClr val="accent1"/>
          </a:lnRef>
          <a:fillRef idx="0">
            <a:schemeClr val="accent1"/>
          </a:fillRef>
          <a:effectRef idx="0">
            <a:schemeClr val="accent1"/>
          </a:effectRef>
          <a:fontRef idx="minor">
            <a:schemeClr val="tx1"/>
          </a:fontRef>
        </p:style>
      </p:cxnSp>
      <p:sp>
        <p:nvSpPr>
          <p:cNvPr id="16" name="文本框 15">
            <a:extLst>
              <a:ext uri="{FF2B5EF4-FFF2-40B4-BE49-F238E27FC236}">
                <a16:creationId xmlns="" xmlns:a16="http://schemas.microsoft.com/office/drawing/2014/main" id="{E19E9716-C150-4982-803E-E4D121CD3CAE}"/>
              </a:ext>
            </a:extLst>
          </p:cNvPr>
          <p:cNvSpPr txBox="1"/>
          <p:nvPr/>
        </p:nvSpPr>
        <p:spPr>
          <a:xfrm>
            <a:off x="4631814" y="3655912"/>
            <a:ext cx="1353885" cy="369332"/>
          </a:xfrm>
          <a:prstGeom prst="rect">
            <a:avLst/>
          </a:prstGeom>
          <a:noFill/>
        </p:spPr>
        <p:txBody>
          <a:bodyPr wrap="square" rtlCol="0">
            <a:spAutoFit/>
          </a:bodyPr>
          <a:lstStyle/>
          <a:p>
            <a:r>
              <a:rPr lang="zh-CN" altLang="en-US" b="1" dirty="0">
                <a:latin typeface="思源黑体 CN Bold" panose="020B0800000000000000" pitchFamily="34" charset="-122"/>
                <a:ea typeface="思源黑体 CN Bold" panose="020B0800000000000000" pitchFamily="34" charset="-122"/>
              </a:rPr>
              <a:t>添加标题</a:t>
            </a:r>
          </a:p>
        </p:txBody>
      </p:sp>
      <p:sp>
        <p:nvSpPr>
          <p:cNvPr id="17" name="文本框 16">
            <a:extLst>
              <a:ext uri="{FF2B5EF4-FFF2-40B4-BE49-F238E27FC236}">
                <a16:creationId xmlns="" xmlns:a16="http://schemas.microsoft.com/office/drawing/2014/main" id="{62125BE3-3C82-491A-87D0-01052491B47E}"/>
              </a:ext>
            </a:extLst>
          </p:cNvPr>
          <p:cNvSpPr txBox="1"/>
          <p:nvPr/>
        </p:nvSpPr>
        <p:spPr>
          <a:xfrm>
            <a:off x="4276342" y="4284811"/>
            <a:ext cx="1911098" cy="1335558"/>
          </a:xfrm>
          <a:prstGeom prst="rect">
            <a:avLst/>
          </a:prstGeom>
          <a:noFill/>
        </p:spPr>
        <p:txBody>
          <a:bodyPr wrap="square" rtlCol="0">
            <a:spAutoFit/>
          </a:bodyPr>
          <a:lstStyle/>
          <a:p>
            <a:pPr algn="ctr">
              <a:lnSpc>
                <a:spcPct val="150000"/>
              </a:lnSpc>
            </a:pP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Lorem ipsum dolor sit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amet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consectetur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adipiscing</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elit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Curabitur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elementum</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posuere</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pretium</a:t>
            </a:r>
            <a:endParaRPr lang="zh-CN" altLang="en-US" sz="1100" dirty="0">
              <a:latin typeface="思源黑体 CN Light" panose="020B0300000000000000" pitchFamily="34" charset="-122"/>
              <a:ea typeface="思源黑体 CN Light" panose="020B0300000000000000" pitchFamily="34" charset="-122"/>
            </a:endParaRPr>
          </a:p>
        </p:txBody>
      </p:sp>
      <p:cxnSp>
        <p:nvCxnSpPr>
          <p:cNvPr id="18" name="直接连接符 17">
            <a:extLst>
              <a:ext uri="{FF2B5EF4-FFF2-40B4-BE49-F238E27FC236}">
                <a16:creationId xmlns="" xmlns:a16="http://schemas.microsoft.com/office/drawing/2014/main" id="{262D49A3-5A95-4B83-85F8-F6E0CEEF88FF}"/>
              </a:ext>
            </a:extLst>
          </p:cNvPr>
          <p:cNvCxnSpPr/>
          <p:nvPr/>
        </p:nvCxnSpPr>
        <p:spPr>
          <a:xfrm>
            <a:off x="5001576" y="4199162"/>
            <a:ext cx="407195"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 xmlns:a16="http://schemas.microsoft.com/office/drawing/2014/main" id="{974BAEA8-BC7F-4ECF-AF23-963BA3BB7FA5}"/>
              </a:ext>
            </a:extLst>
          </p:cNvPr>
          <p:cNvCxnSpPr/>
          <p:nvPr/>
        </p:nvCxnSpPr>
        <p:spPr>
          <a:xfrm>
            <a:off x="7694954" y="3024991"/>
            <a:ext cx="0" cy="630921"/>
          </a:xfrm>
          <a:prstGeom prst="line">
            <a:avLst/>
          </a:prstGeom>
          <a:ln>
            <a:solidFill>
              <a:schemeClr val="tx1"/>
            </a:solidFill>
            <a:prstDash val="lgDashDot"/>
          </a:ln>
        </p:spPr>
        <p:style>
          <a:lnRef idx="1">
            <a:schemeClr val="accent1"/>
          </a:lnRef>
          <a:fillRef idx="0">
            <a:schemeClr val="accent1"/>
          </a:fillRef>
          <a:effectRef idx="0">
            <a:schemeClr val="accent1"/>
          </a:effectRef>
          <a:fontRef idx="minor">
            <a:schemeClr val="tx1"/>
          </a:fontRef>
        </p:style>
      </p:cxnSp>
      <p:sp>
        <p:nvSpPr>
          <p:cNvPr id="20" name="文本框 19">
            <a:extLst>
              <a:ext uri="{FF2B5EF4-FFF2-40B4-BE49-F238E27FC236}">
                <a16:creationId xmlns="" xmlns:a16="http://schemas.microsoft.com/office/drawing/2014/main" id="{C4F3BCB2-3458-4C43-94CB-359E5145C89A}"/>
              </a:ext>
            </a:extLst>
          </p:cNvPr>
          <p:cNvSpPr txBox="1"/>
          <p:nvPr/>
        </p:nvSpPr>
        <p:spPr>
          <a:xfrm>
            <a:off x="7094877" y="3655912"/>
            <a:ext cx="1353885" cy="369332"/>
          </a:xfrm>
          <a:prstGeom prst="rect">
            <a:avLst/>
          </a:prstGeom>
          <a:noFill/>
        </p:spPr>
        <p:txBody>
          <a:bodyPr wrap="square" rtlCol="0">
            <a:spAutoFit/>
          </a:bodyPr>
          <a:lstStyle/>
          <a:p>
            <a:r>
              <a:rPr lang="zh-CN" altLang="en-US" b="1" dirty="0">
                <a:latin typeface="思源黑体 CN Bold" panose="020B0800000000000000" pitchFamily="34" charset="-122"/>
                <a:ea typeface="思源黑体 CN Bold" panose="020B0800000000000000" pitchFamily="34" charset="-122"/>
              </a:rPr>
              <a:t>添加标题</a:t>
            </a:r>
          </a:p>
        </p:txBody>
      </p:sp>
      <p:sp>
        <p:nvSpPr>
          <p:cNvPr id="21" name="文本框 20">
            <a:extLst>
              <a:ext uri="{FF2B5EF4-FFF2-40B4-BE49-F238E27FC236}">
                <a16:creationId xmlns="" xmlns:a16="http://schemas.microsoft.com/office/drawing/2014/main" id="{CCE2F6BB-AF9E-470D-B7B0-6A8DF2A6807B}"/>
              </a:ext>
            </a:extLst>
          </p:cNvPr>
          <p:cNvSpPr txBox="1"/>
          <p:nvPr/>
        </p:nvSpPr>
        <p:spPr>
          <a:xfrm>
            <a:off x="6739405" y="4284811"/>
            <a:ext cx="1911098" cy="1335558"/>
          </a:xfrm>
          <a:prstGeom prst="rect">
            <a:avLst/>
          </a:prstGeom>
          <a:noFill/>
        </p:spPr>
        <p:txBody>
          <a:bodyPr wrap="square" rtlCol="0">
            <a:spAutoFit/>
          </a:bodyPr>
          <a:lstStyle/>
          <a:p>
            <a:pPr algn="ctr">
              <a:lnSpc>
                <a:spcPct val="150000"/>
              </a:lnSpc>
            </a:pP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Lorem ipsum dolor sit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amet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consectetur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adipiscing</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elit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Curabitur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elementum</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posuere</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pretium</a:t>
            </a:r>
            <a:endParaRPr lang="zh-CN" altLang="en-US" sz="1100" dirty="0">
              <a:latin typeface="思源黑体 CN Light" panose="020B0300000000000000" pitchFamily="34" charset="-122"/>
              <a:ea typeface="思源黑体 CN Light" panose="020B0300000000000000" pitchFamily="34" charset="-122"/>
            </a:endParaRPr>
          </a:p>
        </p:txBody>
      </p:sp>
      <p:cxnSp>
        <p:nvCxnSpPr>
          <p:cNvPr id="22" name="直接连接符 21">
            <a:extLst>
              <a:ext uri="{FF2B5EF4-FFF2-40B4-BE49-F238E27FC236}">
                <a16:creationId xmlns="" xmlns:a16="http://schemas.microsoft.com/office/drawing/2014/main" id="{108220A3-3F47-4F63-926B-2B396A5508D4}"/>
              </a:ext>
            </a:extLst>
          </p:cNvPr>
          <p:cNvCxnSpPr/>
          <p:nvPr/>
        </p:nvCxnSpPr>
        <p:spPr>
          <a:xfrm>
            <a:off x="7464639" y="4199162"/>
            <a:ext cx="407195"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 xmlns:a16="http://schemas.microsoft.com/office/drawing/2014/main" id="{D5B47FD6-9146-4ED6-B7E6-77F6B98871BD}"/>
              </a:ext>
            </a:extLst>
          </p:cNvPr>
          <p:cNvCxnSpPr/>
          <p:nvPr/>
        </p:nvCxnSpPr>
        <p:spPr>
          <a:xfrm>
            <a:off x="9978760" y="3022300"/>
            <a:ext cx="0" cy="630921"/>
          </a:xfrm>
          <a:prstGeom prst="line">
            <a:avLst/>
          </a:prstGeom>
          <a:ln>
            <a:solidFill>
              <a:schemeClr val="tx1"/>
            </a:solidFill>
            <a:prstDash val="lgDashDot"/>
          </a:ln>
        </p:spPr>
        <p:style>
          <a:lnRef idx="1">
            <a:schemeClr val="accent1"/>
          </a:lnRef>
          <a:fillRef idx="0">
            <a:schemeClr val="accent1"/>
          </a:fillRef>
          <a:effectRef idx="0">
            <a:schemeClr val="accent1"/>
          </a:effectRef>
          <a:fontRef idx="minor">
            <a:schemeClr val="tx1"/>
          </a:fontRef>
        </p:style>
      </p:cxnSp>
      <p:sp>
        <p:nvSpPr>
          <p:cNvPr id="24" name="文本框 23">
            <a:extLst>
              <a:ext uri="{FF2B5EF4-FFF2-40B4-BE49-F238E27FC236}">
                <a16:creationId xmlns="" xmlns:a16="http://schemas.microsoft.com/office/drawing/2014/main" id="{97DA2EC6-C9A1-467B-952E-C06575F667E9}"/>
              </a:ext>
            </a:extLst>
          </p:cNvPr>
          <p:cNvSpPr txBox="1"/>
          <p:nvPr/>
        </p:nvSpPr>
        <p:spPr>
          <a:xfrm>
            <a:off x="9378683" y="3653221"/>
            <a:ext cx="1353885" cy="369332"/>
          </a:xfrm>
          <a:prstGeom prst="rect">
            <a:avLst/>
          </a:prstGeom>
          <a:noFill/>
        </p:spPr>
        <p:txBody>
          <a:bodyPr wrap="square" rtlCol="0">
            <a:spAutoFit/>
          </a:bodyPr>
          <a:lstStyle/>
          <a:p>
            <a:r>
              <a:rPr lang="zh-CN" altLang="en-US" b="1" dirty="0">
                <a:latin typeface="思源黑体 CN Bold" panose="020B0800000000000000" pitchFamily="34" charset="-122"/>
                <a:ea typeface="思源黑体 CN Bold" panose="020B0800000000000000" pitchFamily="34" charset="-122"/>
              </a:rPr>
              <a:t>添加标题</a:t>
            </a:r>
          </a:p>
        </p:txBody>
      </p:sp>
      <p:sp>
        <p:nvSpPr>
          <p:cNvPr id="25" name="文本框 24">
            <a:extLst>
              <a:ext uri="{FF2B5EF4-FFF2-40B4-BE49-F238E27FC236}">
                <a16:creationId xmlns="" xmlns:a16="http://schemas.microsoft.com/office/drawing/2014/main" id="{509A5C8F-B2E8-43F0-ABCE-9CFE112F66C5}"/>
              </a:ext>
            </a:extLst>
          </p:cNvPr>
          <p:cNvSpPr txBox="1"/>
          <p:nvPr/>
        </p:nvSpPr>
        <p:spPr>
          <a:xfrm>
            <a:off x="9023211" y="4282120"/>
            <a:ext cx="1911098" cy="1335558"/>
          </a:xfrm>
          <a:prstGeom prst="rect">
            <a:avLst/>
          </a:prstGeom>
          <a:noFill/>
        </p:spPr>
        <p:txBody>
          <a:bodyPr wrap="square" rtlCol="0">
            <a:spAutoFit/>
          </a:bodyPr>
          <a:lstStyle/>
          <a:p>
            <a:pPr algn="ctr">
              <a:lnSpc>
                <a:spcPct val="150000"/>
              </a:lnSpc>
            </a:pP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Lorem ipsum dolor sit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amet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consectetur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adipiscing</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elit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Curabitur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elementum</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posuere</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pretium</a:t>
            </a:r>
            <a:endParaRPr lang="zh-CN" altLang="en-US" sz="1100" dirty="0">
              <a:latin typeface="思源黑体 CN Light" panose="020B0300000000000000" pitchFamily="34" charset="-122"/>
              <a:ea typeface="思源黑体 CN Light" panose="020B0300000000000000" pitchFamily="34" charset="-122"/>
            </a:endParaRPr>
          </a:p>
        </p:txBody>
      </p:sp>
      <p:cxnSp>
        <p:nvCxnSpPr>
          <p:cNvPr id="26" name="直接连接符 25">
            <a:extLst>
              <a:ext uri="{FF2B5EF4-FFF2-40B4-BE49-F238E27FC236}">
                <a16:creationId xmlns="" xmlns:a16="http://schemas.microsoft.com/office/drawing/2014/main" id="{009EF26C-77D5-4FD4-9A2E-43C8C6CA4436}"/>
              </a:ext>
            </a:extLst>
          </p:cNvPr>
          <p:cNvCxnSpPr/>
          <p:nvPr/>
        </p:nvCxnSpPr>
        <p:spPr>
          <a:xfrm>
            <a:off x="9748445" y="4196471"/>
            <a:ext cx="407195"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E11F8FEF-9AB7-466A-96B6-C0A4C84FA079}"/>
              </a:ext>
            </a:extLst>
          </p:cNvPr>
          <p:cNvSpPr/>
          <p:nvPr/>
        </p:nvSpPr>
        <p:spPr>
          <a:xfrm>
            <a:off x="0" y="6009810"/>
            <a:ext cx="12192000" cy="9144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8" name="文本框 27">
            <a:extLst>
              <a:ext uri="{FF2B5EF4-FFF2-40B4-BE49-F238E27FC236}">
                <a16:creationId xmlns="" xmlns:a16="http://schemas.microsoft.com/office/drawing/2014/main" id="{2FAB3584-0BD7-4DBA-800F-BE64DAA4D5C0}"/>
              </a:ext>
            </a:extLst>
          </p:cNvPr>
          <p:cNvSpPr txBox="1"/>
          <p:nvPr/>
        </p:nvSpPr>
        <p:spPr>
          <a:xfrm>
            <a:off x="401900" y="193770"/>
            <a:ext cx="4800600" cy="646331"/>
          </a:xfrm>
          <a:prstGeom prst="rect">
            <a:avLst/>
          </a:prstGeom>
          <a:noFill/>
        </p:spPr>
        <p:txBody>
          <a:bodyPr wrap="square" rtlCol="0">
            <a:spAutoFit/>
          </a:bodyPr>
          <a:lstStyle/>
          <a:p>
            <a:r>
              <a:rPr lang="en-US" altLang="zh-CN" sz="3600" b="1" dirty="0">
                <a:latin typeface="思源黑体 CN Bold" panose="020B0800000000000000" pitchFamily="34" charset="-122"/>
                <a:ea typeface="思源黑体 CN Bold" panose="020B0800000000000000" pitchFamily="34" charset="-122"/>
              </a:rPr>
              <a:t>——</a:t>
            </a:r>
            <a:r>
              <a:rPr lang="zh-CN" altLang="en-US" sz="3600" b="1" dirty="0">
                <a:latin typeface="思源黑体 CN Bold" panose="020B0800000000000000" pitchFamily="34" charset="-122"/>
                <a:ea typeface="思源黑体 CN Bold" panose="020B0800000000000000" pitchFamily="34" charset="-122"/>
              </a:rPr>
              <a:t>添加标题</a:t>
            </a:r>
            <a:r>
              <a:rPr lang="en-US" altLang="zh-CN" sz="3600" b="1" dirty="0">
                <a:latin typeface="思源黑体 CN Bold" panose="020B0800000000000000" pitchFamily="34" charset="-122"/>
                <a:ea typeface="思源黑体 CN Bold" panose="020B0800000000000000" pitchFamily="34" charset="-122"/>
              </a:rPr>
              <a:t>——</a:t>
            </a:r>
            <a:endParaRPr lang="zh-CN" altLang="en-US" sz="3600" b="1" dirty="0">
              <a:latin typeface="思源黑体 CN Bold" panose="020B0800000000000000" pitchFamily="34" charset="-122"/>
              <a:ea typeface="思源黑体 CN Bold" panose="020B0800000000000000" pitchFamily="34" charset="-122"/>
            </a:endParaRPr>
          </a:p>
        </p:txBody>
      </p:sp>
    </p:spTree>
    <p:extLst>
      <p:ext uri="{BB962C8B-B14F-4D97-AF65-F5344CB8AC3E}">
        <p14:creationId xmlns:p14="http://schemas.microsoft.com/office/powerpoint/2010/main" val="14919656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ppt_x"/>
                                          </p:val>
                                        </p:tav>
                                        <p:tav tm="100000">
                                          <p:val>
                                            <p:strVal val="#ppt_x"/>
                                          </p:val>
                                        </p:tav>
                                      </p:tavLst>
                                    </p:anim>
                                    <p:anim calcmode="lin" valueType="num">
                                      <p:cBhvr additive="base">
                                        <p:cTn id="23" dur="500" fill="hold"/>
                                        <p:tgtEl>
                                          <p:spTgt spid="6"/>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2" presetClass="entr" presetSubtype="1"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up)">
                                      <p:cBhvr>
                                        <p:cTn id="27" dur="500"/>
                                        <p:tgtEl>
                                          <p:spTgt spid="11"/>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par>
                          <p:cTn id="36" fill="hold">
                            <p:stCondLst>
                              <p:cond delay="3500"/>
                            </p:stCondLst>
                            <p:childTnLst>
                              <p:par>
                                <p:cTn id="37" presetID="10" presetClass="entr" presetSubtype="0" fill="hold"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childTnLst>
                          </p:cTn>
                        </p:par>
                        <p:par>
                          <p:cTn id="40" fill="hold">
                            <p:stCondLst>
                              <p:cond delay="4000"/>
                            </p:stCondLst>
                            <p:childTnLst>
                              <p:par>
                                <p:cTn id="41" presetID="22" presetClass="entr" presetSubtype="1" fill="hold"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up)">
                                      <p:cBhvr>
                                        <p:cTn id="43" dur="500"/>
                                        <p:tgtEl>
                                          <p:spTgt spid="15"/>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500"/>
                                        <p:tgtEl>
                                          <p:spTgt spid="17"/>
                                        </p:tgtEl>
                                      </p:cBhvr>
                                    </p:animEffect>
                                  </p:childTnLst>
                                </p:cTn>
                              </p:par>
                            </p:childTnLst>
                          </p:cTn>
                        </p:par>
                        <p:par>
                          <p:cTn id="52" fill="hold">
                            <p:stCondLst>
                              <p:cond delay="5500"/>
                            </p:stCondLst>
                            <p:childTnLst>
                              <p:par>
                                <p:cTn id="53" presetID="10" presetClass="entr" presetSubtype="0" fill="hold"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500"/>
                                        <p:tgtEl>
                                          <p:spTgt spid="18"/>
                                        </p:tgtEl>
                                      </p:cBhvr>
                                    </p:animEffect>
                                  </p:childTnLst>
                                </p:cTn>
                              </p:par>
                            </p:childTnLst>
                          </p:cTn>
                        </p:par>
                        <p:par>
                          <p:cTn id="56" fill="hold">
                            <p:stCondLst>
                              <p:cond delay="6000"/>
                            </p:stCondLst>
                            <p:childTnLst>
                              <p:par>
                                <p:cTn id="57" presetID="22" presetClass="entr" presetSubtype="1" fill="hold"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up)">
                                      <p:cBhvr>
                                        <p:cTn id="59" dur="500"/>
                                        <p:tgtEl>
                                          <p:spTgt spid="19"/>
                                        </p:tgtEl>
                                      </p:cBhvr>
                                    </p:animEffect>
                                  </p:childTnLst>
                                </p:cTn>
                              </p:par>
                            </p:childTnLst>
                          </p:cTn>
                        </p:par>
                        <p:par>
                          <p:cTn id="60" fill="hold">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500"/>
                                        <p:tgtEl>
                                          <p:spTgt spid="20"/>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fade">
                                      <p:cBhvr>
                                        <p:cTn id="67" dur="500"/>
                                        <p:tgtEl>
                                          <p:spTgt spid="21"/>
                                        </p:tgtEl>
                                      </p:cBhvr>
                                    </p:animEffect>
                                  </p:childTnLst>
                                </p:cTn>
                              </p:par>
                            </p:childTnLst>
                          </p:cTn>
                        </p:par>
                        <p:par>
                          <p:cTn id="68" fill="hold">
                            <p:stCondLst>
                              <p:cond delay="7500"/>
                            </p:stCondLst>
                            <p:childTnLst>
                              <p:par>
                                <p:cTn id="69" presetID="10" presetClass="entr" presetSubtype="0" fill="hold"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par>
                          <p:cTn id="72" fill="hold">
                            <p:stCondLst>
                              <p:cond delay="8000"/>
                            </p:stCondLst>
                            <p:childTnLst>
                              <p:par>
                                <p:cTn id="73" presetID="22" presetClass="entr" presetSubtype="1" fill="hold"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wipe(up)">
                                      <p:cBhvr>
                                        <p:cTn id="75" dur="500"/>
                                        <p:tgtEl>
                                          <p:spTgt spid="23"/>
                                        </p:tgtEl>
                                      </p:cBhvr>
                                    </p:animEffect>
                                  </p:childTnLst>
                                </p:cTn>
                              </p:par>
                            </p:childTnLst>
                          </p:cTn>
                        </p:par>
                        <p:par>
                          <p:cTn id="76" fill="hold">
                            <p:stCondLst>
                              <p:cond delay="8500"/>
                            </p:stCondLst>
                            <p:childTnLst>
                              <p:par>
                                <p:cTn id="77" presetID="10" presetClass="entr" presetSubtype="0" fill="hold" grpId="0" nodeType="after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fade">
                                      <p:cBhvr>
                                        <p:cTn id="79" dur="500"/>
                                        <p:tgtEl>
                                          <p:spTgt spid="24"/>
                                        </p:tgtEl>
                                      </p:cBhvr>
                                    </p:animEffect>
                                  </p:childTnLst>
                                </p:cTn>
                              </p:par>
                            </p:childTnLst>
                          </p:cTn>
                        </p:par>
                        <p:par>
                          <p:cTn id="80" fill="hold">
                            <p:stCondLst>
                              <p:cond delay="9000"/>
                            </p:stCondLst>
                            <p:childTnLst>
                              <p:par>
                                <p:cTn id="81" presetID="10" presetClass="entr" presetSubtype="0"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fade">
                                      <p:cBhvr>
                                        <p:cTn id="83" dur="500"/>
                                        <p:tgtEl>
                                          <p:spTgt spid="25"/>
                                        </p:tgtEl>
                                      </p:cBhvr>
                                    </p:animEffect>
                                  </p:childTnLst>
                                </p:cTn>
                              </p:par>
                            </p:childTnLst>
                          </p:cTn>
                        </p:par>
                        <p:par>
                          <p:cTn id="84" fill="hold">
                            <p:stCondLst>
                              <p:cond delay="9500"/>
                            </p:stCondLst>
                            <p:childTnLst>
                              <p:par>
                                <p:cTn id="85" presetID="10" presetClass="entr" presetSubtype="0" fill="hold"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fade">
                                      <p:cBhvr>
                                        <p:cTn id="87" dur="500"/>
                                        <p:tgtEl>
                                          <p:spTgt spid="26"/>
                                        </p:tgtEl>
                                      </p:cBhvr>
                                    </p:animEffect>
                                  </p:childTnLst>
                                </p:cTn>
                              </p:par>
                            </p:childTnLst>
                          </p:cTn>
                        </p:par>
                      </p:childTnLst>
                    </p:cTn>
                  </p:par>
                  <p:par>
                    <p:cTn id="88" fill="hold">
                      <p:stCondLst>
                        <p:cond delay="indefinite"/>
                      </p:stCondLst>
                      <p:childTnLst>
                        <p:par>
                          <p:cTn id="89" fill="hold">
                            <p:stCondLst>
                              <p:cond delay="0"/>
                            </p:stCondLst>
                            <p:childTnLst>
                              <p:par>
                                <p:cTn id="90" presetID="14" presetClass="entr" presetSubtype="10" fill="hold" grpId="0" nodeType="clickEffect">
                                  <p:stCondLst>
                                    <p:cond delay="0"/>
                                  </p:stCondLst>
                                  <p:childTnLst>
                                    <p:set>
                                      <p:cBhvr>
                                        <p:cTn id="91" dur="1" fill="hold">
                                          <p:stCondLst>
                                            <p:cond delay="0"/>
                                          </p:stCondLst>
                                        </p:cTn>
                                        <p:tgtEl>
                                          <p:spTgt spid="28"/>
                                        </p:tgtEl>
                                        <p:attrNameLst>
                                          <p:attrName>style.visibility</p:attrName>
                                        </p:attrNameLst>
                                      </p:cBhvr>
                                      <p:to>
                                        <p:strVal val="visible"/>
                                      </p:to>
                                    </p:set>
                                    <p:animEffect transition="in" filter="randombar(horizontal)">
                                      <p:cBhvr>
                                        <p:cTn id="9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12" grpId="0"/>
      <p:bldP spid="13" grpId="0"/>
      <p:bldP spid="16" grpId="0"/>
      <p:bldP spid="17" grpId="0"/>
      <p:bldP spid="20" grpId="0"/>
      <p:bldP spid="21" grpId="0"/>
      <p:bldP spid="24" grpId="0"/>
      <p:bldP spid="25" grpId="0"/>
      <p:bldP spid="2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椭圆 24">
            <a:extLst>
              <a:ext uri="{FF2B5EF4-FFF2-40B4-BE49-F238E27FC236}">
                <a16:creationId xmlns="" xmlns:a16="http://schemas.microsoft.com/office/drawing/2014/main" id="{EB43AA7A-8764-40E3-9790-BA6A1F22338E}"/>
              </a:ext>
            </a:extLst>
          </p:cNvPr>
          <p:cNvSpPr/>
          <p:nvPr/>
        </p:nvSpPr>
        <p:spPr>
          <a:xfrm rot="9603196">
            <a:off x="4517872" y="2947805"/>
            <a:ext cx="3930873" cy="928664"/>
          </a:xfrm>
          <a:prstGeom prst="ellipse">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仓耳玄三M W05" panose="02020400000000000000" pitchFamily="18" charset="-122"/>
            </a:endParaRPr>
          </a:p>
        </p:txBody>
      </p:sp>
      <p:sp>
        <p:nvSpPr>
          <p:cNvPr id="26" name="椭圆 25">
            <a:extLst>
              <a:ext uri="{FF2B5EF4-FFF2-40B4-BE49-F238E27FC236}">
                <a16:creationId xmlns="" xmlns:a16="http://schemas.microsoft.com/office/drawing/2014/main" id="{0DC6B7C6-4866-431D-B372-0D1C30B90EDA}"/>
              </a:ext>
            </a:extLst>
          </p:cNvPr>
          <p:cNvSpPr/>
          <p:nvPr/>
        </p:nvSpPr>
        <p:spPr>
          <a:xfrm rot="12057761">
            <a:off x="4608209" y="2995650"/>
            <a:ext cx="3930873" cy="868818"/>
          </a:xfrm>
          <a:prstGeom prst="ellipse">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仓耳玄三M W05" panose="02020400000000000000" pitchFamily="18" charset="-122"/>
            </a:endParaRPr>
          </a:p>
        </p:txBody>
      </p:sp>
      <p:pic>
        <p:nvPicPr>
          <p:cNvPr id="27" name="图形 26" descr="硬币">
            <a:extLst>
              <a:ext uri="{FF2B5EF4-FFF2-40B4-BE49-F238E27FC236}">
                <a16:creationId xmlns="" xmlns:a16="http://schemas.microsoft.com/office/drawing/2014/main" id="{D533BA65-66F1-4C27-A70A-872C3342F368}"/>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 xmlns:asvg="http://schemas.microsoft.com/office/drawing/2016/SVG/main" r:embed="rId4"/>
              </a:ext>
            </a:extLst>
          </a:blip>
          <a:stretch>
            <a:fillRect/>
          </a:stretch>
        </p:blipFill>
        <p:spPr>
          <a:xfrm>
            <a:off x="6281600" y="3076127"/>
            <a:ext cx="448314" cy="713582"/>
          </a:xfrm>
          <a:prstGeom prst="rect">
            <a:avLst/>
          </a:prstGeom>
        </p:spPr>
      </p:pic>
      <p:sp>
        <p:nvSpPr>
          <p:cNvPr id="28" name="文本框 27">
            <a:extLst>
              <a:ext uri="{FF2B5EF4-FFF2-40B4-BE49-F238E27FC236}">
                <a16:creationId xmlns="" xmlns:a16="http://schemas.microsoft.com/office/drawing/2014/main" id="{2624446A-93FB-44AF-A70E-497C1D951ADC}"/>
              </a:ext>
            </a:extLst>
          </p:cNvPr>
          <p:cNvSpPr txBox="1"/>
          <p:nvPr/>
        </p:nvSpPr>
        <p:spPr>
          <a:xfrm>
            <a:off x="5186464" y="2224445"/>
            <a:ext cx="712698" cy="584775"/>
          </a:xfrm>
          <a:prstGeom prst="rect">
            <a:avLst/>
          </a:prstGeom>
          <a:noFill/>
        </p:spPr>
        <p:txBody>
          <a:bodyPr wrap="square" rtlCol="0">
            <a:spAutoFit/>
          </a:bodyPr>
          <a:lstStyle/>
          <a:p>
            <a:r>
              <a:rPr lang="en-US" altLang="zh-CN" sz="3200" b="1" dirty="0">
                <a:effectLst>
                  <a:innerShdw blurRad="63500" dist="50800">
                    <a:prstClr val="black">
                      <a:alpha val="50000"/>
                    </a:prstClr>
                  </a:innerShdw>
                </a:effectLst>
                <a:latin typeface="思源黑体 CN Bold" panose="020B0800000000000000" pitchFamily="34" charset="-122"/>
                <a:ea typeface="思源黑体 CN Bold" panose="020B0800000000000000" pitchFamily="34" charset="-122"/>
              </a:rPr>
              <a:t>01</a:t>
            </a:r>
            <a:endParaRPr lang="zh-CN" altLang="en-US" sz="3200" b="1" dirty="0">
              <a:effectLst>
                <a:innerShdw blurRad="63500" dist="50800">
                  <a:prstClr val="black">
                    <a:alpha val="50000"/>
                  </a:prstClr>
                </a:innerShdw>
              </a:effectLst>
              <a:latin typeface="思源黑体 CN Bold" panose="020B0800000000000000" pitchFamily="34" charset="-122"/>
              <a:ea typeface="思源黑体 CN Bold" panose="020B0800000000000000" pitchFamily="34" charset="-122"/>
            </a:endParaRPr>
          </a:p>
        </p:txBody>
      </p:sp>
      <p:sp>
        <p:nvSpPr>
          <p:cNvPr id="29" name="文本框 28">
            <a:extLst>
              <a:ext uri="{FF2B5EF4-FFF2-40B4-BE49-F238E27FC236}">
                <a16:creationId xmlns="" xmlns:a16="http://schemas.microsoft.com/office/drawing/2014/main" id="{8E8C46B3-CFFC-499B-8C64-0926A35EE353}"/>
              </a:ext>
            </a:extLst>
          </p:cNvPr>
          <p:cNvSpPr txBox="1"/>
          <p:nvPr/>
        </p:nvSpPr>
        <p:spPr>
          <a:xfrm>
            <a:off x="5167867" y="3782842"/>
            <a:ext cx="712698" cy="584775"/>
          </a:xfrm>
          <a:prstGeom prst="rect">
            <a:avLst/>
          </a:prstGeom>
          <a:noFill/>
        </p:spPr>
        <p:txBody>
          <a:bodyPr wrap="square" rtlCol="0">
            <a:spAutoFit/>
          </a:bodyPr>
          <a:lstStyle/>
          <a:p>
            <a:r>
              <a:rPr lang="en-US" altLang="zh-CN" sz="3200" b="1" dirty="0">
                <a:effectLst>
                  <a:innerShdw blurRad="63500" dist="50800">
                    <a:prstClr val="black">
                      <a:alpha val="50000"/>
                    </a:prstClr>
                  </a:innerShdw>
                </a:effectLst>
                <a:latin typeface="思源黑体 CN Bold" panose="020B0800000000000000" pitchFamily="34" charset="-122"/>
                <a:ea typeface="思源黑体 CN Bold" panose="020B0800000000000000" pitchFamily="34" charset="-122"/>
              </a:rPr>
              <a:t>02</a:t>
            </a:r>
            <a:endParaRPr lang="zh-CN" altLang="en-US" sz="3200" b="1" dirty="0">
              <a:effectLst>
                <a:innerShdw blurRad="63500" dist="50800">
                  <a:prstClr val="black">
                    <a:alpha val="50000"/>
                  </a:prstClr>
                </a:innerShdw>
              </a:effectLst>
              <a:latin typeface="思源黑体 CN Bold" panose="020B0800000000000000" pitchFamily="34" charset="-122"/>
              <a:ea typeface="思源黑体 CN Bold" panose="020B0800000000000000" pitchFamily="34" charset="-122"/>
            </a:endParaRPr>
          </a:p>
        </p:txBody>
      </p:sp>
      <p:sp>
        <p:nvSpPr>
          <p:cNvPr id="30" name="文本框 29">
            <a:extLst>
              <a:ext uri="{FF2B5EF4-FFF2-40B4-BE49-F238E27FC236}">
                <a16:creationId xmlns="" xmlns:a16="http://schemas.microsoft.com/office/drawing/2014/main" id="{CE2737D8-C8C7-4789-961F-1023C9A959C1}"/>
              </a:ext>
            </a:extLst>
          </p:cNvPr>
          <p:cNvSpPr txBox="1"/>
          <p:nvPr/>
        </p:nvSpPr>
        <p:spPr>
          <a:xfrm>
            <a:off x="7410089" y="2317972"/>
            <a:ext cx="712698" cy="584775"/>
          </a:xfrm>
          <a:prstGeom prst="rect">
            <a:avLst/>
          </a:prstGeom>
          <a:noFill/>
        </p:spPr>
        <p:txBody>
          <a:bodyPr wrap="square" rtlCol="0">
            <a:spAutoFit/>
          </a:bodyPr>
          <a:lstStyle/>
          <a:p>
            <a:r>
              <a:rPr lang="en-US" altLang="zh-CN" sz="3200" b="1" dirty="0">
                <a:effectLst>
                  <a:innerShdw blurRad="63500" dist="50800">
                    <a:prstClr val="black">
                      <a:alpha val="50000"/>
                    </a:prstClr>
                  </a:innerShdw>
                </a:effectLst>
                <a:latin typeface="思源黑体 CN Bold" panose="020B0800000000000000" pitchFamily="34" charset="-122"/>
                <a:ea typeface="思源黑体 CN Bold" panose="020B0800000000000000" pitchFamily="34" charset="-122"/>
              </a:rPr>
              <a:t>03</a:t>
            </a:r>
            <a:endParaRPr lang="zh-CN" altLang="en-US" sz="3200" b="1" dirty="0">
              <a:effectLst>
                <a:innerShdw blurRad="63500" dist="50800">
                  <a:prstClr val="black">
                    <a:alpha val="50000"/>
                  </a:prstClr>
                </a:innerShdw>
              </a:effectLst>
              <a:latin typeface="思源黑体 CN Bold" panose="020B0800000000000000" pitchFamily="34" charset="-122"/>
              <a:ea typeface="思源黑体 CN Bold" panose="020B0800000000000000" pitchFamily="34" charset="-122"/>
            </a:endParaRPr>
          </a:p>
        </p:txBody>
      </p:sp>
      <p:sp>
        <p:nvSpPr>
          <p:cNvPr id="31" name="文本框 30">
            <a:extLst>
              <a:ext uri="{FF2B5EF4-FFF2-40B4-BE49-F238E27FC236}">
                <a16:creationId xmlns="" xmlns:a16="http://schemas.microsoft.com/office/drawing/2014/main" id="{463740C2-C5C5-4FF7-B3F2-1E0913807E77}"/>
              </a:ext>
            </a:extLst>
          </p:cNvPr>
          <p:cNvSpPr txBox="1"/>
          <p:nvPr/>
        </p:nvSpPr>
        <p:spPr>
          <a:xfrm>
            <a:off x="7410089" y="3782842"/>
            <a:ext cx="712698" cy="584775"/>
          </a:xfrm>
          <a:prstGeom prst="rect">
            <a:avLst/>
          </a:prstGeom>
          <a:noFill/>
        </p:spPr>
        <p:txBody>
          <a:bodyPr wrap="square" rtlCol="0">
            <a:spAutoFit/>
          </a:bodyPr>
          <a:lstStyle/>
          <a:p>
            <a:r>
              <a:rPr lang="en-US" altLang="zh-CN" sz="3200" b="1" dirty="0">
                <a:effectLst>
                  <a:innerShdw blurRad="63500" dist="50800">
                    <a:prstClr val="black">
                      <a:alpha val="50000"/>
                    </a:prstClr>
                  </a:innerShdw>
                </a:effectLst>
                <a:latin typeface="思源黑体 CN Bold" panose="020B0800000000000000" pitchFamily="34" charset="-122"/>
                <a:ea typeface="思源黑体 CN Bold" panose="020B0800000000000000" pitchFamily="34" charset="-122"/>
              </a:rPr>
              <a:t>04</a:t>
            </a:r>
            <a:endParaRPr lang="zh-CN" altLang="en-US" sz="3200" b="1" dirty="0">
              <a:effectLst>
                <a:innerShdw blurRad="63500" dist="50800">
                  <a:prstClr val="black">
                    <a:alpha val="50000"/>
                  </a:prstClr>
                </a:innerShdw>
              </a:effectLst>
              <a:latin typeface="思源黑体 CN Bold" panose="020B0800000000000000" pitchFamily="34" charset="-122"/>
              <a:ea typeface="思源黑体 CN Bold" panose="020B0800000000000000" pitchFamily="34" charset="-122"/>
            </a:endParaRPr>
          </a:p>
        </p:txBody>
      </p:sp>
      <p:sp>
        <p:nvSpPr>
          <p:cNvPr id="32" name="文本框 31">
            <a:extLst>
              <a:ext uri="{FF2B5EF4-FFF2-40B4-BE49-F238E27FC236}">
                <a16:creationId xmlns="" xmlns:a16="http://schemas.microsoft.com/office/drawing/2014/main" id="{46846B7B-033E-40C0-A22F-EBDC880037B4}"/>
              </a:ext>
            </a:extLst>
          </p:cNvPr>
          <p:cNvSpPr txBox="1"/>
          <p:nvPr/>
        </p:nvSpPr>
        <p:spPr>
          <a:xfrm>
            <a:off x="2480705" y="1429088"/>
            <a:ext cx="1353885" cy="369332"/>
          </a:xfrm>
          <a:prstGeom prst="rect">
            <a:avLst/>
          </a:prstGeom>
          <a:noFill/>
        </p:spPr>
        <p:txBody>
          <a:bodyPr wrap="square" rtlCol="0">
            <a:spAutoFit/>
          </a:bodyPr>
          <a:lstStyle/>
          <a:p>
            <a:r>
              <a:rPr lang="zh-CN" altLang="en-US" b="1" dirty="0">
                <a:latin typeface="思源黑体 CN Bold" panose="020B0800000000000000" pitchFamily="34" charset="-122"/>
                <a:ea typeface="思源黑体 CN Bold" panose="020B0800000000000000" pitchFamily="34" charset="-122"/>
              </a:rPr>
              <a:t>添加标题</a:t>
            </a:r>
          </a:p>
        </p:txBody>
      </p:sp>
      <p:sp>
        <p:nvSpPr>
          <p:cNvPr id="33" name="文本框 32">
            <a:extLst>
              <a:ext uri="{FF2B5EF4-FFF2-40B4-BE49-F238E27FC236}">
                <a16:creationId xmlns="" xmlns:a16="http://schemas.microsoft.com/office/drawing/2014/main" id="{9CD18FF6-E68F-4540-83D8-E24660CDC56A}"/>
              </a:ext>
            </a:extLst>
          </p:cNvPr>
          <p:cNvSpPr txBox="1"/>
          <p:nvPr/>
        </p:nvSpPr>
        <p:spPr>
          <a:xfrm>
            <a:off x="2125233" y="1969718"/>
            <a:ext cx="1911098" cy="1335558"/>
          </a:xfrm>
          <a:prstGeom prst="rect">
            <a:avLst/>
          </a:prstGeom>
          <a:noFill/>
        </p:spPr>
        <p:txBody>
          <a:bodyPr wrap="square" rtlCol="0">
            <a:spAutoFit/>
          </a:bodyPr>
          <a:lstStyle/>
          <a:p>
            <a:pPr algn="ctr">
              <a:lnSpc>
                <a:spcPct val="150000"/>
              </a:lnSpc>
            </a:pP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Lorem ipsum dolor sit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amet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consectetur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adipiscing</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elit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Curabitur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elementum</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posuere</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pretium</a:t>
            </a:r>
            <a:endParaRPr lang="zh-CN" altLang="en-US" sz="1100" dirty="0">
              <a:latin typeface="思源黑体 CN Light" panose="020B0300000000000000" pitchFamily="34" charset="-122"/>
              <a:ea typeface="思源黑体 CN Light" panose="020B0300000000000000" pitchFamily="34" charset="-122"/>
            </a:endParaRPr>
          </a:p>
        </p:txBody>
      </p:sp>
      <p:cxnSp>
        <p:nvCxnSpPr>
          <p:cNvPr id="34" name="直接连接符 33">
            <a:extLst>
              <a:ext uri="{FF2B5EF4-FFF2-40B4-BE49-F238E27FC236}">
                <a16:creationId xmlns="" xmlns:a16="http://schemas.microsoft.com/office/drawing/2014/main" id="{AEBBA9A6-5CF9-48B7-BBFC-9C57B54620AB}"/>
              </a:ext>
            </a:extLst>
          </p:cNvPr>
          <p:cNvCxnSpPr/>
          <p:nvPr/>
        </p:nvCxnSpPr>
        <p:spPr>
          <a:xfrm>
            <a:off x="2850467" y="1884069"/>
            <a:ext cx="407195"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文本框 34">
            <a:extLst>
              <a:ext uri="{FF2B5EF4-FFF2-40B4-BE49-F238E27FC236}">
                <a16:creationId xmlns="" xmlns:a16="http://schemas.microsoft.com/office/drawing/2014/main" id="{156950E9-C77D-41E0-AD6E-A3079A964868}"/>
              </a:ext>
            </a:extLst>
          </p:cNvPr>
          <p:cNvSpPr txBox="1"/>
          <p:nvPr/>
        </p:nvSpPr>
        <p:spPr>
          <a:xfrm>
            <a:off x="2480705" y="3705286"/>
            <a:ext cx="1353885" cy="369332"/>
          </a:xfrm>
          <a:prstGeom prst="rect">
            <a:avLst/>
          </a:prstGeom>
          <a:noFill/>
        </p:spPr>
        <p:txBody>
          <a:bodyPr wrap="square" rtlCol="0">
            <a:spAutoFit/>
          </a:bodyPr>
          <a:lstStyle/>
          <a:p>
            <a:r>
              <a:rPr lang="zh-CN" altLang="en-US" b="1" dirty="0">
                <a:latin typeface="思源黑体 CN Bold" panose="020B0800000000000000" pitchFamily="34" charset="-122"/>
                <a:ea typeface="思源黑体 CN Bold" panose="020B0800000000000000" pitchFamily="34" charset="-122"/>
              </a:rPr>
              <a:t>添加标题</a:t>
            </a:r>
          </a:p>
        </p:txBody>
      </p:sp>
      <p:sp>
        <p:nvSpPr>
          <p:cNvPr id="36" name="文本框 35">
            <a:extLst>
              <a:ext uri="{FF2B5EF4-FFF2-40B4-BE49-F238E27FC236}">
                <a16:creationId xmlns="" xmlns:a16="http://schemas.microsoft.com/office/drawing/2014/main" id="{B469F579-9646-4BBC-9A1C-83CFFAAF543E}"/>
              </a:ext>
            </a:extLst>
          </p:cNvPr>
          <p:cNvSpPr txBox="1"/>
          <p:nvPr/>
        </p:nvSpPr>
        <p:spPr>
          <a:xfrm>
            <a:off x="2125233" y="4275989"/>
            <a:ext cx="1911098" cy="1335558"/>
          </a:xfrm>
          <a:prstGeom prst="rect">
            <a:avLst/>
          </a:prstGeom>
          <a:noFill/>
        </p:spPr>
        <p:txBody>
          <a:bodyPr wrap="square" rtlCol="0">
            <a:spAutoFit/>
          </a:bodyPr>
          <a:lstStyle/>
          <a:p>
            <a:pPr algn="ctr">
              <a:lnSpc>
                <a:spcPct val="150000"/>
              </a:lnSpc>
            </a:pP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Lorem ipsum dolor sit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amet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consectetur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adipiscing</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elit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Curabitur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elementum</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posuere</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pretium</a:t>
            </a:r>
            <a:endParaRPr lang="zh-CN" altLang="en-US" sz="1100" dirty="0">
              <a:latin typeface="思源黑体 CN Light" panose="020B0300000000000000" pitchFamily="34" charset="-122"/>
              <a:ea typeface="思源黑体 CN Light" panose="020B0300000000000000" pitchFamily="34" charset="-122"/>
            </a:endParaRPr>
          </a:p>
        </p:txBody>
      </p:sp>
      <p:cxnSp>
        <p:nvCxnSpPr>
          <p:cNvPr id="37" name="直接连接符 36">
            <a:extLst>
              <a:ext uri="{FF2B5EF4-FFF2-40B4-BE49-F238E27FC236}">
                <a16:creationId xmlns="" xmlns:a16="http://schemas.microsoft.com/office/drawing/2014/main" id="{AC1F3BF8-CE2B-4D96-83C2-32A642C133DF}"/>
              </a:ext>
            </a:extLst>
          </p:cNvPr>
          <p:cNvCxnSpPr/>
          <p:nvPr/>
        </p:nvCxnSpPr>
        <p:spPr>
          <a:xfrm>
            <a:off x="2850467" y="4190340"/>
            <a:ext cx="407195"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文本框 37">
            <a:extLst>
              <a:ext uri="{FF2B5EF4-FFF2-40B4-BE49-F238E27FC236}">
                <a16:creationId xmlns="" xmlns:a16="http://schemas.microsoft.com/office/drawing/2014/main" id="{1957DACB-3BD2-48F4-BCA6-A76F3A5755B6}"/>
              </a:ext>
            </a:extLst>
          </p:cNvPr>
          <p:cNvSpPr txBox="1"/>
          <p:nvPr/>
        </p:nvSpPr>
        <p:spPr>
          <a:xfrm>
            <a:off x="9385541" y="1429088"/>
            <a:ext cx="1353885" cy="369332"/>
          </a:xfrm>
          <a:prstGeom prst="rect">
            <a:avLst/>
          </a:prstGeom>
          <a:noFill/>
        </p:spPr>
        <p:txBody>
          <a:bodyPr wrap="square" rtlCol="0">
            <a:spAutoFit/>
          </a:bodyPr>
          <a:lstStyle/>
          <a:p>
            <a:r>
              <a:rPr lang="zh-CN" altLang="en-US" b="1" dirty="0">
                <a:latin typeface="思源黑体 CN Bold" panose="020B0800000000000000" pitchFamily="34" charset="-122"/>
                <a:ea typeface="思源黑体 CN Bold" panose="020B0800000000000000" pitchFamily="34" charset="-122"/>
              </a:rPr>
              <a:t>添加标题</a:t>
            </a:r>
          </a:p>
        </p:txBody>
      </p:sp>
      <p:sp>
        <p:nvSpPr>
          <p:cNvPr id="39" name="文本框 38">
            <a:extLst>
              <a:ext uri="{FF2B5EF4-FFF2-40B4-BE49-F238E27FC236}">
                <a16:creationId xmlns="" xmlns:a16="http://schemas.microsoft.com/office/drawing/2014/main" id="{DA621E5C-2332-43CA-BEA5-A6764A6C0F28}"/>
              </a:ext>
            </a:extLst>
          </p:cNvPr>
          <p:cNvSpPr txBox="1"/>
          <p:nvPr/>
        </p:nvSpPr>
        <p:spPr>
          <a:xfrm>
            <a:off x="9030069" y="1983086"/>
            <a:ext cx="1911098" cy="1335558"/>
          </a:xfrm>
          <a:prstGeom prst="rect">
            <a:avLst/>
          </a:prstGeom>
          <a:noFill/>
        </p:spPr>
        <p:txBody>
          <a:bodyPr wrap="square" rtlCol="0">
            <a:spAutoFit/>
          </a:bodyPr>
          <a:lstStyle/>
          <a:p>
            <a:pPr algn="ctr">
              <a:lnSpc>
                <a:spcPct val="150000"/>
              </a:lnSpc>
            </a:pP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Lorem ipsum dolor sit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amet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consectetur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adipiscing</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elit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Curabitur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elementum</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posuere</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pretium</a:t>
            </a:r>
            <a:endParaRPr lang="zh-CN" altLang="en-US" sz="1100" dirty="0">
              <a:latin typeface="思源黑体 CN Light" panose="020B0300000000000000" pitchFamily="34" charset="-122"/>
              <a:ea typeface="思源黑体 CN Light" panose="020B0300000000000000" pitchFamily="34" charset="-122"/>
            </a:endParaRPr>
          </a:p>
        </p:txBody>
      </p:sp>
      <p:cxnSp>
        <p:nvCxnSpPr>
          <p:cNvPr id="40" name="直接连接符 39">
            <a:extLst>
              <a:ext uri="{FF2B5EF4-FFF2-40B4-BE49-F238E27FC236}">
                <a16:creationId xmlns="" xmlns:a16="http://schemas.microsoft.com/office/drawing/2014/main" id="{34010131-F209-46BF-9E43-6C9020F5DA32}"/>
              </a:ext>
            </a:extLst>
          </p:cNvPr>
          <p:cNvCxnSpPr/>
          <p:nvPr/>
        </p:nvCxnSpPr>
        <p:spPr>
          <a:xfrm>
            <a:off x="9755303" y="1897437"/>
            <a:ext cx="407195"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文本框 40">
            <a:extLst>
              <a:ext uri="{FF2B5EF4-FFF2-40B4-BE49-F238E27FC236}">
                <a16:creationId xmlns="" xmlns:a16="http://schemas.microsoft.com/office/drawing/2014/main" id="{5C25A1CF-B5D8-4D20-9B38-18E19A58C14B}"/>
              </a:ext>
            </a:extLst>
          </p:cNvPr>
          <p:cNvSpPr txBox="1"/>
          <p:nvPr/>
        </p:nvSpPr>
        <p:spPr>
          <a:xfrm>
            <a:off x="9385541" y="3748728"/>
            <a:ext cx="1353885" cy="369332"/>
          </a:xfrm>
          <a:prstGeom prst="rect">
            <a:avLst/>
          </a:prstGeom>
          <a:noFill/>
        </p:spPr>
        <p:txBody>
          <a:bodyPr wrap="square" rtlCol="0">
            <a:spAutoFit/>
          </a:bodyPr>
          <a:lstStyle/>
          <a:p>
            <a:r>
              <a:rPr lang="zh-CN" altLang="en-US" b="1" dirty="0">
                <a:latin typeface="思源黑体 CN Bold" panose="020B0800000000000000" pitchFamily="34" charset="-122"/>
                <a:ea typeface="思源黑体 CN Bold" panose="020B0800000000000000" pitchFamily="34" charset="-122"/>
              </a:rPr>
              <a:t>添加标题</a:t>
            </a:r>
          </a:p>
        </p:txBody>
      </p:sp>
      <p:sp>
        <p:nvSpPr>
          <p:cNvPr id="42" name="文本框 41">
            <a:extLst>
              <a:ext uri="{FF2B5EF4-FFF2-40B4-BE49-F238E27FC236}">
                <a16:creationId xmlns="" xmlns:a16="http://schemas.microsoft.com/office/drawing/2014/main" id="{32DDA7E6-8017-4C4D-99A6-C51910AA6011}"/>
              </a:ext>
            </a:extLst>
          </p:cNvPr>
          <p:cNvSpPr txBox="1"/>
          <p:nvPr/>
        </p:nvSpPr>
        <p:spPr>
          <a:xfrm>
            <a:off x="9030069" y="4289357"/>
            <a:ext cx="1911098" cy="1335558"/>
          </a:xfrm>
          <a:prstGeom prst="rect">
            <a:avLst/>
          </a:prstGeom>
          <a:noFill/>
        </p:spPr>
        <p:txBody>
          <a:bodyPr wrap="square" rtlCol="0">
            <a:spAutoFit/>
          </a:bodyPr>
          <a:lstStyle/>
          <a:p>
            <a:pPr algn="ctr">
              <a:lnSpc>
                <a:spcPct val="150000"/>
              </a:lnSpc>
            </a:pP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Lorem ipsum dolor sit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amet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consectetur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adipiscing</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elit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Curabitur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elementum</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posuere</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pretium</a:t>
            </a:r>
            <a:endParaRPr lang="zh-CN" altLang="en-US" sz="1100" dirty="0">
              <a:latin typeface="思源黑体 CN Light" panose="020B0300000000000000" pitchFamily="34" charset="-122"/>
              <a:ea typeface="思源黑体 CN Light" panose="020B0300000000000000" pitchFamily="34" charset="-122"/>
            </a:endParaRPr>
          </a:p>
        </p:txBody>
      </p:sp>
      <p:cxnSp>
        <p:nvCxnSpPr>
          <p:cNvPr id="43" name="直接连接符 42">
            <a:extLst>
              <a:ext uri="{FF2B5EF4-FFF2-40B4-BE49-F238E27FC236}">
                <a16:creationId xmlns="" xmlns:a16="http://schemas.microsoft.com/office/drawing/2014/main" id="{BB095CD7-DD6E-4D3B-ACE3-64CC6223C851}"/>
              </a:ext>
            </a:extLst>
          </p:cNvPr>
          <p:cNvCxnSpPr/>
          <p:nvPr/>
        </p:nvCxnSpPr>
        <p:spPr>
          <a:xfrm>
            <a:off x="9755303" y="4203708"/>
            <a:ext cx="407195"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 name="直接连接符 3">
            <a:extLst>
              <a:ext uri="{FF2B5EF4-FFF2-40B4-BE49-F238E27FC236}">
                <a16:creationId xmlns="" xmlns:a16="http://schemas.microsoft.com/office/drawing/2014/main" id="{DAD21E60-80C1-4532-AC54-B5FBD9FED43A}"/>
              </a:ext>
            </a:extLst>
          </p:cNvPr>
          <p:cNvCxnSpPr>
            <a:cxnSpLocks/>
          </p:cNvCxnSpPr>
          <p:nvPr/>
        </p:nvCxnSpPr>
        <p:spPr>
          <a:xfrm>
            <a:off x="1981200" y="1493258"/>
            <a:ext cx="0" cy="731187"/>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a:extLst>
              <a:ext uri="{FF2B5EF4-FFF2-40B4-BE49-F238E27FC236}">
                <a16:creationId xmlns="" xmlns:a16="http://schemas.microsoft.com/office/drawing/2014/main" id="{5E2917FF-7DAF-4BF9-8C17-3FB0FA45F098}"/>
              </a:ext>
            </a:extLst>
          </p:cNvPr>
          <p:cNvCxnSpPr>
            <a:cxnSpLocks/>
          </p:cNvCxnSpPr>
          <p:nvPr/>
        </p:nvCxnSpPr>
        <p:spPr>
          <a:xfrm>
            <a:off x="1943100" y="3748728"/>
            <a:ext cx="0" cy="731187"/>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a:extLst>
              <a:ext uri="{FF2B5EF4-FFF2-40B4-BE49-F238E27FC236}">
                <a16:creationId xmlns="" xmlns:a16="http://schemas.microsoft.com/office/drawing/2014/main" id="{A971C966-5BFF-4849-8884-7FAF320C44A8}"/>
              </a:ext>
            </a:extLst>
          </p:cNvPr>
          <p:cNvCxnSpPr>
            <a:cxnSpLocks/>
          </p:cNvCxnSpPr>
          <p:nvPr/>
        </p:nvCxnSpPr>
        <p:spPr>
          <a:xfrm>
            <a:off x="11214100" y="1489346"/>
            <a:ext cx="0" cy="731187"/>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6" name="直接连接符 45">
            <a:extLst>
              <a:ext uri="{FF2B5EF4-FFF2-40B4-BE49-F238E27FC236}">
                <a16:creationId xmlns="" xmlns:a16="http://schemas.microsoft.com/office/drawing/2014/main" id="{DF63CBBF-0F81-4566-AFE9-8CECD6F52848}"/>
              </a:ext>
            </a:extLst>
          </p:cNvPr>
          <p:cNvCxnSpPr>
            <a:cxnSpLocks/>
          </p:cNvCxnSpPr>
          <p:nvPr/>
        </p:nvCxnSpPr>
        <p:spPr>
          <a:xfrm>
            <a:off x="11137900" y="3873035"/>
            <a:ext cx="0" cy="731187"/>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463529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500"/>
                                        <p:tgtEl>
                                          <p:spTgt spid="3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fade">
                                      <p:cBhvr>
                                        <p:cTn id="15" dur="500"/>
                                        <p:tgtEl>
                                          <p:spTgt spid="3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500"/>
                                        <p:tgtEl>
                                          <p:spTgt spid="3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fade">
                                      <p:cBhvr>
                                        <p:cTn id="23" dur="500"/>
                                        <p:tgtEl>
                                          <p:spTgt spid="36"/>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fade">
                                      <p:cBhvr>
                                        <p:cTn id="27" dur="500"/>
                                        <p:tgtEl>
                                          <p:spTgt spid="3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fade">
                                      <p:cBhvr>
                                        <p:cTn id="31" dur="500"/>
                                        <p:tgtEl>
                                          <p:spTgt spid="38"/>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500"/>
                                        <p:tgtEl>
                                          <p:spTgt spid="39"/>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fade">
                                      <p:cBhvr>
                                        <p:cTn id="39" dur="500"/>
                                        <p:tgtEl>
                                          <p:spTgt spid="40"/>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1"/>
                                        </p:tgtEl>
                                        <p:attrNameLst>
                                          <p:attrName>style.visibility</p:attrName>
                                        </p:attrNameLst>
                                      </p:cBhvr>
                                      <p:to>
                                        <p:strVal val="visible"/>
                                      </p:to>
                                    </p:set>
                                    <p:animEffect transition="in" filter="fade">
                                      <p:cBhvr>
                                        <p:cTn id="43" dur="500"/>
                                        <p:tgtEl>
                                          <p:spTgt spid="4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fade">
                                      <p:cBhvr>
                                        <p:cTn id="47" dur="500"/>
                                        <p:tgtEl>
                                          <p:spTgt spid="42"/>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43"/>
                                        </p:tgtEl>
                                        <p:attrNameLst>
                                          <p:attrName>style.visibility</p:attrName>
                                        </p:attrNameLst>
                                      </p:cBhvr>
                                      <p:to>
                                        <p:strVal val="visible"/>
                                      </p:to>
                                    </p:set>
                                    <p:animEffect transition="in" filter="fade">
                                      <p:cBhvr>
                                        <p:cTn id="51"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5" grpId="0"/>
      <p:bldP spid="36" grpId="0"/>
      <p:bldP spid="38" grpId="0"/>
      <p:bldP spid="39" grpId="0"/>
      <p:bldP spid="41" grpId="0"/>
      <p:bldP spid="4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a:extLst>
              <a:ext uri="{FF2B5EF4-FFF2-40B4-BE49-F238E27FC236}">
                <a16:creationId xmlns="" xmlns:a16="http://schemas.microsoft.com/office/drawing/2014/main" id="{2D6717B4-25F7-4BEE-A26E-BF3FFBEFE3B6}"/>
              </a:ext>
            </a:extLst>
          </p:cNvPr>
          <p:cNvSpPr/>
          <p:nvPr/>
        </p:nvSpPr>
        <p:spPr>
          <a:xfrm>
            <a:off x="1013728" y="1617523"/>
            <a:ext cx="3626856" cy="490330"/>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仓耳玄三M W05" panose="02020400000000000000" pitchFamily="18" charset="-122"/>
            </a:endParaRPr>
          </a:p>
        </p:txBody>
      </p:sp>
      <p:sp>
        <p:nvSpPr>
          <p:cNvPr id="6" name="文本框 5">
            <a:extLst>
              <a:ext uri="{FF2B5EF4-FFF2-40B4-BE49-F238E27FC236}">
                <a16:creationId xmlns="" xmlns:a16="http://schemas.microsoft.com/office/drawing/2014/main" id="{65CFBC7D-4A5A-4D2F-961A-B1317C5E5548}"/>
              </a:ext>
            </a:extLst>
          </p:cNvPr>
          <p:cNvSpPr txBox="1"/>
          <p:nvPr/>
        </p:nvSpPr>
        <p:spPr>
          <a:xfrm>
            <a:off x="2086713" y="1646302"/>
            <a:ext cx="1634387" cy="461665"/>
          </a:xfrm>
          <a:prstGeom prst="rect">
            <a:avLst/>
          </a:prstGeom>
          <a:noFill/>
        </p:spPr>
        <p:txBody>
          <a:bodyPr wrap="square" rtlCol="0">
            <a:spAutoFit/>
          </a:bodyPr>
          <a:lstStyle/>
          <a:p>
            <a:r>
              <a:rPr lang="zh-CN" altLang="en-US" sz="2400" b="1" dirty="0">
                <a:solidFill>
                  <a:schemeClr val="bg1"/>
                </a:solidFill>
                <a:latin typeface="思源黑体 CN Bold" panose="020B0800000000000000" pitchFamily="34" charset="-122"/>
                <a:ea typeface="思源黑体 CN Bold" panose="020B0800000000000000" pitchFamily="34" charset="-122"/>
              </a:rPr>
              <a:t>添加标题</a:t>
            </a:r>
          </a:p>
        </p:txBody>
      </p:sp>
      <p:sp>
        <p:nvSpPr>
          <p:cNvPr id="7" name="文本框 6">
            <a:extLst>
              <a:ext uri="{FF2B5EF4-FFF2-40B4-BE49-F238E27FC236}">
                <a16:creationId xmlns="" xmlns:a16="http://schemas.microsoft.com/office/drawing/2014/main" id="{203281AA-BED9-4BCD-B35E-1B714C7799FF}"/>
              </a:ext>
            </a:extLst>
          </p:cNvPr>
          <p:cNvSpPr txBox="1"/>
          <p:nvPr/>
        </p:nvSpPr>
        <p:spPr>
          <a:xfrm>
            <a:off x="1249683" y="2488004"/>
            <a:ext cx="3114567" cy="760849"/>
          </a:xfrm>
          <a:prstGeom prst="rect">
            <a:avLst/>
          </a:prstGeom>
          <a:noFill/>
        </p:spPr>
        <p:txBody>
          <a:bodyPr wrap="square" rtlCol="0">
            <a:spAutoFit/>
          </a:bodyPr>
          <a:lstStyle/>
          <a:p>
            <a:pPr algn="ctr">
              <a:lnSpc>
                <a:spcPct val="150000"/>
              </a:lnSpc>
            </a:pPr>
            <a:r>
              <a:rPr lang="en-US" altLang="zh-CN" sz="10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Lorem ipsum dolor sit </a:t>
            </a:r>
            <a:r>
              <a:rPr lang="en-US" altLang="zh-CN" sz="10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amet</a:t>
            </a:r>
            <a:r>
              <a:rPr lang="en-US" altLang="zh-CN" sz="10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0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consectetur</a:t>
            </a:r>
            <a:r>
              <a:rPr lang="en-US" altLang="zh-CN" sz="10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0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adipiscing</a:t>
            </a:r>
            <a:r>
              <a:rPr lang="en-US" altLang="zh-CN" sz="10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0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elit</a:t>
            </a:r>
            <a:r>
              <a:rPr lang="en-US" altLang="zh-CN" sz="10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0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Curabitur</a:t>
            </a:r>
            <a:r>
              <a:rPr lang="en-US" altLang="zh-CN" sz="10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0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elementum</a:t>
            </a:r>
            <a:r>
              <a:rPr lang="en-US" altLang="zh-CN" sz="10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0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posuere</a:t>
            </a:r>
            <a:r>
              <a:rPr lang="en-US" altLang="zh-CN" sz="10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0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pretium</a:t>
            </a:r>
            <a:endParaRPr lang="zh-CN" altLang="en-US" sz="1000" dirty="0">
              <a:latin typeface="思源黑体 CN Light" panose="020B0300000000000000" pitchFamily="34" charset="-122"/>
              <a:ea typeface="思源黑体 CN Light" panose="020B0300000000000000" pitchFamily="34" charset="-122"/>
            </a:endParaRPr>
          </a:p>
        </p:txBody>
      </p:sp>
      <p:cxnSp>
        <p:nvCxnSpPr>
          <p:cNvPr id="8" name="直接连接符 7">
            <a:extLst>
              <a:ext uri="{FF2B5EF4-FFF2-40B4-BE49-F238E27FC236}">
                <a16:creationId xmlns="" xmlns:a16="http://schemas.microsoft.com/office/drawing/2014/main" id="{0FF8D170-BD2F-4952-9E0E-5274806D9E18}"/>
              </a:ext>
            </a:extLst>
          </p:cNvPr>
          <p:cNvCxnSpPr/>
          <p:nvPr/>
        </p:nvCxnSpPr>
        <p:spPr>
          <a:xfrm>
            <a:off x="2516602" y="2370611"/>
            <a:ext cx="407195"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文本框 9">
            <a:extLst>
              <a:ext uri="{FF2B5EF4-FFF2-40B4-BE49-F238E27FC236}">
                <a16:creationId xmlns="" xmlns:a16="http://schemas.microsoft.com/office/drawing/2014/main" id="{1660EFD6-DBA2-448A-ADE6-C1FD462F46EF}"/>
              </a:ext>
            </a:extLst>
          </p:cNvPr>
          <p:cNvSpPr txBox="1"/>
          <p:nvPr/>
        </p:nvSpPr>
        <p:spPr>
          <a:xfrm>
            <a:off x="5565397" y="1434628"/>
            <a:ext cx="2044074" cy="4339650"/>
          </a:xfrm>
          <a:prstGeom prst="rect">
            <a:avLst/>
          </a:prstGeom>
          <a:noFill/>
        </p:spPr>
        <p:txBody>
          <a:bodyPr wrap="square" rtlCol="0">
            <a:spAutoFit/>
          </a:bodyPr>
          <a:lstStyle/>
          <a:p>
            <a:r>
              <a:rPr lang="en-US" altLang="zh-CN" sz="13800" dirty="0">
                <a:latin typeface="思源黑体 CN Bold" panose="020B0800000000000000" pitchFamily="34" charset="-122"/>
                <a:ea typeface="思源黑体 CN Bold" panose="020B0800000000000000" pitchFamily="34" charset="-122"/>
              </a:rPr>
              <a:t>VS</a:t>
            </a:r>
            <a:endParaRPr lang="zh-CN" altLang="en-US" sz="13800" dirty="0">
              <a:latin typeface="思源黑体 CN Bold" panose="020B0800000000000000" pitchFamily="34" charset="-122"/>
              <a:ea typeface="思源黑体 CN Bold" panose="020B0800000000000000" pitchFamily="34" charset="-122"/>
            </a:endParaRPr>
          </a:p>
        </p:txBody>
      </p:sp>
      <p:sp>
        <p:nvSpPr>
          <p:cNvPr id="11" name="矩形: 圆角 10">
            <a:extLst>
              <a:ext uri="{FF2B5EF4-FFF2-40B4-BE49-F238E27FC236}">
                <a16:creationId xmlns="" xmlns:a16="http://schemas.microsoft.com/office/drawing/2014/main" id="{F85C9784-2BB6-441E-BC00-EFA445D8F1D0}"/>
              </a:ext>
            </a:extLst>
          </p:cNvPr>
          <p:cNvSpPr/>
          <p:nvPr/>
        </p:nvSpPr>
        <p:spPr>
          <a:xfrm>
            <a:off x="7659004" y="1617524"/>
            <a:ext cx="3626856" cy="490330"/>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仓耳玄三M W05" panose="02020400000000000000" pitchFamily="18" charset="-122"/>
            </a:endParaRPr>
          </a:p>
        </p:txBody>
      </p:sp>
      <p:sp>
        <p:nvSpPr>
          <p:cNvPr id="14" name="文本框 13">
            <a:extLst>
              <a:ext uri="{FF2B5EF4-FFF2-40B4-BE49-F238E27FC236}">
                <a16:creationId xmlns="" xmlns:a16="http://schemas.microsoft.com/office/drawing/2014/main" id="{1FA4F4FF-9A17-4B95-9CC6-3143939B3F93}"/>
              </a:ext>
            </a:extLst>
          </p:cNvPr>
          <p:cNvSpPr txBox="1"/>
          <p:nvPr/>
        </p:nvSpPr>
        <p:spPr>
          <a:xfrm>
            <a:off x="8623300" y="1678023"/>
            <a:ext cx="1930563" cy="461665"/>
          </a:xfrm>
          <a:prstGeom prst="rect">
            <a:avLst/>
          </a:prstGeom>
          <a:noFill/>
        </p:spPr>
        <p:txBody>
          <a:bodyPr wrap="square" rtlCol="0">
            <a:spAutoFit/>
          </a:bodyPr>
          <a:lstStyle/>
          <a:p>
            <a:r>
              <a:rPr lang="zh-CN" altLang="en-US" sz="2400" b="1" dirty="0">
                <a:solidFill>
                  <a:schemeClr val="bg1"/>
                </a:solidFill>
                <a:latin typeface="思源黑体 CN Bold" panose="020B0800000000000000" pitchFamily="34" charset="-122"/>
                <a:ea typeface="思源黑体 CN Bold" panose="020B0800000000000000" pitchFamily="34" charset="-122"/>
              </a:rPr>
              <a:t>添加标题</a:t>
            </a:r>
          </a:p>
        </p:txBody>
      </p:sp>
      <p:sp>
        <p:nvSpPr>
          <p:cNvPr id="15" name="文本框 14">
            <a:extLst>
              <a:ext uri="{FF2B5EF4-FFF2-40B4-BE49-F238E27FC236}">
                <a16:creationId xmlns="" xmlns:a16="http://schemas.microsoft.com/office/drawing/2014/main" id="{E9F25354-7D13-4796-9F67-5050D552C562}"/>
              </a:ext>
            </a:extLst>
          </p:cNvPr>
          <p:cNvSpPr txBox="1"/>
          <p:nvPr/>
        </p:nvSpPr>
        <p:spPr>
          <a:xfrm>
            <a:off x="7894959" y="2488005"/>
            <a:ext cx="3114567" cy="760849"/>
          </a:xfrm>
          <a:prstGeom prst="rect">
            <a:avLst/>
          </a:prstGeom>
          <a:noFill/>
        </p:spPr>
        <p:txBody>
          <a:bodyPr wrap="square" rtlCol="0">
            <a:spAutoFit/>
          </a:bodyPr>
          <a:lstStyle/>
          <a:p>
            <a:pPr algn="ctr">
              <a:lnSpc>
                <a:spcPct val="150000"/>
              </a:lnSpc>
            </a:pPr>
            <a:r>
              <a:rPr lang="en-US" altLang="zh-CN" sz="10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Lorem ipsum dolor sit </a:t>
            </a:r>
            <a:r>
              <a:rPr lang="en-US" altLang="zh-CN" sz="10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amet</a:t>
            </a:r>
            <a:r>
              <a:rPr lang="en-US" altLang="zh-CN" sz="10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0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consectetur</a:t>
            </a:r>
            <a:r>
              <a:rPr lang="en-US" altLang="zh-CN" sz="10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0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adipiscing</a:t>
            </a:r>
            <a:r>
              <a:rPr lang="en-US" altLang="zh-CN" sz="10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0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elit</a:t>
            </a:r>
            <a:r>
              <a:rPr lang="en-US" altLang="zh-CN" sz="10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0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Curabitur</a:t>
            </a:r>
            <a:r>
              <a:rPr lang="en-US" altLang="zh-CN" sz="10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0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elementum</a:t>
            </a:r>
            <a:r>
              <a:rPr lang="en-US" altLang="zh-CN" sz="10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0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posuere</a:t>
            </a:r>
            <a:r>
              <a:rPr lang="en-US" altLang="zh-CN" sz="10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0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pretium</a:t>
            </a:r>
            <a:endParaRPr lang="zh-CN" altLang="en-US" sz="1000" dirty="0">
              <a:latin typeface="思源黑体 CN Light" panose="020B0300000000000000" pitchFamily="34" charset="-122"/>
              <a:ea typeface="思源黑体 CN Light" panose="020B0300000000000000" pitchFamily="34" charset="-122"/>
            </a:endParaRPr>
          </a:p>
        </p:txBody>
      </p:sp>
      <p:cxnSp>
        <p:nvCxnSpPr>
          <p:cNvPr id="16" name="直接连接符 15">
            <a:extLst>
              <a:ext uri="{FF2B5EF4-FFF2-40B4-BE49-F238E27FC236}">
                <a16:creationId xmlns="" xmlns:a16="http://schemas.microsoft.com/office/drawing/2014/main" id="{85B2BB5F-ABC8-4335-9769-AA4F42835241}"/>
              </a:ext>
            </a:extLst>
          </p:cNvPr>
          <p:cNvCxnSpPr/>
          <p:nvPr/>
        </p:nvCxnSpPr>
        <p:spPr>
          <a:xfrm>
            <a:off x="9161878" y="2370612"/>
            <a:ext cx="407195"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图片 3">
            <a:extLst>
              <a:ext uri="{FF2B5EF4-FFF2-40B4-BE49-F238E27FC236}">
                <a16:creationId xmlns="" xmlns:a16="http://schemas.microsoft.com/office/drawing/2014/main" id="{410A9776-3B5A-4C57-9F90-B95F3EDA523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82474" y="3099208"/>
            <a:ext cx="2848754" cy="2848754"/>
          </a:xfrm>
          <a:prstGeom prst="rect">
            <a:avLst/>
          </a:prstGeom>
        </p:spPr>
      </p:pic>
      <p:pic>
        <p:nvPicPr>
          <p:cNvPr id="9" name="图片 8">
            <a:extLst>
              <a:ext uri="{FF2B5EF4-FFF2-40B4-BE49-F238E27FC236}">
                <a16:creationId xmlns="" xmlns:a16="http://schemas.microsoft.com/office/drawing/2014/main" id="{6DC2E2B1-91C8-45CD-A449-E03DA2C4D16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27864" y="3429000"/>
            <a:ext cx="2848755" cy="2848755"/>
          </a:xfrm>
          <a:prstGeom prst="rect">
            <a:avLst/>
          </a:prstGeom>
        </p:spPr>
      </p:pic>
    </p:spTree>
    <p:extLst>
      <p:ext uri="{BB962C8B-B14F-4D97-AF65-F5344CB8AC3E}">
        <p14:creationId xmlns:p14="http://schemas.microsoft.com/office/powerpoint/2010/main" val="19181269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p:bldP spid="7" grpId="0"/>
      <p:bldP spid="11" grpId="0" animBg="1"/>
      <p:bldP spid="14" grpId="0"/>
      <p:bldP spid="1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hape 1242">
            <a:extLst>
              <a:ext uri="{FF2B5EF4-FFF2-40B4-BE49-F238E27FC236}">
                <a16:creationId xmlns="" xmlns:a16="http://schemas.microsoft.com/office/drawing/2014/main" id="{88B98945-BC25-4D96-82D2-4F431B857925}"/>
              </a:ext>
            </a:extLst>
          </p:cNvPr>
          <p:cNvSpPr/>
          <p:nvPr/>
        </p:nvSpPr>
        <p:spPr>
          <a:xfrm>
            <a:off x="6230172" y="1749639"/>
            <a:ext cx="818103" cy="818102"/>
          </a:xfrm>
          <a:prstGeom prst="ellipse">
            <a:avLst/>
          </a:prstGeom>
          <a:solidFill>
            <a:schemeClr val="bg1">
              <a:lumMod val="50000"/>
            </a:schemeClr>
          </a:solidFill>
          <a:ln w="12700">
            <a:miter lim="400000"/>
          </a:ln>
        </p:spPr>
        <p:txBody>
          <a:bodyPr lIns="35719" tIns="35719" rIns="35719" bIns="35719" anchor="ctr"/>
          <a:lstStyle/>
          <a:p>
            <a:pPr algn="ctr" defTabSz="410766" hangingPunct="0">
              <a:defRPr sz="3200">
                <a:solidFill>
                  <a:srgbClr val="FFFFFF"/>
                </a:solidFill>
              </a:defRPr>
            </a:pPr>
            <a:endParaRPr sz="1400" kern="0" dirty="0">
              <a:latin typeface="仓耳玄三M W05" panose="02020400000000000000" pitchFamily="18" charset="-122"/>
              <a:sym typeface="Helvetica Light"/>
            </a:endParaRPr>
          </a:p>
        </p:txBody>
      </p:sp>
      <p:sp>
        <p:nvSpPr>
          <p:cNvPr id="20" name="Shape 1246">
            <a:extLst>
              <a:ext uri="{FF2B5EF4-FFF2-40B4-BE49-F238E27FC236}">
                <a16:creationId xmlns="" xmlns:a16="http://schemas.microsoft.com/office/drawing/2014/main" id="{DDA8818F-1FBB-4FB7-B1B8-777BAA02DDE3}"/>
              </a:ext>
            </a:extLst>
          </p:cNvPr>
          <p:cNvSpPr/>
          <p:nvPr/>
        </p:nvSpPr>
        <p:spPr>
          <a:xfrm>
            <a:off x="6482750" y="2062915"/>
            <a:ext cx="333292" cy="243472"/>
          </a:xfrm>
          <a:custGeom>
            <a:avLst/>
            <a:gdLst/>
            <a:ahLst/>
            <a:cxnLst>
              <a:cxn ang="0">
                <a:pos x="wd2" y="hd2"/>
              </a:cxn>
              <a:cxn ang="5400000">
                <a:pos x="wd2" y="hd2"/>
              </a:cxn>
              <a:cxn ang="10800000">
                <a:pos x="wd2" y="hd2"/>
              </a:cxn>
              <a:cxn ang="16200000">
                <a:pos x="wd2" y="hd2"/>
              </a:cxn>
            </a:cxnLst>
            <a:rect l="0" t="0" r="r" b="b"/>
            <a:pathLst>
              <a:path w="21600" h="21600" extrusionOk="0">
                <a:moveTo>
                  <a:pt x="21073" y="6327"/>
                </a:moveTo>
                <a:cubicBezTo>
                  <a:pt x="11274" y="0"/>
                  <a:pt x="11274" y="0"/>
                  <a:pt x="11274" y="0"/>
                </a:cubicBezTo>
                <a:cubicBezTo>
                  <a:pt x="10905" y="0"/>
                  <a:pt x="10747" y="0"/>
                  <a:pt x="10379" y="0"/>
                </a:cubicBezTo>
                <a:cubicBezTo>
                  <a:pt x="527" y="6327"/>
                  <a:pt x="527" y="6327"/>
                  <a:pt x="527" y="6327"/>
                </a:cubicBezTo>
                <a:cubicBezTo>
                  <a:pt x="369" y="6545"/>
                  <a:pt x="0" y="6764"/>
                  <a:pt x="0" y="7273"/>
                </a:cubicBezTo>
                <a:cubicBezTo>
                  <a:pt x="0" y="7782"/>
                  <a:pt x="369" y="8218"/>
                  <a:pt x="527" y="8509"/>
                </a:cubicBezTo>
                <a:cubicBezTo>
                  <a:pt x="1422" y="9236"/>
                  <a:pt x="1422" y="9236"/>
                  <a:pt x="1422" y="9236"/>
                </a:cubicBezTo>
                <a:cubicBezTo>
                  <a:pt x="1422" y="13600"/>
                  <a:pt x="1422" y="13600"/>
                  <a:pt x="1422" y="13600"/>
                </a:cubicBezTo>
                <a:cubicBezTo>
                  <a:pt x="1422" y="14036"/>
                  <a:pt x="1791" y="14545"/>
                  <a:pt x="2107" y="14545"/>
                </a:cubicBezTo>
                <a:cubicBezTo>
                  <a:pt x="2476" y="14545"/>
                  <a:pt x="2634" y="14036"/>
                  <a:pt x="2634" y="13600"/>
                </a:cubicBezTo>
                <a:cubicBezTo>
                  <a:pt x="2634" y="9964"/>
                  <a:pt x="2634" y="9964"/>
                  <a:pt x="2634" y="9964"/>
                </a:cubicBezTo>
                <a:cubicBezTo>
                  <a:pt x="4057" y="10909"/>
                  <a:pt x="4057" y="10909"/>
                  <a:pt x="4057" y="10909"/>
                </a:cubicBezTo>
                <a:cubicBezTo>
                  <a:pt x="4057" y="16509"/>
                  <a:pt x="4057" y="16509"/>
                  <a:pt x="4057" y="16509"/>
                </a:cubicBezTo>
                <a:cubicBezTo>
                  <a:pt x="4057" y="16727"/>
                  <a:pt x="4057" y="16945"/>
                  <a:pt x="4215" y="16945"/>
                </a:cubicBezTo>
                <a:cubicBezTo>
                  <a:pt x="4215" y="17236"/>
                  <a:pt x="6322" y="21600"/>
                  <a:pt x="10747" y="21600"/>
                </a:cubicBezTo>
                <a:cubicBezTo>
                  <a:pt x="15120" y="21600"/>
                  <a:pt x="17227" y="17236"/>
                  <a:pt x="17227" y="16945"/>
                </a:cubicBezTo>
                <a:cubicBezTo>
                  <a:pt x="17385" y="16945"/>
                  <a:pt x="17385" y="16727"/>
                  <a:pt x="17385" y="16509"/>
                </a:cubicBezTo>
                <a:cubicBezTo>
                  <a:pt x="17385" y="11127"/>
                  <a:pt x="17385" y="11127"/>
                  <a:pt x="17385" y="11127"/>
                </a:cubicBezTo>
                <a:cubicBezTo>
                  <a:pt x="21073" y="8509"/>
                  <a:pt x="21073" y="8509"/>
                  <a:pt x="21073" y="8509"/>
                </a:cubicBezTo>
                <a:cubicBezTo>
                  <a:pt x="21442" y="8218"/>
                  <a:pt x="21600" y="7782"/>
                  <a:pt x="21600" y="7273"/>
                </a:cubicBezTo>
                <a:cubicBezTo>
                  <a:pt x="21600" y="6764"/>
                  <a:pt x="21442" y="6545"/>
                  <a:pt x="21073" y="6327"/>
                </a:cubicBezTo>
                <a:close/>
                <a:moveTo>
                  <a:pt x="15805" y="16000"/>
                </a:moveTo>
                <a:cubicBezTo>
                  <a:pt x="15278" y="16945"/>
                  <a:pt x="13698" y="19418"/>
                  <a:pt x="10747" y="19418"/>
                </a:cubicBezTo>
                <a:cubicBezTo>
                  <a:pt x="7744" y="19418"/>
                  <a:pt x="6164" y="16945"/>
                  <a:pt x="5637" y="16000"/>
                </a:cubicBezTo>
                <a:cubicBezTo>
                  <a:pt x="5637" y="12145"/>
                  <a:pt x="5637" y="12145"/>
                  <a:pt x="5637" y="12145"/>
                </a:cubicBezTo>
                <a:cubicBezTo>
                  <a:pt x="10379" y="15491"/>
                  <a:pt x="10379" y="15491"/>
                  <a:pt x="10379" y="15491"/>
                </a:cubicBezTo>
                <a:cubicBezTo>
                  <a:pt x="10537" y="15491"/>
                  <a:pt x="10747" y="15491"/>
                  <a:pt x="10905" y="15491"/>
                </a:cubicBezTo>
                <a:cubicBezTo>
                  <a:pt x="11063" y="15491"/>
                  <a:pt x="11063" y="15491"/>
                  <a:pt x="11274" y="15491"/>
                </a:cubicBezTo>
                <a:cubicBezTo>
                  <a:pt x="15805" y="12364"/>
                  <a:pt x="15805" y="12364"/>
                  <a:pt x="15805" y="12364"/>
                </a:cubicBezTo>
                <a:lnTo>
                  <a:pt x="15805" y="16000"/>
                </a:lnTo>
                <a:close/>
                <a:moveTo>
                  <a:pt x="10905" y="12873"/>
                </a:moveTo>
                <a:cubicBezTo>
                  <a:pt x="3161" y="7491"/>
                  <a:pt x="3161" y="7491"/>
                  <a:pt x="3161" y="7491"/>
                </a:cubicBezTo>
                <a:cubicBezTo>
                  <a:pt x="10905" y="2691"/>
                  <a:pt x="10905" y="2691"/>
                  <a:pt x="10905" y="2691"/>
                </a:cubicBezTo>
                <a:cubicBezTo>
                  <a:pt x="18439" y="7491"/>
                  <a:pt x="18439" y="7491"/>
                  <a:pt x="18439" y="7491"/>
                </a:cubicBezTo>
                <a:lnTo>
                  <a:pt x="10905" y="12873"/>
                </a:lnTo>
                <a:close/>
                <a:moveTo>
                  <a:pt x="2634" y="15491"/>
                </a:moveTo>
                <a:cubicBezTo>
                  <a:pt x="2845" y="15782"/>
                  <a:pt x="3003" y="16000"/>
                  <a:pt x="3003" y="16509"/>
                </a:cubicBezTo>
                <a:cubicBezTo>
                  <a:pt x="3003" y="16727"/>
                  <a:pt x="2845" y="17236"/>
                  <a:pt x="2634" y="17455"/>
                </a:cubicBezTo>
                <a:cubicBezTo>
                  <a:pt x="2476" y="17455"/>
                  <a:pt x="2318" y="17673"/>
                  <a:pt x="1949" y="17673"/>
                </a:cubicBezTo>
                <a:cubicBezTo>
                  <a:pt x="1791" y="17673"/>
                  <a:pt x="1422" y="17455"/>
                  <a:pt x="1264" y="17455"/>
                </a:cubicBezTo>
                <a:cubicBezTo>
                  <a:pt x="1054" y="17236"/>
                  <a:pt x="1054" y="16727"/>
                  <a:pt x="1054" y="16509"/>
                </a:cubicBezTo>
                <a:cubicBezTo>
                  <a:pt x="1054" y="16000"/>
                  <a:pt x="1054" y="15782"/>
                  <a:pt x="1264" y="15491"/>
                </a:cubicBezTo>
                <a:cubicBezTo>
                  <a:pt x="1422" y="15273"/>
                  <a:pt x="1791" y="15055"/>
                  <a:pt x="1949" y="15055"/>
                </a:cubicBezTo>
                <a:cubicBezTo>
                  <a:pt x="2318" y="15055"/>
                  <a:pt x="2476" y="15273"/>
                  <a:pt x="2634" y="15491"/>
                </a:cubicBezTo>
                <a:close/>
              </a:path>
            </a:pathLst>
          </a:custGeom>
          <a:solidFill>
            <a:srgbClr val="FFFFFF"/>
          </a:solidFill>
          <a:ln w="12700">
            <a:miter lim="400000"/>
          </a:ln>
        </p:spPr>
        <p:txBody>
          <a:bodyPr lIns="22860" rIns="22860" anchor="ctr"/>
          <a:lstStyle/>
          <a:p>
            <a:pPr defTabSz="228600" hangingPunct="0">
              <a:lnSpc>
                <a:spcPct val="93000"/>
              </a:lnSpc>
              <a:defRPr sz="1800">
                <a:latin typeface="Helvetica"/>
                <a:ea typeface="Helvetica"/>
                <a:cs typeface="Helvetica"/>
                <a:sym typeface="Helvetica"/>
              </a:defRPr>
            </a:pPr>
            <a:endParaRPr sz="800" kern="0" dirty="0">
              <a:latin typeface="仓耳玄三M W05" panose="02020400000000000000" pitchFamily="18" charset="-122"/>
              <a:ea typeface="仓耳玄三M W05" panose="02020400000000000000" pitchFamily="18" charset="-122"/>
              <a:cs typeface="Helvetica"/>
              <a:sym typeface="Helvetica"/>
            </a:endParaRPr>
          </a:p>
        </p:txBody>
      </p:sp>
      <p:sp>
        <p:nvSpPr>
          <p:cNvPr id="21" name="文本框 20">
            <a:extLst>
              <a:ext uri="{FF2B5EF4-FFF2-40B4-BE49-F238E27FC236}">
                <a16:creationId xmlns="" xmlns:a16="http://schemas.microsoft.com/office/drawing/2014/main" id="{92C81845-4A98-4968-B5E7-3803A65CADCD}"/>
              </a:ext>
            </a:extLst>
          </p:cNvPr>
          <p:cNvSpPr txBox="1"/>
          <p:nvPr/>
        </p:nvSpPr>
        <p:spPr>
          <a:xfrm>
            <a:off x="7230279" y="1749639"/>
            <a:ext cx="3826490" cy="523220"/>
          </a:xfrm>
          <a:prstGeom prst="rect">
            <a:avLst/>
          </a:prstGeom>
          <a:noFill/>
        </p:spPr>
        <p:txBody>
          <a:bodyPr wrap="square" rtlCol="0">
            <a:spAutoFit/>
          </a:bodyPr>
          <a:lstStyle/>
          <a:p>
            <a:r>
              <a:rPr lang="en-US" altLang="zh-CN" sz="2800" b="1" dirty="0">
                <a:latin typeface="思源黑体 CN Bold" panose="020B0800000000000000" pitchFamily="34" charset="-122"/>
                <a:ea typeface="思源黑体 CN Bold" panose="020B0800000000000000" pitchFamily="34" charset="-122"/>
              </a:rPr>
              <a:t>01.</a:t>
            </a:r>
            <a:r>
              <a:rPr lang="zh-CN" altLang="en-US" sz="2800" b="1" dirty="0">
                <a:latin typeface="思源黑体 CN Bold" panose="020B0800000000000000" pitchFamily="34" charset="-122"/>
                <a:ea typeface="思源黑体 CN Bold" panose="020B0800000000000000" pitchFamily="34" charset="-122"/>
              </a:rPr>
              <a:t>工作完成情况</a:t>
            </a:r>
          </a:p>
        </p:txBody>
      </p:sp>
      <p:sp>
        <p:nvSpPr>
          <p:cNvPr id="22" name="矩形 21">
            <a:extLst>
              <a:ext uri="{FF2B5EF4-FFF2-40B4-BE49-F238E27FC236}">
                <a16:creationId xmlns="" xmlns:a16="http://schemas.microsoft.com/office/drawing/2014/main" id="{0BA38723-3369-4270-AC2E-344A24D8E433}"/>
              </a:ext>
            </a:extLst>
          </p:cNvPr>
          <p:cNvSpPr/>
          <p:nvPr/>
        </p:nvSpPr>
        <p:spPr>
          <a:xfrm>
            <a:off x="7334203" y="2306387"/>
            <a:ext cx="2240998" cy="338554"/>
          </a:xfrm>
          <a:prstGeom prst="rect">
            <a:avLst/>
          </a:prstGeom>
        </p:spPr>
        <p:txBody>
          <a:bodyPr wrap="none">
            <a:spAutoFit/>
          </a:bodyPr>
          <a:lstStyle/>
          <a:p>
            <a:r>
              <a:rPr lang="en-US" altLang="zh-CN" sz="1600" dirty="0">
                <a:latin typeface="思源黑体 CN Light" panose="020B0300000000000000" pitchFamily="34" charset="-122"/>
                <a:ea typeface="思源黑体 CN Light" panose="020B0300000000000000" pitchFamily="34" charset="-122"/>
              </a:rPr>
              <a:t>Presentation template</a:t>
            </a:r>
            <a:endParaRPr lang="zh-CN" altLang="en-US" sz="1600" dirty="0">
              <a:latin typeface="思源黑体 CN Light" panose="020B0300000000000000" pitchFamily="34" charset="-122"/>
              <a:ea typeface="思源黑体 CN Light" panose="020B0300000000000000" pitchFamily="34" charset="-122"/>
            </a:endParaRPr>
          </a:p>
        </p:txBody>
      </p:sp>
      <p:sp>
        <p:nvSpPr>
          <p:cNvPr id="23" name="Shape 1242">
            <a:extLst>
              <a:ext uri="{FF2B5EF4-FFF2-40B4-BE49-F238E27FC236}">
                <a16:creationId xmlns="" xmlns:a16="http://schemas.microsoft.com/office/drawing/2014/main" id="{546DEA1A-54E4-499C-87E4-C7B985812B1F}"/>
              </a:ext>
            </a:extLst>
          </p:cNvPr>
          <p:cNvSpPr/>
          <p:nvPr/>
        </p:nvSpPr>
        <p:spPr>
          <a:xfrm>
            <a:off x="6230172" y="2926987"/>
            <a:ext cx="818103" cy="818102"/>
          </a:xfrm>
          <a:prstGeom prst="ellipse">
            <a:avLst/>
          </a:prstGeom>
          <a:solidFill>
            <a:schemeClr val="bg1">
              <a:lumMod val="50000"/>
            </a:schemeClr>
          </a:solidFill>
          <a:ln w="12700">
            <a:miter lim="400000"/>
          </a:ln>
        </p:spPr>
        <p:txBody>
          <a:bodyPr lIns="35719" tIns="35719" rIns="35719" bIns="35719" anchor="ctr"/>
          <a:lstStyle/>
          <a:p>
            <a:pPr algn="ctr" defTabSz="410766" hangingPunct="0">
              <a:defRPr sz="3200">
                <a:solidFill>
                  <a:srgbClr val="FFFFFF"/>
                </a:solidFill>
              </a:defRPr>
            </a:pPr>
            <a:endParaRPr sz="1400" kern="0" dirty="0">
              <a:latin typeface="仓耳玄三M W05" panose="02020400000000000000" pitchFamily="18" charset="-122"/>
              <a:sym typeface="Helvetica Light"/>
            </a:endParaRPr>
          </a:p>
        </p:txBody>
      </p:sp>
      <p:sp>
        <p:nvSpPr>
          <p:cNvPr id="24" name="Shape 1246">
            <a:extLst>
              <a:ext uri="{FF2B5EF4-FFF2-40B4-BE49-F238E27FC236}">
                <a16:creationId xmlns="" xmlns:a16="http://schemas.microsoft.com/office/drawing/2014/main" id="{D4D3DEA4-6510-4F83-B4DA-76C64E37F593}"/>
              </a:ext>
            </a:extLst>
          </p:cNvPr>
          <p:cNvSpPr/>
          <p:nvPr/>
        </p:nvSpPr>
        <p:spPr>
          <a:xfrm>
            <a:off x="6482750" y="3240263"/>
            <a:ext cx="333292" cy="243472"/>
          </a:xfrm>
          <a:custGeom>
            <a:avLst/>
            <a:gdLst/>
            <a:ahLst/>
            <a:cxnLst>
              <a:cxn ang="0">
                <a:pos x="wd2" y="hd2"/>
              </a:cxn>
              <a:cxn ang="5400000">
                <a:pos x="wd2" y="hd2"/>
              </a:cxn>
              <a:cxn ang="10800000">
                <a:pos x="wd2" y="hd2"/>
              </a:cxn>
              <a:cxn ang="16200000">
                <a:pos x="wd2" y="hd2"/>
              </a:cxn>
            </a:cxnLst>
            <a:rect l="0" t="0" r="r" b="b"/>
            <a:pathLst>
              <a:path w="21600" h="21600" extrusionOk="0">
                <a:moveTo>
                  <a:pt x="21073" y="6327"/>
                </a:moveTo>
                <a:cubicBezTo>
                  <a:pt x="11274" y="0"/>
                  <a:pt x="11274" y="0"/>
                  <a:pt x="11274" y="0"/>
                </a:cubicBezTo>
                <a:cubicBezTo>
                  <a:pt x="10905" y="0"/>
                  <a:pt x="10747" y="0"/>
                  <a:pt x="10379" y="0"/>
                </a:cubicBezTo>
                <a:cubicBezTo>
                  <a:pt x="527" y="6327"/>
                  <a:pt x="527" y="6327"/>
                  <a:pt x="527" y="6327"/>
                </a:cubicBezTo>
                <a:cubicBezTo>
                  <a:pt x="369" y="6545"/>
                  <a:pt x="0" y="6764"/>
                  <a:pt x="0" y="7273"/>
                </a:cubicBezTo>
                <a:cubicBezTo>
                  <a:pt x="0" y="7782"/>
                  <a:pt x="369" y="8218"/>
                  <a:pt x="527" y="8509"/>
                </a:cubicBezTo>
                <a:cubicBezTo>
                  <a:pt x="1422" y="9236"/>
                  <a:pt x="1422" y="9236"/>
                  <a:pt x="1422" y="9236"/>
                </a:cubicBezTo>
                <a:cubicBezTo>
                  <a:pt x="1422" y="13600"/>
                  <a:pt x="1422" y="13600"/>
                  <a:pt x="1422" y="13600"/>
                </a:cubicBezTo>
                <a:cubicBezTo>
                  <a:pt x="1422" y="14036"/>
                  <a:pt x="1791" y="14545"/>
                  <a:pt x="2107" y="14545"/>
                </a:cubicBezTo>
                <a:cubicBezTo>
                  <a:pt x="2476" y="14545"/>
                  <a:pt x="2634" y="14036"/>
                  <a:pt x="2634" y="13600"/>
                </a:cubicBezTo>
                <a:cubicBezTo>
                  <a:pt x="2634" y="9964"/>
                  <a:pt x="2634" y="9964"/>
                  <a:pt x="2634" y="9964"/>
                </a:cubicBezTo>
                <a:cubicBezTo>
                  <a:pt x="4057" y="10909"/>
                  <a:pt x="4057" y="10909"/>
                  <a:pt x="4057" y="10909"/>
                </a:cubicBezTo>
                <a:cubicBezTo>
                  <a:pt x="4057" y="16509"/>
                  <a:pt x="4057" y="16509"/>
                  <a:pt x="4057" y="16509"/>
                </a:cubicBezTo>
                <a:cubicBezTo>
                  <a:pt x="4057" y="16727"/>
                  <a:pt x="4057" y="16945"/>
                  <a:pt x="4215" y="16945"/>
                </a:cubicBezTo>
                <a:cubicBezTo>
                  <a:pt x="4215" y="17236"/>
                  <a:pt x="6322" y="21600"/>
                  <a:pt x="10747" y="21600"/>
                </a:cubicBezTo>
                <a:cubicBezTo>
                  <a:pt x="15120" y="21600"/>
                  <a:pt x="17227" y="17236"/>
                  <a:pt x="17227" y="16945"/>
                </a:cubicBezTo>
                <a:cubicBezTo>
                  <a:pt x="17385" y="16945"/>
                  <a:pt x="17385" y="16727"/>
                  <a:pt x="17385" y="16509"/>
                </a:cubicBezTo>
                <a:cubicBezTo>
                  <a:pt x="17385" y="11127"/>
                  <a:pt x="17385" y="11127"/>
                  <a:pt x="17385" y="11127"/>
                </a:cubicBezTo>
                <a:cubicBezTo>
                  <a:pt x="21073" y="8509"/>
                  <a:pt x="21073" y="8509"/>
                  <a:pt x="21073" y="8509"/>
                </a:cubicBezTo>
                <a:cubicBezTo>
                  <a:pt x="21442" y="8218"/>
                  <a:pt x="21600" y="7782"/>
                  <a:pt x="21600" y="7273"/>
                </a:cubicBezTo>
                <a:cubicBezTo>
                  <a:pt x="21600" y="6764"/>
                  <a:pt x="21442" y="6545"/>
                  <a:pt x="21073" y="6327"/>
                </a:cubicBezTo>
                <a:close/>
                <a:moveTo>
                  <a:pt x="15805" y="16000"/>
                </a:moveTo>
                <a:cubicBezTo>
                  <a:pt x="15278" y="16945"/>
                  <a:pt x="13698" y="19418"/>
                  <a:pt x="10747" y="19418"/>
                </a:cubicBezTo>
                <a:cubicBezTo>
                  <a:pt x="7744" y="19418"/>
                  <a:pt x="6164" y="16945"/>
                  <a:pt x="5637" y="16000"/>
                </a:cubicBezTo>
                <a:cubicBezTo>
                  <a:pt x="5637" y="12145"/>
                  <a:pt x="5637" y="12145"/>
                  <a:pt x="5637" y="12145"/>
                </a:cubicBezTo>
                <a:cubicBezTo>
                  <a:pt x="10379" y="15491"/>
                  <a:pt x="10379" y="15491"/>
                  <a:pt x="10379" y="15491"/>
                </a:cubicBezTo>
                <a:cubicBezTo>
                  <a:pt x="10537" y="15491"/>
                  <a:pt x="10747" y="15491"/>
                  <a:pt x="10905" y="15491"/>
                </a:cubicBezTo>
                <a:cubicBezTo>
                  <a:pt x="11063" y="15491"/>
                  <a:pt x="11063" y="15491"/>
                  <a:pt x="11274" y="15491"/>
                </a:cubicBezTo>
                <a:cubicBezTo>
                  <a:pt x="15805" y="12364"/>
                  <a:pt x="15805" y="12364"/>
                  <a:pt x="15805" y="12364"/>
                </a:cubicBezTo>
                <a:lnTo>
                  <a:pt x="15805" y="16000"/>
                </a:lnTo>
                <a:close/>
                <a:moveTo>
                  <a:pt x="10905" y="12873"/>
                </a:moveTo>
                <a:cubicBezTo>
                  <a:pt x="3161" y="7491"/>
                  <a:pt x="3161" y="7491"/>
                  <a:pt x="3161" y="7491"/>
                </a:cubicBezTo>
                <a:cubicBezTo>
                  <a:pt x="10905" y="2691"/>
                  <a:pt x="10905" y="2691"/>
                  <a:pt x="10905" y="2691"/>
                </a:cubicBezTo>
                <a:cubicBezTo>
                  <a:pt x="18439" y="7491"/>
                  <a:pt x="18439" y="7491"/>
                  <a:pt x="18439" y="7491"/>
                </a:cubicBezTo>
                <a:lnTo>
                  <a:pt x="10905" y="12873"/>
                </a:lnTo>
                <a:close/>
                <a:moveTo>
                  <a:pt x="2634" y="15491"/>
                </a:moveTo>
                <a:cubicBezTo>
                  <a:pt x="2845" y="15782"/>
                  <a:pt x="3003" y="16000"/>
                  <a:pt x="3003" y="16509"/>
                </a:cubicBezTo>
                <a:cubicBezTo>
                  <a:pt x="3003" y="16727"/>
                  <a:pt x="2845" y="17236"/>
                  <a:pt x="2634" y="17455"/>
                </a:cubicBezTo>
                <a:cubicBezTo>
                  <a:pt x="2476" y="17455"/>
                  <a:pt x="2318" y="17673"/>
                  <a:pt x="1949" y="17673"/>
                </a:cubicBezTo>
                <a:cubicBezTo>
                  <a:pt x="1791" y="17673"/>
                  <a:pt x="1422" y="17455"/>
                  <a:pt x="1264" y="17455"/>
                </a:cubicBezTo>
                <a:cubicBezTo>
                  <a:pt x="1054" y="17236"/>
                  <a:pt x="1054" y="16727"/>
                  <a:pt x="1054" y="16509"/>
                </a:cubicBezTo>
                <a:cubicBezTo>
                  <a:pt x="1054" y="16000"/>
                  <a:pt x="1054" y="15782"/>
                  <a:pt x="1264" y="15491"/>
                </a:cubicBezTo>
                <a:cubicBezTo>
                  <a:pt x="1422" y="15273"/>
                  <a:pt x="1791" y="15055"/>
                  <a:pt x="1949" y="15055"/>
                </a:cubicBezTo>
                <a:cubicBezTo>
                  <a:pt x="2318" y="15055"/>
                  <a:pt x="2476" y="15273"/>
                  <a:pt x="2634" y="15491"/>
                </a:cubicBezTo>
                <a:close/>
              </a:path>
            </a:pathLst>
          </a:custGeom>
          <a:solidFill>
            <a:srgbClr val="FFFFFF"/>
          </a:solidFill>
          <a:ln w="12700">
            <a:miter lim="400000"/>
          </a:ln>
        </p:spPr>
        <p:txBody>
          <a:bodyPr lIns="22860" rIns="22860" anchor="ctr"/>
          <a:lstStyle/>
          <a:p>
            <a:pPr defTabSz="228600" hangingPunct="0">
              <a:lnSpc>
                <a:spcPct val="93000"/>
              </a:lnSpc>
              <a:defRPr sz="1800">
                <a:latin typeface="Helvetica"/>
                <a:ea typeface="Helvetica"/>
                <a:cs typeface="Helvetica"/>
                <a:sym typeface="Helvetica"/>
              </a:defRPr>
            </a:pPr>
            <a:endParaRPr sz="800" kern="0" dirty="0">
              <a:latin typeface="仓耳玄三M W05" panose="02020400000000000000" pitchFamily="18" charset="-122"/>
              <a:ea typeface="仓耳玄三M W05" panose="02020400000000000000" pitchFamily="18" charset="-122"/>
              <a:cs typeface="Helvetica"/>
              <a:sym typeface="Helvetica"/>
            </a:endParaRPr>
          </a:p>
        </p:txBody>
      </p:sp>
      <p:sp>
        <p:nvSpPr>
          <p:cNvPr id="25" name="文本框 24">
            <a:extLst>
              <a:ext uri="{FF2B5EF4-FFF2-40B4-BE49-F238E27FC236}">
                <a16:creationId xmlns="" xmlns:a16="http://schemas.microsoft.com/office/drawing/2014/main" id="{954C9648-867F-4B63-950A-D3F4FA768EE1}"/>
              </a:ext>
            </a:extLst>
          </p:cNvPr>
          <p:cNvSpPr txBox="1"/>
          <p:nvPr/>
        </p:nvSpPr>
        <p:spPr>
          <a:xfrm>
            <a:off x="7230279" y="2926987"/>
            <a:ext cx="3826490" cy="523220"/>
          </a:xfrm>
          <a:prstGeom prst="rect">
            <a:avLst/>
          </a:prstGeom>
          <a:noFill/>
        </p:spPr>
        <p:txBody>
          <a:bodyPr wrap="square" rtlCol="0">
            <a:spAutoFit/>
          </a:bodyPr>
          <a:lstStyle/>
          <a:p>
            <a:r>
              <a:rPr lang="en-US" altLang="zh-CN" sz="2800" b="1" dirty="0">
                <a:latin typeface="思源黑体 CN Bold" panose="020B0800000000000000" pitchFamily="34" charset="-122"/>
                <a:ea typeface="思源黑体 CN Bold" panose="020B0800000000000000" pitchFamily="34" charset="-122"/>
              </a:rPr>
              <a:t>02.</a:t>
            </a:r>
            <a:r>
              <a:rPr lang="zh-CN" altLang="en-US" sz="2800" b="1" dirty="0">
                <a:latin typeface="思源黑体 CN Bold" panose="020B0800000000000000" pitchFamily="34" charset="-122"/>
                <a:ea typeface="思源黑体 CN Bold" panose="020B0800000000000000" pitchFamily="34" charset="-122"/>
              </a:rPr>
              <a:t>数据分析情况</a:t>
            </a:r>
          </a:p>
        </p:txBody>
      </p:sp>
      <p:sp>
        <p:nvSpPr>
          <p:cNvPr id="26" name="矩形 25">
            <a:extLst>
              <a:ext uri="{FF2B5EF4-FFF2-40B4-BE49-F238E27FC236}">
                <a16:creationId xmlns="" xmlns:a16="http://schemas.microsoft.com/office/drawing/2014/main" id="{875CE4C3-EF0C-4E40-BCD9-DDFBF89A0542}"/>
              </a:ext>
            </a:extLst>
          </p:cNvPr>
          <p:cNvSpPr/>
          <p:nvPr/>
        </p:nvSpPr>
        <p:spPr>
          <a:xfrm>
            <a:off x="7334203" y="3483735"/>
            <a:ext cx="2240998" cy="338554"/>
          </a:xfrm>
          <a:prstGeom prst="rect">
            <a:avLst/>
          </a:prstGeom>
        </p:spPr>
        <p:txBody>
          <a:bodyPr wrap="none">
            <a:spAutoFit/>
          </a:bodyPr>
          <a:lstStyle/>
          <a:p>
            <a:r>
              <a:rPr lang="en-US" altLang="zh-CN" sz="1600" dirty="0">
                <a:latin typeface="思源黑体 CN Light" panose="020B0300000000000000" pitchFamily="34" charset="-122"/>
                <a:ea typeface="思源黑体 CN Light" panose="020B0300000000000000" pitchFamily="34" charset="-122"/>
              </a:rPr>
              <a:t>Presentation template</a:t>
            </a:r>
            <a:endParaRPr lang="zh-CN" altLang="en-US" sz="1600" dirty="0">
              <a:latin typeface="思源黑体 CN Light" panose="020B0300000000000000" pitchFamily="34" charset="-122"/>
              <a:ea typeface="思源黑体 CN Light" panose="020B0300000000000000" pitchFamily="34" charset="-122"/>
            </a:endParaRPr>
          </a:p>
        </p:txBody>
      </p:sp>
      <p:sp>
        <p:nvSpPr>
          <p:cNvPr id="27" name="Shape 1242">
            <a:extLst>
              <a:ext uri="{FF2B5EF4-FFF2-40B4-BE49-F238E27FC236}">
                <a16:creationId xmlns="" xmlns:a16="http://schemas.microsoft.com/office/drawing/2014/main" id="{698E8508-D957-4F9D-87E5-133FA65D3E55}"/>
              </a:ext>
            </a:extLst>
          </p:cNvPr>
          <p:cNvSpPr/>
          <p:nvPr/>
        </p:nvSpPr>
        <p:spPr>
          <a:xfrm>
            <a:off x="6266009" y="4058365"/>
            <a:ext cx="818103" cy="818102"/>
          </a:xfrm>
          <a:prstGeom prst="ellipse">
            <a:avLst/>
          </a:prstGeom>
          <a:solidFill>
            <a:schemeClr val="bg1">
              <a:lumMod val="50000"/>
            </a:schemeClr>
          </a:solidFill>
          <a:ln w="12700">
            <a:miter lim="400000"/>
          </a:ln>
        </p:spPr>
        <p:txBody>
          <a:bodyPr lIns="35719" tIns="35719" rIns="35719" bIns="35719" anchor="ctr"/>
          <a:lstStyle/>
          <a:p>
            <a:pPr algn="ctr" defTabSz="410766" hangingPunct="0">
              <a:defRPr sz="3200">
                <a:solidFill>
                  <a:srgbClr val="FFFFFF"/>
                </a:solidFill>
              </a:defRPr>
            </a:pPr>
            <a:endParaRPr sz="1400" kern="0" dirty="0">
              <a:latin typeface="仓耳玄三M W05" panose="02020400000000000000" pitchFamily="18" charset="-122"/>
              <a:sym typeface="Helvetica Light"/>
            </a:endParaRPr>
          </a:p>
        </p:txBody>
      </p:sp>
      <p:sp>
        <p:nvSpPr>
          <p:cNvPr id="28" name="Shape 1246">
            <a:extLst>
              <a:ext uri="{FF2B5EF4-FFF2-40B4-BE49-F238E27FC236}">
                <a16:creationId xmlns="" xmlns:a16="http://schemas.microsoft.com/office/drawing/2014/main" id="{58456AF4-019B-4935-B862-154490EAAE9E}"/>
              </a:ext>
            </a:extLst>
          </p:cNvPr>
          <p:cNvSpPr/>
          <p:nvPr/>
        </p:nvSpPr>
        <p:spPr>
          <a:xfrm>
            <a:off x="6518587" y="4371641"/>
            <a:ext cx="333292" cy="243472"/>
          </a:xfrm>
          <a:custGeom>
            <a:avLst/>
            <a:gdLst/>
            <a:ahLst/>
            <a:cxnLst>
              <a:cxn ang="0">
                <a:pos x="wd2" y="hd2"/>
              </a:cxn>
              <a:cxn ang="5400000">
                <a:pos x="wd2" y="hd2"/>
              </a:cxn>
              <a:cxn ang="10800000">
                <a:pos x="wd2" y="hd2"/>
              </a:cxn>
              <a:cxn ang="16200000">
                <a:pos x="wd2" y="hd2"/>
              </a:cxn>
            </a:cxnLst>
            <a:rect l="0" t="0" r="r" b="b"/>
            <a:pathLst>
              <a:path w="21600" h="21600" extrusionOk="0">
                <a:moveTo>
                  <a:pt x="21073" y="6327"/>
                </a:moveTo>
                <a:cubicBezTo>
                  <a:pt x="11274" y="0"/>
                  <a:pt x="11274" y="0"/>
                  <a:pt x="11274" y="0"/>
                </a:cubicBezTo>
                <a:cubicBezTo>
                  <a:pt x="10905" y="0"/>
                  <a:pt x="10747" y="0"/>
                  <a:pt x="10379" y="0"/>
                </a:cubicBezTo>
                <a:cubicBezTo>
                  <a:pt x="527" y="6327"/>
                  <a:pt x="527" y="6327"/>
                  <a:pt x="527" y="6327"/>
                </a:cubicBezTo>
                <a:cubicBezTo>
                  <a:pt x="369" y="6545"/>
                  <a:pt x="0" y="6764"/>
                  <a:pt x="0" y="7273"/>
                </a:cubicBezTo>
                <a:cubicBezTo>
                  <a:pt x="0" y="7782"/>
                  <a:pt x="369" y="8218"/>
                  <a:pt x="527" y="8509"/>
                </a:cubicBezTo>
                <a:cubicBezTo>
                  <a:pt x="1422" y="9236"/>
                  <a:pt x="1422" y="9236"/>
                  <a:pt x="1422" y="9236"/>
                </a:cubicBezTo>
                <a:cubicBezTo>
                  <a:pt x="1422" y="13600"/>
                  <a:pt x="1422" y="13600"/>
                  <a:pt x="1422" y="13600"/>
                </a:cubicBezTo>
                <a:cubicBezTo>
                  <a:pt x="1422" y="14036"/>
                  <a:pt x="1791" y="14545"/>
                  <a:pt x="2107" y="14545"/>
                </a:cubicBezTo>
                <a:cubicBezTo>
                  <a:pt x="2476" y="14545"/>
                  <a:pt x="2634" y="14036"/>
                  <a:pt x="2634" y="13600"/>
                </a:cubicBezTo>
                <a:cubicBezTo>
                  <a:pt x="2634" y="9964"/>
                  <a:pt x="2634" y="9964"/>
                  <a:pt x="2634" y="9964"/>
                </a:cubicBezTo>
                <a:cubicBezTo>
                  <a:pt x="4057" y="10909"/>
                  <a:pt x="4057" y="10909"/>
                  <a:pt x="4057" y="10909"/>
                </a:cubicBezTo>
                <a:cubicBezTo>
                  <a:pt x="4057" y="16509"/>
                  <a:pt x="4057" y="16509"/>
                  <a:pt x="4057" y="16509"/>
                </a:cubicBezTo>
                <a:cubicBezTo>
                  <a:pt x="4057" y="16727"/>
                  <a:pt x="4057" y="16945"/>
                  <a:pt x="4215" y="16945"/>
                </a:cubicBezTo>
                <a:cubicBezTo>
                  <a:pt x="4215" y="17236"/>
                  <a:pt x="6322" y="21600"/>
                  <a:pt x="10747" y="21600"/>
                </a:cubicBezTo>
                <a:cubicBezTo>
                  <a:pt x="15120" y="21600"/>
                  <a:pt x="17227" y="17236"/>
                  <a:pt x="17227" y="16945"/>
                </a:cubicBezTo>
                <a:cubicBezTo>
                  <a:pt x="17385" y="16945"/>
                  <a:pt x="17385" y="16727"/>
                  <a:pt x="17385" y="16509"/>
                </a:cubicBezTo>
                <a:cubicBezTo>
                  <a:pt x="17385" y="11127"/>
                  <a:pt x="17385" y="11127"/>
                  <a:pt x="17385" y="11127"/>
                </a:cubicBezTo>
                <a:cubicBezTo>
                  <a:pt x="21073" y="8509"/>
                  <a:pt x="21073" y="8509"/>
                  <a:pt x="21073" y="8509"/>
                </a:cubicBezTo>
                <a:cubicBezTo>
                  <a:pt x="21442" y="8218"/>
                  <a:pt x="21600" y="7782"/>
                  <a:pt x="21600" y="7273"/>
                </a:cubicBezTo>
                <a:cubicBezTo>
                  <a:pt x="21600" y="6764"/>
                  <a:pt x="21442" y="6545"/>
                  <a:pt x="21073" y="6327"/>
                </a:cubicBezTo>
                <a:close/>
                <a:moveTo>
                  <a:pt x="15805" y="16000"/>
                </a:moveTo>
                <a:cubicBezTo>
                  <a:pt x="15278" y="16945"/>
                  <a:pt x="13698" y="19418"/>
                  <a:pt x="10747" y="19418"/>
                </a:cubicBezTo>
                <a:cubicBezTo>
                  <a:pt x="7744" y="19418"/>
                  <a:pt x="6164" y="16945"/>
                  <a:pt x="5637" y="16000"/>
                </a:cubicBezTo>
                <a:cubicBezTo>
                  <a:pt x="5637" y="12145"/>
                  <a:pt x="5637" y="12145"/>
                  <a:pt x="5637" y="12145"/>
                </a:cubicBezTo>
                <a:cubicBezTo>
                  <a:pt x="10379" y="15491"/>
                  <a:pt x="10379" y="15491"/>
                  <a:pt x="10379" y="15491"/>
                </a:cubicBezTo>
                <a:cubicBezTo>
                  <a:pt x="10537" y="15491"/>
                  <a:pt x="10747" y="15491"/>
                  <a:pt x="10905" y="15491"/>
                </a:cubicBezTo>
                <a:cubicBezTo>
                  <a:pt x="11063" y="15491"/>
                  <a:pt x="11063" y="15491"/>
                  <a:pt x="11274" y="15491"/>
                </a:cubicBezTo>
                <a:cubicBezTo>
                  <a:pt x="15805" y="12364"/>
                  <a:pt x="15805" y="12364"/>
                  <a:pt x="15805" y="12364"/>
                </a:cubicBezTo>
                <a:lnTo>
                  <a:pt x="15805" y="16000"/>
                </a:lnTo>
                <a:close/>
                <a:moveTo>
                  <a:pt x="10905" y="12873"/>
                </a:moveTo>
                <a:cubicBezTo>
                  <a:pt x="3161" y="7491"/>
                  <a:pt x="3161" y="7491"/>
                  <a:pt x="3161" y="7491"/>
                </a:cubicBezTo>
                <a:cubicBezTo>
                  <a:pt x="10905" y="2691"/>
                  <a:pt x="10905" y="2691"/>
                  <a:pt x="10905" y="2691"/>
                </a:cubicBezTo>
                <a:cubicBezTo>
                  <a:pt x="18439" y="7491"/>
                  <a:pt x="18439" y="7491"/>
                  <a:pt x="18439" y="7491"/>
                </a:cubicBezTo>
                <a:lnTo>
                  <a:pt x="10905" y="12873"/>
                </a:lnTo>
                <a:close/>
                <a:moveTo>
                  <a:pt x="2634" y="15491"/>
                </a:moveTo>
                <a:cubicBezTo>
                  <a:pt x="2845" y="15782"/>
                  <a:pt x="3003" y="16000"/>
                  <a:pt x="3003" y="16509"/>
                </a:cubicBezTo>
                <a:cubicBezTo>
                  <a:pt x="3003" y="16727"/>
                  <a:pt x="2845" y="17236"/>
                  <a:pt x="2634" y="17455"/>
                </a:cubicBezTo>
                <a:cubicBezTo>
                  <a:pt x="2476" y="17455"/>
                  <a:pt x="2318" y="17673"/>
                  <a:pt x="1949" y="17673"/>
                </a:cubicBezTo>
                <a:cubicBezTo>
                  <a:pt x="1791" y="17673"/>
                  <a:pt x="1422" y="17455"/>
                  <a:pt x="1264" y="17455"/>
                </a:cubicBezTo>
                <a:cubicBezTo>
                  <a:pt x="1054" y="17236"/>
                  <a:pt x="1054" y="16727"/>
                  <a:pt x="1054" y="16509"/>
                </a:cubicBezTo>
                <a:cubicBezTo>
                  <a:pt x="1054" y="16000"/>
                  <a:pt x="1054" y="15782"/>
                  <a:pt x="1264" y="15491"/>
                </a:cubicBezTo>
                <a:cubicBezTo>
                  <a:pt x="1422" y="15273"/>
                  <a:pt x="1791" y="15055"/>
                  <a:pt x="1949" y="15055"/>
                </a:cubicBezTo>
                <a:cubicBezTo>
                  <a:pt x="2318" y="15055"/>
                  <a:pt x="2476" y="15273"/>
                  <a:pt x="2634" y="15491"/>
                </a:cubicBezTo>
                <a:close/>
              </a:path>
            </a:pathLst>
          </a:custGeom>
          <a:solidFill>
            <a:srgbClr val="FFFFFF"/>
          </a:solidFill>
          <a:ln w="12700">
            <a:miter lim="400000"/>
          </a:ln>
        </p:spPr>
        <p:txBody>
          <a:bodyPr lIns="22860" rIns="22860" anchor="ctr"/>
          <a:lstStyle/>
          <a:p>
            <a:pPr defTabSz="228600" hangingPunct="0">
              <a:lnSpc>
                <a:spcPct val="93000"/>
              </a:lnSpc>
              <a:defRPr sz="1800">
                <a:latin typeface="Helvetica"/>
                <a:ea typeface="Helvetica"/>
                <a:cs typeface="Helvetica"/>
                <a:sym typeface="Helvetica"/>
              </a:defRPr>
            </a:pPr>
            <a:endParaRPr sz="800" kern="0" dirty="0">
              <a:latin typeface="仓耳玄三M W05" panose="02020400000000000000" pitchFamily="18" charset="-122"/>
              <a:ea typeface="仓耳玄三M W05" panose="02020400000000000000" pitchFamily="18" charset="-122"/>
              <a:cs typeface="Helvetica"/>
              <a:sym typeface="Helvetica"/>
            </a:endParaRPr>
          </a:p>
        </p:txBody>
      </p:sp>
      <p:sp>
        <p:nvSpPr>
          <p:cNvPr id="29" name="文本框 28">
            <a:extLst>
              <a:ext uri="{FF2B5EF4-FFF2-40B4-BE49-F238E27FC236}">
                <a16:creationId xmlns="" xmlns:a16="http://schemas.microsoft.com/office/drawing/2014/main" id="{B7293E20-1B3D-40B7-908F-EF3396EC547E}"/>
              </a:ext>
            </a:extLst>
          </p:cNvPr>
          <p:cNvSpPr txBox="1"/>
          <p:nvPr/>
        </p:nvSpPr>
        <p:spPr>
          <a:xfrm>
            <a:off x="7266116" y="4058365"/>
            <a:ext cx="3826490" cy="523220"/>
          </a:xfrm>
          <a:prstGeom prst="rect">
            <a:avLst/>
          </a:prstGeom>
          <a:noFill/>
        </p:spPr>
        <p:txBody>
          <a:bodyPr wrap="square" rtlCol="0">
            <a:spAutoFit/>
          </a:bodyPr>
          <a:lstStyle/>
          <a:p>
            <a:r>
              <a:rPr lang="en-US" altLang="zh-CN" sz="2800" b="1" dirty="0">
                <a:latin typeface="思源黑体 CN Bold" panose="020B0800000000000000" pitchFamily="34" charset="-122"/>
                <a:ea typeface="思源黑体 CN Bold" panose="020B0800000000000000" pitchFamily="34" charset="-122"/>
              </a:rPr>
              <a:t>03.</a:t>
            </a:r>
            <a:r>
              <a:rPr lang="zh-CN" altLang="en-US" sz="2800" b="1" dirty="0">
                <a:latin typeface="思源黑体 CN Bold" panose="020B0800000000000000" pitchFamily="34" charset="-122"/>
                <a:ea typeface="思源黑体 CN Bold" panose="020B0800000000000000" pitchFamily="34" charset="-122"/>
              </a:rPr>
              <a:t>下半年工作计划</a:t>
            </a:r>
          </a:p>
        </p:txBody>
      </p:sp>
      <p:sp>
        <p:nvSpPr>
          <p:cNvPr id="30" name="矩形 29">
            <a:extLst>
              <a:ext uri="{FF2B5EF4-FFF2-40B4-BE49-F238E27FC236}">
                <a16:creationId xmlns="" xmlns:a16="http://schemas.microsoft.com/office/drawing/2014/main" id="{4B5C3796-9798-4E3B-BE7E-5FBB2B6CFFAA}"/>
              </a:ext>
            </a:extLst>
          </p:cNvPr>
          <p:cNvSpPr/>
          <p:nvPr/>
        </p:nvSpPr>
        <p:spPr>
          <a:xfrm>
            <a:off x="7370040" y="4615113"/>
            <a:ext cx="2240998" cy="338554"/>
          </a:xfrm>
          <a:prstGeom prst="rect">
            <a:avLst/>
          </a:prstGeom>
        </p:spPr>
        <p:txBody>
          <a:bodyPr wrap="none">
            <a:spAutoFit/>
          </a:bodyPr>
          <a:lstStyle/>
          <a:p>
            <a:r>
              <a:rPr lang="en-US" altLang="zh-CN" sz="1600" dirty="0">
                <a:latin typeface="思源黑体 CN Light" panose="020B0300000000000000" pitchFamily="34" charset="-122"/>
                <a:ea typeface="思源黑体 CN Light" panose="020B0300000000000000" pitchFamily="34" charset="-122"/>
              </a:rPr>
              <a:t>Presentation template</a:t>
            </a:r>
            <a:endParaRPr lang="zh-CN" altLang="en-US" sz="1600" dirty="0">
              <a:latin typeface="思源黑体 CN Light" panose="020B0300000000000000" pitchFamily="34" charset="-122"/>
              <a:ea typeface="思源黑体 CN Light" panose="020B0300000000000000" pitchFamily="34" charset="-122"/>
            </a:endParaRPr>
          </a:p>
        </p:txBody>
      </p:sp>
      <p:sp>
        <p:nvSpPr>
          <p:cNvPr id="31" name="Shape 1242">
            <a:extLst>
              <a:ext uri="{FF2B5EF4-FFF2-40B4-BE49-F238E27FC236}">
                <a16:creationId xmlns="" xmlns:a16="http://schemas.microsoft.com/office/drawing/2014/main" id="{1BDFF912-C09E-43C9-8708-4FC239A0517F}"/>
              </a:ext>
            </a:extLst>
          </p:cNvPr>
          <p:cNvSpPr/>
          <p:nvPr/>
        </p:nvSpPr>
        <p:spPr>
          <a:xfrm>
            <a:off x="6276181" y="5255059"/>
            <a:ext cx="818103" cy="818102"/>
          </a:xfrm>
          <a:prstGeom prst="ellipse">
            <a:avLst/>
          </a:prstGeom>
          <a:solidFill>
            <a:schemeClr val="bg1">
              <a:lumMod val="50000"/>
            </a:schemeClr>
          </a:solidFill>
          <a:ln w="12700">
            <a:miter lim="400000"/>
          </a:ln>
        </p:spPr>
        <p:txBody>
          <a:bodyPr lIns="35719" tIns="35719" rIns="35719" bIns="35719" anchor="ctr"/>
          <a:lstStyle/>
          <a:p>
            <a:pPr algn="ctr" defTabSz="410766" hangingPunct="0">
              <a:defRPr sz="3200">
                <a:solidFill>
                  <a:srgbClr val="FFFFFF"/>
                </a:solidFill>
              </a:defRPr>
            </a:pPr>
            <a:endParaRPr sz="1400" kern="0" dirty="0">
              <a:latin typeface="仓耳玄三M W05" panose="02020400000000000000" pitchFamily="18" charset="-122"/>
              <a:sym typeface="Helvetica Light"/>
            </a:endParaRPr>
          </a:p>
        </p:txBody>
      </p:sp>
      <p:sp>
        <p:nvSpPr>
          <p:cNvPr id="32" name="Shape 1246">
            <a:extLst>
              <a:ext uri="{FF2B5EF4-FFF2-40B4-BE49-F238E27FC236}">
                <a16:creationId xmlns="" xmlns:a16="http://schemas.microsoft.com/office/drawing/2014/main" id="{4F42ED67-BB00-4189-A46B-B58DDCBA976A}"/>
              </a:ext>
            </a:extLst>
          </p:cNvPr>
          <p:cNvSpPr/>
          <p:nvPr/>
        </p:nvSpPr>
        <p:spPr>
          <a:xfrm>
            <a:off x="6528759" y="5568335"/>
            <a:ext cx="333292" cy="243472"/>
          </a:xfrm>
          <a:custGeom>
            <a:avLst/>
            <a:gdLst/>
            <a:ahLst/>
            <a:cxnLst>
              <a:cxn ang="0">
                <a:pos x="wd2" y="hd2"/>
              </a:cxn>
              <a:cxn ang="5400000">
                <a:pos x="wd2" y="hd2"/>
              </a:cxn>
              <a:cxn ang="10800000">
                <a:pos x="wd2" y="hd2"/>
              </a:cxn>
              <a:cxn ang="16200000">
                <a:pos x="wd2" y="hd2"/>
              </a:cxn>
            </a:cxnLst>
            <a:rect l="0" t="0" r="r" b="b"/>
            <a:pathLst>
              <a:path w="21600" h="21600" extrusionOk="0">
                <a:moveTo>
                  <a:pt x="21073" y="6327"/>
                </a:moveTo>
                <a:cubicBezTo>
                  <a:pt x="11274" y="0"/>
                  <a:pt x="11274" y="0"/>
                  <a:pt x="11274" y="0"/>
                </a:cubicBezTo>
                <a:cubicBezTo>
                  <a:pt x="10905" y="0"/>
                  <a:pt x="10747" y="0"/>
                  <a:pt x="10379" y="0"/>
                </a:cubicBezTo>
                <a:cubicBezTo>
                  <a:pt x="527" y="6327"/>
                  <a:pt x="527" y="6327"/>
                  <a:pt x="527" y="6327"/>
                </a:cubicBezTo>
                <a:cubicBezTo>
                  <a:pt x="369" y="6545"/>
                  <a:pt x="0" y="6764"/>
                  <a:pt x="0" y="7273"/>
                </a:cubicBezTo>
                <a:cubicBezTo>
                  <a:pt x="0" y="7782"/>
                  <a:pt x="369" y="8218"/>
                  <a:pt x="527" y="8509"/>
                </a:cubicBezTo>
                <a:cubicBezTo>
                  <a:pt x="1422" y="9236"/>
                  <a:pt x="1422" y="9236"/>
                  <a:pt x="1422" y="9236"/>
                </a:cubicBezTo>
                <a:cubicBezTo>
                  <a:pt x="1422" y="13600"/>
                  <a:pt x="1422" y="13600"/>
                  <a:pt x="1422" y="13600"/>
                </a:cubicBezTo>
                <a:cubicBezTo>
                  <a:pt x="1422" y="14036"/>
                  <a:pt x="1791" y="14545"/>
                  <a:pt x="2107" y="14545"/>
                </a:cubicBezTo>
                <a:cubicBezTo>
                  <a:pt x="2476" y="14545"/>
                  <a:pt x="2634" y="14036"/>
                  <a:pt x="2634" y="13600"/>
                </a:cubicBezTo>
                <a:cubicBezTo>
                  <a:pt x="2634" y="9964"/>
                  <a:pt x="2634" y="9964"/>
                  <a:pt x="2634" y="9964"/>
                </a:cubicBezTo>
                <a:cubicBezTo>
                  <a:pt x="4057" y="10909"/>
                  <a:pt x="4057" y="10909"/>
                  <a:pt x="4057" y="10909"/>
                </a:cubicBezTo>
                <a:cubicBezTo>
                  <a:pt x="4057" y="16509"/>
                  <a:pt x="4057" y="16509"/>
                  <a:pt x="4057" y="16509"/>
                </a:cubicBezTo>
                <a:cubicBezTo>
                  <a:pt x="4057" y="16727"/>
                  <a:pt x="4057" y="16945"/>
                  <a:pt x="4215" y="16945"/>
                </a:cubicBezTo>
                <a:cubicBezTo>
                  <a:pt x="4215" y="17236"/>
                  <a:pt x="6322" y="21600"/>
                  <a:pt x="10747" y="21600"/>
                </a:cubicBezTo>
                <a:cubicBezTo>
                  <a:pt x="15120" y="21600"/>
                  <a:pt x="17227" y="17236"/>
                  <a:pt x="17227" y="16945"/>
                </a:cubicBezTo>
                <a:cubicBezTo>
                  <a:pt x="17385" y="16945"/>
                  <a:pt x="17385" y="16727"/>
                  <a:pt x="17385" y="16509"/>
                </a:cubicBezTo>
                <a:cubicBezTo>
                  <a:pt x="17385" y="11127"/>
                  <a:pt x="17385" y="11127"/>
                  <a:pt x="17385" y="11127"/>
                </a:cubicBezTo>
                <a:cubicBezTo>
                  <a:pt x="21073" y="8509"/>
                  <a:pt x="21073" y="8509"/>
                  <a:pt x="21073" y="8509"/>
                </a:cubicBezTo>
                <a:cubicBezTo>
                  <a:pt x="21442" y="8218"/>
                  <a:pt x="21600" y="7782"/>
                  <a:pt x="21600" y="7273"/>
                </a:cubicBezTo>
                <a:cubicBezTo>
                  <a:pt x="21600" y="6764"/>
                  <a:pt x="21442" y="6545"/>
                  <a:pt x="21073" y="6327"/>
                </a:cubicBezTo>
                <a:close/>
                <a:moveTo>
                  <a:pt x="15805" y="16000"/>
                </a:moveTo>
                <a:cubicBezTo>
                  <a:pt x="15278" y="16945"/>
                  <a:pt x="13698" y="19418"/>
                  <a:pt x="10747" y="19418"/>
                </a:cubicBezTo>
                <a:cubicBezTo>
                  <a:pt x="7744" y="19418"/>
                  <a:pt x="6164" y="16945"/>
                  <a:pt x="5637" y="16000"/>
                </a:cubicBezTo>
                <a:cubicBezTo>
                  <a:pt x="5637" y="12145"/>
                  <a:pt x="5637" y="12145"/>
                  <a:pt x="5637" y="12145"/>
                </a:cubicBezTo>
                <a:cubicBezTo>
                  <a:pt x="10379" y="15491"/>
                  <a:pt x="10379" y="15491"/>
                  <a:pt x="10379" y="15491"/>
                </a:cubicBezTo>
                <a:cubicBezTo>
                  <a:pt x="10537" y="15491"/>
                  <a:pt x="10747" y="15491"/>
                  <a:pt x="10905" y="15491"/>
                </a:cubicBezTo>
                <a:cubicBezTo>
                  <a:pt x="11063" y="15491"/>
                  <a:pt x="11063" y="15491"/>
                  <a:pt x="11274" y="15491"/>
                </a:cubicBezTo>
                <a:cubicBezTo>
                  <a:pt x="15805" y="12364"/>
                  <a:pt x="15805" y="12364"/>
                  <a:pt x="15805" y="12364"/>
                </a:cubicBezTo>
                <a:lnTo>
                  <a:pt x="15805" y="16000"/>
                </a:lnTo>
                <a:close/>
                <a:moveTo>
                  <a:pt x="10905" y="12873"/>
                </a:moveTo>
                <a:cubicBezTo>
                  <a:pt x="3161" y="7491"/>
                  <a:pt x="3161" y="7491"/>
                  <a:pt x="3161" y="7491"/>
                </a:cubicBezTo>
                <a:cubicBezTo>
                  <a:pt x="10905" y="2691"/>
                  <a:pt x="10905" y="2691"/>
                  <a:pt x="10905" y="2691"/>
                </a:cubicBezTo>
                <a:cubicBezTo>
                  <a:pt x="18439" y="7491"/>
                  <a:pt x="18439" y="7491"/>
                  <a:pt x="18439" y="7491"/>
                </a:cubicBezTo>
                <a:lnTo>
                  <a:pt x="10905" y="12873"/>
                </a:lnTo>
                <a:close/>
                <a:moveTo>
                  <a:pt x="2634" y="15491"/>
                </a:moveTo>
                <a:cubicBezTo>
                  <a:pt x="2845" y="15782"/>
                  <a:pt x="3003" y="16000"/>
                  <a:pt x="3003" y="16509"/>
                </a:cubicBezTo>
                <a:cubicBezTo>
                  <a:pt x="3003" y="16727"/>
                  <a:pt x="2845" y="17236"/>
                  <a:pt x="2634" y="17455"/>
                </a:cubicBezTo>
                <a:cubicBezTo>
                  <a:pt x="2476" y="17455"/>
                  <a:pt x="2318" y="17673"/>
                  <a:pt x="1949" y="17673"/>
                </a:cubicBezTo>
                <a:cubicBezTo>
                  <a:pt x="1791" y="17673"/>
                  <a:pt x="1422" y="17455"/>
                  <a:pt x="1264" y="17455"/>
                </a:cubicBezTo>
                <a:cubicBezTo>
                  <a:pt x="1054" y="17236"/>
                  <a:pt x="1054" y="16727"/>
                  <a:pt x="1054" y="16509"/>
                </a:cubicBezTo>
                <a:cubicBezTo>
                  <a:pt x="1054" y="16000"/>
                  <a:pt x="1054" y="15782"/>
                  <a:pt x="1264" y="15491"/>
                </a:cubicBezTo>
                <a:cubicBezTo>
                  <a:pt x="1422" y="15273"/>
                  <a:pt x="1791" y="15055"/>
                  <a:pt x="1949" y="15055"/>
                </a:cubicBezTo>
                <a:cubicBezTo>
                  <a:pt x="2318" y="15055"/>
                  <a:pt x="2476" y="15273"/>
                  <a:pt x="2634" y="15491"/>
                </a:cubicBezTo>
                <a:close/>
              </a:path>
            </a:pathLst>
          </a:custGeom>
          <a:solidFill>
            <a:srgbClr val="FFFFFF"/>
          </a:solidFill>
          <a:ln w="12700">
            <a:miter lim="400000"/>
          </a:ln>
        </p:spPr>
        <p:txBody>
          <a:bodyPr lIns="22860" rIns="22860" anchor="ctr"/>
          <a:lstStyle/>
          <a:p>
            <a:pPr defTabSz="228600" hangingPunct="0">
              <a:lnSpc>
                <a:spcPct val="93000"/>
              </a:lnSpc>
              <a:defRPr sz="1800">
                <a:latin typeface="Helvetica"/>
                <a:ea typeface="Helvetica"/>
                <a:cs typeface="Helvetica"/>
                <a:sym typeface="Helvetica"/>
              </a:defRPr>
            </a:pPr>
            <a:endParaRPr sz="800" kern="0" dirty="0">
              <a:latin typeface="仓耳玄三M W05" panose="02020400000000000000" pitchFamily="18" charset="-122"/>
              <a:ea typeface="仓耳玄三M W05" panose="02020400000000000000" pitchFamily="18" charset="-122"/>
              <a:cs typeface="Helvetica"/>
              <a:sym typeface="Helvetica"/>
            </a:endParaRPr>
          </a:p>
        </p:txBody>
      </p:sp>
      <p:sp>
        <p:nvSpPr>
          <p:cNvPr id="33" name="文本框 32">
            <a:extLst>
              <a:ext uri="{FF2B5EF4-FFF2-40B4-BE49-F238E27FC236}">
                <a16:creationId xmlns="" xmlns:a16="http://schemas.microsoft.com/office/drawing/2014/main" id="{93C6D9E1-58B4-46D8-B2FD-9FA55BDED957}"/>
              </a:ext>
            </a:extLst>
          </p:cNvPr>
          <p:cNvSpPr txBox="1"/>
          <p:nvPr/>
        </p:nvSpPr>
        <p:spPr>
          <a:xfrm>
            <a:off x="7276288" y="5255059"/>
            <a:ext cx="3826490" cy="523220"/>
          </a:xfrm>
          <a:prstGeom prst="rect">
            <a:avLst/>
          </a:prstGeom>
          <a:noFill/>
        </p:spPr>
        <p:txBody>
          <a:bodyPr wrap="square" rtlCol="0">
            <a:spAutoFit/>
          </a:bodyPr>
          <a:lstStyle/>
          <a:p>
            <a:r>
              <a:rPr lang="en-US" altLang="zh-CN" sz="2800" b="1" dirty="0">
                <a:latin typeface="思源黑体 CN Bold" panose="020B0800000000000000" pitchFamily="34" charset="-122"/>
                <a:ea typeface="思源黑体 CN Bold" panose="020B0800000000000000" pitchFamily="34" charset="-122"/>
              </a:rPr>
              <a:t>04.</a:t>
            </a:r>
            <a:r>
              <a:rPr lang="zh-CN" altLang="en-US" sz="2800" b="1" dirty="0">
                <a:latin typeface="思源黑体 CN Bold" panose="020B0800000000000000" pitchFamily="34" charset="-122"/>
                <a:ea typeface="思源黑体 CN Bold" panose="020B0800000000000000" pitchFamily="34" charset="-122"/>
              </a:rPr>
              <a:t>总结与期望</a:t>
            </a:r>
          </a:p>
        </p:txBody>
      </p:sp>
      <p:sp>
        <p:nvSpPr>
          <p:cNvPr id="34" name="矩形 33">
            <a:extLst>
              <a:ext uri="{FF2B5EF4-FFF2-40B4-BE49-F238E27FC236}">
                <a16:creationId xmlns="" xmlns:a16="http://schemas.microsoft.com/office/drawing/2014/main" id="{4E8BB3D0-831E-462F-BFBE-C764AA85E477}"/>
              </a:ext>
            </a:extLst>
          </p:cNvPr>
          <p:cNvSpPr/>
          <p:nvPr/>
        </p:nvSpPr>
        <p:spPr>
          <a:xfrm>
            <a:off x="7380212" y="5811807"/>
            <a:ext cx="2240998" cy="338554"/>
          </a:xfrm>
          <a:prstGeom prst="rect">
            <a:avLst/>
          </a:prstGeom>
        </p:spPr>
        <p:txBody>
          <a:bodyPr wrap="none">
            <a:spAutoFit/>
          </a:bodyPr>
          <a:lstStyle/>
          <a:p>
            <a:r>
              <a:rPr lang="en-US" altLang="zh-CN" sz="1600" dirty="0">
                <a:latin typeface="思源黑体 CN Light" panose="020B0300000000000000" pitchFamily="34" charset="-122"/>
                <a:ea typeface="思源黑体 CN Light" panose="020B0300000000000000" pitchFamily="34" charset="-122"/>
              </a:rPr>
              <a:t>Presentation template</a:t>
            </a:r>
            <a:endParaRPr lang="zh-CN" altLang="en-US" sz="1600" dirty="0">
              <a:latin typeface="思源黑体 CN Light" panose="020B0300000000000000" pitchFamily="34" charset="-122"/>
              <a:ea typeface="思源黑体 CN Light" panose="020B0300000000000000" pitchFamily="34" charset="-122"/>
            </a:endParaRPr>
          </a:p>
        </p:txBody>
      </p:sp>
      <p:sp>
        <p:nvSpPr>
          <p:cNvPr id="35" name="矩形 34">
            <a:extLst>
              <a:ext uri="{FF2B5EF4-FFF2-40B4-BE49-F238E27FC236}">
                <a16:creationId xmlns="" xmlns:a16="http://schemas.microsoft.com/office/drawing/2014/main" id="{CC8B30CD-20CE-481E-BEC3-39C7BE19F7EE}"/>
              </a:ext>
            </a:extLst>
          </p:cNvPr>
          <p:cNvSpPr/>
          <p:nvPr/>
        </p:nvSpPr>
        <p:spPr>
          <a:xfrm>
            <a:off x="7334203" y="337564"/>
            <a:ext cx="2265364" cy="1107996"/>
          </a:xfrm>
          <a:prstGeom prst="rect">
            <a:avLst/>
          </a:prstGeom>
        </p:spPr>
        <p:txBody>
          <a:bodyPr wrap="none">
            <a:spAutoFit/>
          </a:bodyPr>
          <a:lstStyle/>
          <a:p>
            <a:r>
              <a:rPr lang="zh-CN" altLang="en-US" sz="6600" b="1" dirty="0">
                <a:latin typeface="思源黑体 CN Heavy" panose="020B0A00000000000000" pitchFamily="34" charset="-122"/>
                <a:ea typeface="思源黑体 CN Heavy" panose="020B0A00000000000000" pitchFamily="34" charset="-122"/>
              </a:rPr>
              <a:t>目  录</a:t>
            </a:r>
          </a:p>
        </p:txBody>
      </p:sp>
      <p:pic>
        <p:nvPicPr>
          <p:cNvPr id="3" name="图片 2">
            <a:extLst>
              <a:ext uri="{FF2B5EF4-FFF2-40B4-BE49-F238E27FC236}">
                <a16:creationId xmlns="" xmlns:a16="http://schemas.microsoft.com/office/drawing/2014/main" id="{F38736D6-AEB2-482F-99A9-F0D362F8673D}"/>
              </a:ext>
            </a:extLst>
          </p:cNvPr>
          <p:cNvPicPr>
            <a:picLocks noChangeAspect="1"/>
          </p:cNvPicPr>
          <p:nvPr/>
        </p:nvPicPr>
        <p:blipFill>
          <a:blip r:embed="rId3" cstate="print">
            <a:biLevel thresh="75000"/>
            <a:extLst>
              <a:ext uri="{28A0092B-C50C-407E-A947-70E740481C1C}">
                <a14:useLocalDpi xmlns:a14="http://schemas.microsoft.com/office/drawing/2010/main" val="0"/>
              </a:ext>
            </a:extLst>
          </a:blip>
          <a:stretch>
            <a:fillRect/>
          </a:stretch>
        </p:blipFill>
        <p:spPr>
          <a:xfrm>
            <a:off x="1332162" y="1729304"/>
            <a:ext cx="3765556" cy="3765556"/>
          </a:xfrm>
          <a:prstGeom prst="rect">
            <a:avLst/>
          </a:prstGeom>
        </p:spPr>
      </p:pic>
    </p:spTree>
    <p:extLst>
      <p:ext uri="{BB962C8B-B14F-4D97-AF65-F5344CB8AC3E}">
        <p14:creationId xmlns:p14="http://schemas.microsoft.com/office/powerpoint/2010/main" val="37856274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2000"/>
                            </p:stCondLst>
                            <p:childTnLst>
                              <p:par>
                                <p:cTn id="5" presetID="2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2500"/>
                            </p:stCondLst>
                            <p:childTnLst>
                              <p:par>
                                <p:cTn id="9" presetID="22" presetClass="entr" presetSubtype="4"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down)">
                                      <p:cBhvr>
                                        <p:cTn id="11" dur="500"/>
                                        <p:tgtEl>
                                          <p:spTgt spid="22"/>
                                        </p:tgtEl>
                                      </p:cBhvr>
                                    </p:animEffect>
                                  </p:childTnLst>
                                </p:cTn>
                              </p:par>
                            </p:childTnLst>
                          </p:cTn>
                        </p:par>
                        <p:par>
                          <p:cTn id="12" fill="hold">
                            <p:stCondLst>
                              <p:cond delay="4500"/>
                            </p:stCondLst>
                            <p:childTnLst>
                              <p:par>
                                <p:cTn id="13" presetID="22" presetClass="entr" presetSubtype="8" fill="hold" grpId="0"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wipe(left)">
                                      <p:cBhvr>
                                        <p:cTn id="15" dur="500"/>
                                        <p:tgtEl>
                                          <p:spTgt spid="25"/>
                                        </p:tgtEl>
                                      </p:cBhvr>
                                    </p:animEffect>
                                  </p:childTnLst>
                                </p:cTn>
                              </p:par>
                            </p:childTnLst>
                          </p:cTn>
                        </p:par>
                        <p:par>
                          <p:cTn id="16" fill="hold">
                            <p:stCondLst>
                              <p:cond delay="5000"/>
                            </p:stCondLst>
                            <p:childTnLst>
                              <p:par>
                                <p:cTn id="17" presetID="22" presetClass="entr" presetSubtype="4" fill="hold" grpId="0"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down)">
                                      <p:cBhvr>
                                        <p:cTn id="19" dur="500"/>
                                        <p:tgtEl>
                                          <p:spTgt spid="26"/>
                                        </p:tgtEl>
                                      </p:cBhvr>
                                    </p:animEffect>
                                  </p:childTnLst>
                                </p:cTn>
                              </p:par>
                            </p:childTnLst>
                          </p:cTn>
                        </p:par>
                        <p:par>
                          <p:cTn id="20" fill="hold">
                            <p:stCondLst>
                              <p:cond delay="6500"/>
                            </p:stCondLst>
                            <p:childTnLst>
                              <p:par>
                                <p:cTn id="21" presetID="22" presetClass="entr" presetSubtype="8" fill="hold" grpId="0"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wipe(left)">
                                      <p:cBhvr>
                                        <p:cTn id="23" dur="500"/>
                                        <p:tgtEl>
                                          <p:spTgt spid="29"/>
                                        </p:tgtEl>
                                      </p:cBhvr>
                                    </p:animEffect>
                                  </p:childTnLst>
                                </p:cTn>
                              </p:par>
                            </p:childTnLst>
                          </p:cTn>
                        </p:par>
                        <p:par>
                          <p:cTn id="24" fill="hold">
                            <p:stCondLst>
                              <p:cond delay="7000"/>
                            </p:stCondLst>
                            <p:childTnLst>
                              <p:par>
                                <p:cTn id="25" presetID="22" presetClass="entr" presetSubtype="4" fill="hold" grpId="0" nodeType="after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wipe(down)">
                                      <p:cBhvr>
                                        <p:cTn id="27" dur="500"/>
                                        <p:tgtEl>
                                          <p:spTgt spid="30"/>
                                        </p:tgtEl>
                                      </p:cBhvr>
                                    </p:animEffect>
                                  </p:childTnLst>
                                </p:cTn>
                              </p:par>
                            </p:childTnLst>
                          </p:cTn>
                        </p:par>
                        <p:par>
                          <p:cTn id="28" fill="hold">
                            <p:stCondLst>
                              <p:cond delay="7500"/>
                            </p:stCondLst>
                            <p:childTnLst>
                              <p:par>
                                <p:cTn id="29" presetID="22" presetClass="entr" presetSubtype="8" fill="hold" grpId="0" nodeType="after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left)">
                                      <p:cBhvr>
                                        <p:cTn id="31" dur="500"/>
                                        <p:tgtEl>
                                          <p:spTgt spid="33"/>
                                        </p:tgtEl>
                                      </p:cBhvr>
                                    </p:animEffect>
                                  </p:childTnLst>
                                </p:cTn>
                              </p:par>
                            </p:childTnLst>
                          </p:cTn>
                        </p:par>
                        <p:par>
                          <p:cTn id="32" fill="hold">
                            <p:stCondLst>
                              <p:cond delay="8000"/>
                            </p:stCondLst>
                            <p:childTnLst>
                              <p:par>
                                <p:cTn id="33" presetID="22" presetClass="entr" presetSubtype="4" fill="hold" grpId="0"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down)">
                                      <p:cBhvr>
                                        <p:cTn id="3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5" grpId="0"/>
      <p:bldP spid="26" grpId="0"/>
      <p:bldP spid="29" grpId="0"/>
      <p:bldP spid="30" grpId="0"/>
      <p:bldP spid="33" grpId="0"/>
      <p:bldP spid="3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a:extLst>
              <a:ext uri="{FF2B5EF4-FFF2-40B4-BE49-F238E27FC236}">
                <a16:creationId xmlns="" xmlns:a16="http://schemas.microsoft.com/office/drawing/2014/main" id="{85C27E2F-F46B-4D97-A44E-69C18FC16F88}"/>
              </a:ext>
            </a:extLst>
          </p:cNvPr>
          <p:cNvSpPr txBox="1"/>
          <p:nvPr/>
        </p:nvSpPr>
        <p:spPr>
          <a:xfrm>
            <a:off x="6057085" y="2076718"/>
            <a:ext cx="3654326" cy="769441"/>
          </a:xfrm>
          <a:prstGeom prst="rect">
            <a:avLst/>
          </a:prstGeom>
          <a:noFill/>
        </p:spPr>
        <p:txBody>
          <a:bodyPr wrap="square" rtlCol="0">
            <a:spAutoFit/>
          </a:bodyPr>
          <a:lstStyle/>
          <a:p>
            <a:r>
              <a:rPr lang="zh-CN" altLang="en-US" sz="4400" b="1" dirty="0">
                <a:latin typeface="思源黑体 CN Bold" panose="020B0800000000000000" pitchFamily="34" charset="-122"/>
                <a:ea typeface="思源黑体 CN Bold" panose="020B0800000000000000" pitchFamily="34" charset="-122"/>
              </a:rPr>
              <a:t>总结与期望</a:t>
            </a:r>
          </a:p>
        </p:txBody>
      </p:sp>
      <p:sp>
        <p:nvSpPr>
          <p:cNvPr id="8" name="等腰三角形 7">
            <a:extLst>
              <a:ext uri="{FF2B5EF4-FFF2-40B4-BE49-F238E27FC236}">
                <a16:creationId xmlns="" xmlns:a16="http://schemas.microsoft.com/office/drawing/2014/main" id="{E22B55FE-D17C-43B8-838F-217F24904938}"/>
              </a:ext>
            </a:extLst>
          </p:cNvPr>
          <p:cNvSpPr/>
          <p:nvPr/>
        </p:nvSpPr>
        <p:spPr>
          <a:xfrm rot="10800000">
            <a:off x="1878496" y="2060714"/>
            <a:ext cx="3401172" cy="293204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a:extLst>
              <a:ext uri="{FF2B5EF4-FFF2-40B4-BE49-F238E27FC236}">
                <a16:creationId xmlns="" xmlns:a16="http://schemas.microsoft.com/office/drawing/2014/main" id="{D6C6EB2A-B99B-46B8-9F3F-8AE2907554CC}"/>
              </a:ext>
            </a:extLst>
          </p:cNvPr>
          <p:cNvSpPr/>
          <p:nvPr/>
        </p:nvSpPr>
        <p:spPr>
          <a:xfrm>
            <a:off x="1878496" y="1401418"/>
            <a:ext cx="3401172" cy="2932044"/>
          </a:xfrm>
          <a:prstGeom prst="triangl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 name="直接连接符 9">
            <a:extLst>
              <a:ext uri="{FF2B5EF4-FFF2-40B4-BE49-F238E27FC236}">
                <a16:creationId xmlns="" xmlns:a16="http://schemas.microsoft.com/office/drawing/2014/main" id="{64E82956-B4EA-41E7-A53B-0412BBD8D269}"/>
              </a:ext>
            </a:extLst>
          </p:cNvPr>
          <p:cNvCxnSpPr/>
          <p:nvPr/>
        </p:nvCxnSpPr>
        <p:spPr>
          <a:xfrm>
            <a:off x="5526157" y="2981739"/>
            <a:ext cx="4075043" cy="0"/>
          </a:xfrm>
          <a:prstGeom prst="line">
            <a:avLst/>
          </a:prstGeom>
          <a:ln w="19050">
            <a:solidFill>
              <a:schemeClr val="bg1"/>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11" name="文本框 10">
            <a:extLst>
              <a:ext uri="{FF2B5EF4-FFF2-40B4-BE49-F238E27FC236}">
                <a16:creationId xmlns="" xmlns:a16="http://schemas.microsoft.com/office/drawing/2014/main" id="{9C1ED69D-C367-40E6-80DB-2366F792AA19}"/>
              </a:ext>
            </a:extLst>
          </p:cNvPr>
          <p:cNvSpPr txBox="1"/>
          <p:nvPr/>
        </p:nvSpPr>
        <p:spPr>
          <a:xfrm>
            <a:off x="2731315" y="2356506"/>
            <a:ext cx="1675055" cy="1569660"/>
          </a:xfrm>
          <a:prstGeom prst="rect">
            <a:avLst/>
          </a:prstGeom>
          <a:noFill/>
        </p:spPr>
        <p:txBody>
          <a:bodyPr wrap="square" rtlCol="0">
            <a:spAutoFit/>
          </a:bodyPr>
          <a:lstStyle/>
          <a:p>
            <a:r>
              <a:rPr lang="en-US" altLang="zh-CN" sz="9600" b="1" dirty="0">
                <a:latin typeface="思源黑体 CN Heavy" panose="020B0A00000000000000" pitchFamily="34" charset="-122"/>
                <a:ea typeface="思源黑体 CN Heavy" panose="020B0A00000000000000" pitchFamily="34" charset="-122"/>
              </a:rPr>
              <a:t>04</a:t>
            </a:r>
            <a:endParaRPr lang="zh-CN" altLang="en-US" sz="9600" b="1" dirty="0">
              <a:latin typeface="思源黑体 CN Heavy" panose="020B0A00000000000000" pitchFamily="34" charset="-122"/>
              <a:ea typeface="思源黑体 CN Heavy" panose="020B0A00000000000000" pitchFamily="34" charset="-122"/>
            </a:endParaRPr>
          </a:p>
        </p:txBody>
      </p:sp>
      <p:sp>
        <p:nvSpPr>
          <p:cNvPr id="12" name="矩形 11">
            <a:extLst>
              <a:ext uri="{FF2B5EF4-FFF2-40B4-BE49-F238E27FC236}">
                <a16:creationId xmlns="" xmlns:a16="http://schemas.microsoft.com/office/drawing/2014/main" id="{6DD3EC6B-D6E3-4970-B419-2CA4F2A6730F}"/>
              </a:ext>
            </a:extLst>
          </p:cNvPr>
          <p:cNvSpPr/>
          <p:nvPr/>
        </p:nvSpPr>
        <p:spPr>
          <a:xfrm>
            <a:off x="5486420" y="3101314"/>
            <a:ext cx="3733800" cy="655372"/>
          </a:xfrm>
          <a:prstGeom prst="rect">
            <a:avLst/>
          </a:prstGeom>
          <a:effectLst>
            <a:outerShdw blurRad="50800" dist="50800" dir="5400000" sx="1000" sy="1000" algn="ctr" rotWithShape="0">
              <a:srgbClr val="000000"/>
            </a:outerShdw>
          </a:effectLst>
        </p:spPr>
        <p:txBody>
          <a:bodyPr vert="horz"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250000"/>
              </a:lnSpc>
            </a:pPr>
            <a:r>
              <a:rPr lang="en-US" altLang="zh-CN" sz="800" b="0" i="0" dirty="0">
                <a:solidFill>
                  <a:schemeClr val="tx1">
                    <a:lumMod val="75000"/>
                    <a:lumOff val="25000"/>
                  </a:schemeClr>
                </a:solidFill>
                <a:effectLst/>
                <a:latin typeface="思源黑体 CN Light" panose="020B0300000000000000" pitchFamily="34" charset="-122"/>
                <a:ea typeface="思源黑体 CN Light" panose="020B0300000000000000" pitchFamily="34" charset="-122"/>
              </a:rPr>
              <a:t>There's no explanation for a tough life. There's no explanation for a tough life. There's no explanation for a tough life. </a:t>
            </a:r>
            <a:endParaRPr lang="en-US" altLang="zh-CN" sz="800" b="0" i="0" dirty="0">
              <a:solidFill>
                <a:schemeClr val="tx1">
                  <a:lumMod val="75000"/>
                  <a:lumOff val="25000"/>
                </a:schemeClr>
              </a:solidFill>
              <a:effectLst/>
              <a:latin typeface="思源黑体 CN Light" panose="020B0300000000000000" pitchFamily="34" charset="-122"/>
              <a:ea typeface="思源黑体 CN Light" panose="020B0300000000000000" pitchFamily="34" charset="-122"/>
              <a:sym typeface="+mn-ea"/>
            </a:endParaRPr>
          </a:p>
        </p:txBody>
      </p:sp>
      <p:sp>
        <p:nvSpPr>
          <p:cNvPr id="13" name="矩形 12">
            <a:extLst>
              <a:ext uri="{FF2B5EF4-FFF2-40B4-BE49-F238E27FC236}">
                <a16:creationId xmlns="" xmlns:a16="http://schemas.microsoft.com/office/drawing/2014/main" id="{8E1CF82A-3AD3-49D3-AECA-51858293B68A}"/>
              </a:ext>
            </a:extLst>
          </p:cNvPr>
          <p:cNvSpPr/>
          <p:nvPr/>
        </p:nvSpPr>
        <p:spPr>
          <a:xfrm>
            <a:off x="0" y="5232400"/>
            <a:ext cx="12192000" cy="16256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val="17681536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1000"/>
                                        <p:tgtEl>
                                          <p:spTgt spid="11"/>
                                        </p:tgtEl>
                                      </p:cBhvr>
                                    </p:animEffect>
                                    <p:anim calcmode="lin" valueType="num">
                                      <p:cBhvr>
                                        <p:cTn id="12" dur="1000" fill="hold"/>
                                        <p:tgtEl>
                                          <p:spTgt spid="11"/>
                                        </p:tgtEl>
                                        <p:attrNameLst>
                                          <p:attrName>ppt_x</p:attrName>
                                        </p:attrNameLst>
                                      </p:cBhvr>
                                      <p:tavLst>
                                        <p:tav tm="0">
                                          <p:val>
                                            <p:strVal val="#ppt_x"/>
                                          </p:val>
                                        </p:tav>
                                        <p:tav tm="100000">
                                          <p:val>
                                            <p:strVal val="#ppt_x"/>
                                          </p:val>
                                        </p:tav>
                                      </p:tavLst>
                                    </p:anim>
                                    <p:anim calcmode="lin" valueType="num">
                                      <p:cBhvr>
                                        <p:cTn id="1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a:extLst>
              <a:ext uri="{FF2B5EF4-FFF2-40B4-BE49-F238E27FC236}">
                <a16:creationId xmlns="" xmlns:a16="http://schemas.microsoft.com/office/drawing/2014/main" id="{85526581-55FA-4E23-AC7B-9EFC9814F9E7}"/>
              </a:ext>
            </a:extLst>
          </p:cNvPr>
          <p:cNvGrpSpPr/>
          <p:nvPr/>
        </p:nvGrpSpPr>
        <p:grpSpPr>
          <a:xfrm>
            <a:off x="6177426" y="1481007"/>
            <a:ext cx="4851757" cy="3684251"/>
            <a:chOff x="6234858" y="1458334"/>
            <a:chExt cx="5035826" cy="3824026"/>
          </a:xfrm>
        </p:grpSpPr>
        <p:sp>
          <p:nvSpPr>
            <p:cNvPr id="4" name="矩形 3">
              <a:extLst>
                <a:ext uri="{FF2B5EF4-FFF2-40B4-BE49-F238E27FC236}">
                  <a16:creationId xmlns="" xmlns:a16="http://schemas.microsoft.com/office/drawing/2014/main" id="{08656ADE-E6A4-4FD9-9B7D-D6CC4FEE2F5F}"/>
                </a:ext>
              </a:extLst>
            </p:cNvPr>
            <p:cNvSpPr/>
            <p:nvPr/>
          </p:nvSpPr>
          <p:spPr>
            <a:xfrm>
              <a:off x="6234858" y="1462678"/>
              <a:ext cx="1616765" cy="164860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仓耳玄三M W05" panose="02020400000000000000" pitchFamily="18" charset="-122"/>
              </a:endParaRPr>
            </a:p>
          </p:txBody>
        </p:sp>
        <p:sp>
          <p:nvSpPr>
            <p:cNvPr id="5" name="矩形 4">
              <a:extLst>
                <a:ext uri="{FF2B5EF4-FFF2-40B4-BE49-F238E27FC236}">
                  <a16:creationId xmlns="" xmlns:a16="http://schemas.microsoft.com/office/drawing/2014/main" id="{49C29C48-7351-4F7F-81CA-022D5423E3D1}"/>
                </a:ext>
              </a:extLst>
            </p:cNvPr>
            <p:cNvSpPr/>
            <p:nvPr/>
          </p:nvSpPr>
          <p:spPr>
            <a:xfrm>
              <a:off x="8037155" y="1462678"/>
              <a:ext cx="1431234" cy="164860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仓耳玄三M W05" panose="02020400000000000000" pitchFamily="18" charset="-122"/>
              </a:endParaRPr>
            </a:p>
          </p:txBody>
        </p:sp>
        <p:sp>
          <p:nvSpPr>
            <p:cNvPr id="6" name="矩形 5">
              <a:extLst>
                <a:ext uri="{FF2B5EF4-FFF2-40B4-BE49-F238E27FC236}">
                  <a16:creationId xmlns="" xmlns:a16="http://schemas.microsoft.com/office/drawing/2014/main" id="{B9AEF6FC-B112-45FE-A957-19FA54CE53D5}"/>
                </a:ext>
              </a:extLst>
            </p:cNvPr>
            <p:cNvSpPr/>
            <p:nvPr/>
          </p:nvSpPr>
          <p:spPr>
            <a:xfrm>
              <a:off x="9653919" y="1458334"/>
              <a:ext cx="1616765" cy="164860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仓耳玄三M W05" panose="02020400000000000000" pitchFamily="18" charset="-122"/>
              </a:endParaRPr>
            </a:p>
          </p:txBody>
        </p:sp>
        <p:sp>
          <p:nvSpPr>
            <p:cNvPr id="7" name="文本框 6">
              <a:extLst>
                <a:ext uri="{FF2B5EF4-FFF2-40B4-BE49-F238E27FC236}">
                  <a16:creationId xmlns="" xmlns:a16="http://schemas.microsoft.com/office/drawing/2014/main" id="{7B303018-9C5F-4A2D-A4F7-E013B6FF8359}"/>
                </a:ext>
              </a:extLst>
            </p:cNvPr>
            <p:cNvSpPr txBox="1"/>
            <p:nvPr/>
          </p:nvSpPr>
          <p:spPr>
            <a:xfrm>
              <a:off x="6789936" y="1708372"/>
              <a:ext cx="876300" cy="543070"/>
            </a:xfrm>
            <a:prstGeom prst="rect">
              <a:avLst/>
            </a:prstGeom>
            <a:noFill/>
          </p:spPr>
          <p:txBody>
            <a:bodyPr wrap="square" rtlCol="0">
              <a:spAutoFit/>
            </a:bodyPr>
            <a:lstStyle/>
            <a:p>
              <a:r>
                <a:rPr lang="en-US" altLang="zh-CN" sz="2800" b="1" dirty="0">
                  <a:solidFill>
                    <a:schemeClr val="bg1"/>
                  </a:solidFill>
                  <a:latin typeface="思源黑体 CN Bold" panose="020B0800000000000000" pitchFamily="34" charset="-122"/>
                  <a:ea typeface="思源黑体 CN Bold" panose="020B0800000000000000" pitchFamily="34" charset="-122"/>
                </a:rPr>
                <a:t>01</a:t>
              </a:r>
              <a:endParaRPr lang="zh-CN" altLang="en-US" sz="2800" b="1" dirty="0">
                <a:solidFill>
                  <a:schemeClr val="bg1"/>
                </a:solidFill>
                <a:latin typeface="思源黑体 CN Bold" panose="020B0800000000000000" pitchFamily="34" charset="-122"/>
                <a:ea typeface="思源黑体 CN Bold" panose="020B0800000000000000" pitchFamily="34" charset="-122"/>
              </a:endParaRPr>
            </a:p>
          </p:txBody>
        </p:sp>
        <p:sp>
          <p:nvSpPr>
            <p:cNvPr id="8" name="文本框 7">
              <a:extLst>
                <a:ext uri="{FF2B5EF4-FFF2-40B4-BE49-F238E27FC236}">
                  <a16:creationId xmlns="" xmlns:a16="http://schemas.microsoft.com/office/drawing/2014/main" id="{83EB3B60-7EE9-4D32-967E-BD79F435322F}"/>
                </a:ext>
              </a:extLst>
            </p:cNvPr>
            <p:cNvSpPr txBox="1"/>
            <p:nvPr/>
          </p:nvSpPr>
          <p:spPr>
            <a:xfrm>
              <a:off x="6478822" y="2308536"/>
              <a:ext cx="1353885" cy="383344"/>
            </a:xfrm>
            <a:prstGeom prst="rect">
              <a:avLst/>
            </a:prstGeom>
            <a:noFill/>
          </p:spPr>
          <p:txBody>
            <a:bodyPr wrap="square" rtlCol="0">
              <a:spAutoFit/>
            </a:bodyPr>
            <a:lstStyle/>
            <a:p>
              <a:r>
                <a:rPr lang="zh-CN" altLang="en-US" b="1" dirty="0">
                  <a:solidFill>
                    <a:schemeClr val="bg1"/>
                  </a:solidFill>
                  <a:latin typeface="思源黑体 CN Bold" panose="020B0800000000000000" pitchFamily="34" charset="-122"/>
                  <a:ea typeface="思源黑体 CN Bold" panose="020B0800000000000000" pitchFamily="34" charset="-122"/>
                </a:rPr>
                <a:t>添加标题</a:t>
              </a:r>
            </a:p>
          </p:txBody>
        </p:sp>
        <p:cxnSp>
          <p:nvCxnSpPr>
            <p:cNvPr id="9" name="直接连接符 8">
              <a:extLst>
                <a:ext uri="{FF2B5EF4-FFF2-40B4-BE49-F238E27FC236}">
                  <a16:creationId xmlns="" xmlns:a16="http://schemas.microsoft.com/office/drawing/2014/main" id="{D814A38F-E0FB-4A91-8374-08F0E4820CD0}"/>
                </a:ext>
              </a:extLst>
            </p:cNvPr>
            <p:cNvCxnSpPr/>
            <p:nvPr/>
          </p:nvCxnSpPr>
          <p:spPr>
            <a:xfrm>
              <a:off x="6820891" y="2821519"/>
              <a:ext cx="407195"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文本框 9">
              <a:extLst>
                <a:ext uri="{FF2B5EF4-FFF2-40B4-BE49-F238E27FC236}">
                  <a16:creationId xmlns="" xmlns:a16="http://schemas.microsoft.com/office/drawing/2014/main" id="{04A98A52-6A4A-4CF0-BFB9-CFCBF4169CD1}"/>
                </a:ext>
              </a:extLst>
            </p:cNvPr>
            <p:cNvSpPr txBox="1"/>
            <p:nvPr/>
          </p:nvSpPr>
          <p:spPr>
            <a:xfrm>
              <a:off x="8436142" y="1708372"/>
              <a:ext cx="876300" cy="543070"/>
            </a:xfrm>
            <a:prstGeom prst="rect">
              <a:avLst/>
            </a:prstGeom>
            <a:noFill/>
          </p:spPr>
          <p:txBody>
            <a:bodyPr wrap="square" rtlCol="0">
              <a:spAutoFit/>
            </a:bodyPr>
            <a:lstStyle/>
            <a:p>
              <a:r>
                <a:rPr lang="en-US" altLang="zh-CN" sz="2800" b="1" dirty="0">
                  <a:solidFill>
                    <a:schemeClr val="bg1"/>
                  </a:solidFill>
                  <a:latin typeface="思源黑体 CN Bold" panose="020B0800000000000000" pitchFamily="34" charset="-122"/>
                  <a:ea typeface="思源黑体 CN Bold" panose="020B0800000000000000" pitchFamily="34" charset="-122"/>
                </a:rPr>
                <a:t>02</a:t>
              </a:r>
              <a:endParaRPr lang="zh-CN" altLang="en-US" sz="2800" b="1" dirty="0">
                <a:solidFill>
                  <a:schemeClr val="bg1"/>
                </a:solidFill>
                <a:latin typeface="思源黑体 CN Bold" panose="020B0800000000000000" pitchFamily="34" charset="-122"/>
                <a:ea typeface="思源黑体 CN Bold" panose="020B0800000000000000" pitchFamily="34" charset="-122"/>
              </a:endParaRPr>
            </a:p>
          </p:txBody>
        </p:sp>
        <p:sp>
          <p:nvSpPr>
            <p:cNvPr id="11" name="文本框 10">
              <a:extLst>
                <a:ext uri="{FF2B5EF4-FFF2-40B4-BE49-F238E27FC236}">
                  <a16:creationId xmlns="" xmlns:a16="http://schemas.microsoft.com/office/drawing/2014/main" id="{817F5425-3800-4440-BFA4-EE249154E1C1}"/>
                </a:ext>
              </a:extLst>
            </p:cNvPr>
            <p:cNvSpPr txBox="1"/>
            <p:nvPr/>
          </p:nvSpPr>
          <p:spPr>
            <a:xfrm>
              <a:off x="8125028" y="2308536"/>
              <a:ext cx="1353885" cy="383344"/>
            </a:xfrm>
            <a:prstGeom prst="rect">
              <a:avLst/>
            </a:prstGeom>
            <a:noFill/>
          </p:spPr>
          <p:txBody>
            <a:bodyPr wrap="square" rtlCol="0">
              <a:spAutoFit/>
            </a:bodyPr>
            <a:lstStyle/>
            <a:p>
              <a:r>
                <a:rPr lang="zh-CN" altLang="en-US" b="1" dirty="0">
                  <a:solidFill>
                    <a:schemeClr val="bg1"/>
                  </a:solidFill>
                  <a:latin typeface="思源黑体 CN Bold" panose="020B0800000000000000" pitchFamily="34" charset="-122"/>
                  <a:ea typeface="思源黑体 CN Bold" panose="020B0800000000000000" pitchFamily="34" charset="-122"/>
                </a:rPr>
                <a:t>添加标题</a:t>
              </a:r>
            </a:p>
          </p:txBody>
        </p:sp>
        <p:cxnSp>
          <p:nvCxnSpPr>
            <p:cNvPr id="12" name="直接连接符 11">
              <a:extLst>
                <a:ext uri="{FF2B5EF4-FFF2-40B4-BE49-F238E27FC236}">
                  <a16:creationId xmlns="" xmlns:a16="http://schemas.microsoft.com/office/drawing/2014/main" id="{130CD224-0A53-4440-BED0-95F3E5150012}"/>
                </a:ext>
              </a:extLst>
            </p:cNvPr>
            <p:cNvCxnSpPr/>
            <p:nvPr/>
          </p:nvCxnSpPr>
          <p:spPr>
            <a:xfrm>
              <a:off x="8467097" y="2821519"/>
              <a:ext cx="407195"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文本框 12">
              <a:extLst>
                <a:ext uri="{FF2B5EF4-FFF2-40B4-BE49-F238E27FC236}">
                  <a16:creationId xmlns="" xmlns:a16="http://schemas.microsoft.com/office/drawing/2014/main" id="{4C3E49BF-CAAC-4370-9DA4-9C5ED61624C5}"/>
                </a:ext>
              </a:extLst>
            </p:cNvPr>
            <p:cNvSpPr txBox="1"/>
            <p:nvPr/>
          </p:nvSpPr>
          <p:spPr>
            <a:xfrm>
              <a:off x="10178490" y="1708372"/>
              <a:ext cx="876300" cy="543070"/>
            </a:xfrm>
            <a:prstGeom prst="rect">
              <a:avLst/>
            </a:prstGeom>
            <a:noFill/>
          </p:spPr>
          <p:txBody>
            <a:bodyPr wrap="square" rtlCol="0">
              <a:spAutoFit/>
            </a:bodyPr>
            <a:lstStyle/>
            <a:p>
              <a:r>
                <a:rPr lang="en-US" altLang="zh-CN" sz="2800" b="1" dirty="0">
                  <a:solidFill>
                    <a:schemeClr val="bg1"/>
                  </a:solidFill>
                  <a:latin typeface="思源黑体 CN Bold" panose="020B0800000000000000" pitchFamily="34" charset="-122"/>
                  <a:ea typeface="思源黑体 CN Bold" panose="020B0800000000000000" pitchFamily="34" charset="-122"/>
                </a:rPr>
                <a:t>03</a:t>
              </a:r>
              <a:endParaRPr lang="zh-CN" altLang="en-US" sz="2800" b="1" dirty="0">
                <a:solidFill>
                  <a:schemeClr val="bg1"/>
                </a:solidFill>
                <a:latin typeface="思源黑体 CN Bold" panose="020B0800000000000000" pitchFamily="34" charset="-122"/>
                <a:ea typeface="思源黑体 CN Bold" panose="020B0800000000000000" pitchFamily="34" charset="-122"/>
              </a:endParaRPr>
            </a:p>
          </p:txBody>
        </p:sp>
        <p:sp>
          <p:nvSpPr>
            <p:cNvPr id="14" name="文本框 13">
              <a:extLst>
                <a:ext uri="{FF2B5EF4-FFF2-40B4-BE49-F238E27FC236}">
                  <a16:creationId xmlns="" xmlns:a16="http://schemas.microsoft.com/office/drawing/2014/main" id="{ED7B3DB2-9049-43BC-B4BC-F47D05D83CDF}"/>
                </a:ext>
              </a:extLst>
            </p:cNvPr>
            <p:cNvSpPr txBox="1"/>
            <p:nvPr/>
          </p:nvSpPr>
          <p:spPr>
            <a:xfrm>
              <a:off x="9867376" y="2308536"/>
              <a:ext cx="1353885" cy="383344"/>
            </a:xfrm>
            <a:prstGeom prst="rect">
              <a:avLst/>
            </a:prstGeom>
            <a:noFill/>
          </p:spPr>
          <p:txBody>
            <a:bodyPr wrap="square" rtlCol="0">
              <a:spAutoFit/>
            </a:bodyPr>
            <a:lstStyle/>
            <a:p>
              <a:r>
                <a:rPr lang="zh-CN" altLang="en-US" b="1" dirty="0">
                  <a:solidFill>
                    <a:schemeClr val="bg1"/>
                  </a:solidFill>
                  <a:latin typeface="思源黑体 CN Bold" panose="020B0800000000000000" pitchFamily="34" charset="-122"/>
                  <a:ea typeface="思源黑体 CN Bold" panose="020B0800000000000000" pitchFamily="34" charset="-122"/>
                </a:rPr>
                <a:t>添加标题</a:t>
              </a:r>
            </a:p>
          </p:txBody>
        </p:sp>
        <p:cxnSp>
          <p:nvCxnSpPr>
            <p:cNvPr id="15" name="直接连接符 14">
              <a:extLst>
                <a:ext uri="{FF2B5EF4-FFF2-40B4-BE49-F238E27FC236}">
                  <a16:creationId xmlns="" xmlns:a16="http://schemas.microsoft.com/office/drawing/2014/main" id="{F62CF83D-B9A8-479C-B626-987DE03D53DD}"/>
                </a:ext>
              </a:extLst>
            </p:cNvPr>
            <p:cNvCxnSpPr/>
            <p:nvPr/>
          </p:nvCxnSpPr>
          <p:spPr>
            <a:xfrm>
              <a:off x="10209445" y="2821519"/>
              <a:ext cx="407195"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文本框 15">
              <a:extLst>
                <a:ext uri="{FF2B5EF4-FFF2-40B4-BE49-F238E27FC236}">
                  <a16:creationId xmlns="" xmlns:a16="http://schemas.microsoft.com/office/drawing/2014/main" id="{4D26963C-29DC-4FB8-ADB8-9BC047B552FF}"/>
                </a:ext>
              </a:extLst>
            </p:cNvPr>
            <p:cNvSpPr txBox="1"/>
            <p:nvPr/>
          </p:nvSpPr>
          <p:spPr>
            <a:xfrm>
              <a:off x="6279842" y="3516969"/>
              <a:ext cx="3587534" cy="1066242"/>
            </a:xfrm>
            <a:prstGeom prst="rect">
              <a:avLst/>
            </a:prstGeom>
            <a:noFill/>
          </p:spPr>
          <p:txBody>
            <a:bodyPr wrap="square" rtlCol="0">
              <a:spAutoFit/>
            </a:bodyPr>
            <a:lstStyle/>
            <a:p>
              <a:pPr>
                <a:lnSpc>
                  <a:spcPct val="150000"/>
                </a:lnSpc>
              </a:pPr>
              <a:r>
                <a:rPr lang="en-US" altLang="zh-CN" sz="14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Lorem ipsum dolor sit </a:t>
              </a:r>
              <a:r>
                <a:rPr lang="en-US" altLang="zh-CN" sz="14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amet</a:t>
              </a:r>
              <a:r>
                <a:rPr lang="en-US" altLang="zh-CN" sz="14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4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consectetur</a:t>
              </a:r>
              <a:r>
                <a:rPr lang="en-US" altLang="zh-CN" sz="14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4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adipiscing</a:t>
              </a:r>
              <a:r>
                <a:rPr lang="en-US" altLang="zh-CN" sz="14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4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elit</a:t>
              </a:r>
              <a:r>
                <a:rPr lang="en-US" altLang="zh-CN" sz="14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4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Curabitur</a:t>
              </a:r>
              <a:r>
                <a:rPr lang="en-US" altLang="zh-CN" sz="14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4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elementum</a:t>
              </a:r>
              <a:r>
                <a:rPr lang="en-US" altLang="zh-CN" sz="14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4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posuere</a:t>
              </a:r>
              <a:r>
                <a:rPr lang="en-US" altLang="zh-CN" sz="14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4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pretium</a:t>
              </a:r>
              <a:endParaRPr lang="zh-CN" altLang="en-US" sz="1400" dirty="0">
                <a:latin typeface="思源黑体 CN Light" panose="020B0300000000000000" pitchFamily="34" charset="-122"/>
                <a:ea typeface="思源黑体 CN Light" panose="020B0300000000000000" pitchFamily="34" charset="-122"/>
              </a:endParaRPr>
            </a:p>
          </p:txBody>
        </p:sp>
        <p:sp>
          <p:nvSpPr>
            <p:cNvPr id="17" name="椭圆 16">
              <a:extLst>
                <a:ext uri="{FF2B5EF4-FFF2-40B4-BE49-F238E27FC236}">
                  <a16:creationId xmlns="" xmlns:a16="http://schemas.microsoft.com/office/drawing/2014/main" id="{E5CF20DE-2152-4E59-98F4-6FE3612D0BD3}"/>
                </a:ext>
              </a:extLst>
            </p:cNvPr>
            <p:cNvSpPr/>
            <p:nvPr/>
          </p:nvSpPr>
          <p:spPr>
            <a:xfrm>
              <a:off x="6446250" y="4958510"/>
              <a:ext cx="323850" cy="32385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92181"/>
                </a:solidFill>
                <a:latin typeface="仓耳玄三M W05" panose="02020400000000000000" pitchFamily="18" charset="-122"/>
              </a:endParaRPr>
            </a:p>
          </p:txBody>
        </p:sp>
        <p:sp>
          <p:nvSpPr>
            <p:cNvPr id="18" name="椭圆 17">
              <a:extLst>
                <a:ext uri="{FF2B5EF4-FFF2-40B4-BE49-F238E27FC236}">
                  <a16:creationId xmlns="" xmlns:a16="http://schemas.microsoft.com/office/drawing/2014/main" id="{B97285D3-4167-4851-A204-DD43A5F2AD3D}"/>
                </a:ext>
              </a:extLst>
            </p:cNvPr>
            <p:cNvSpPr/>
            <p:nvPr/>
          </p:nvSpPr>
          <p:spPr>
            <a:xfrm>
              <a:off x="6952882" y="4958510"/>
              <a:ext cx="323850" cy="32385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92181"/>
                </a:solidFill>
                <a:latin typeface="仓耳玄三M W05" panose="02020400000000000000" pitchFamily="18" charset="-122"/>
              </a:endParaRPr>
            </a:p>
          </p:txBody>
        </p:sp>
        <p:sp>
          <p:nvSpPr>
            <p:cNvPr id="19" name="椭圆 18">
              <a:extLst>
                <a:ext uri="{FF2B5EF4-FFF2-40B4-BE49-F238E27FC236}">
                  <a16:creationId xmlns="" xmlns:a16="http://schemas.microsoft.com/office/drawing/2014/main" id="{58104CD8-769D-4B23-93D7-F5A50646AAEF}"/>
                </a:ext>
              </a:extLst>
            </p:cNvPr>
            <p:cNvSpPr/>
            <p:nvPr/>
          </p:nvSpPr>
          <p:spPr>
            <a:xfrm>
              <a:off x="7527773" y="4958510"/>
              <a:ext cx="323850" cy="32385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92181"/>
                </a:solidFill>
                <a:latin typeface="仓耳玄三M W05" panose="02020400000000000000" pitchFamily="18" charset="-122"/>
              </a:endParaRPr>
            </a:p>
          </p:txBody>
        </p:sp>
        <p:sp>
          <p:nvSpPr>
            <p:cNvPr id="20" name="椭圆 19">
              <a:extLst>
                <a:ext uri="{FF2B5EF4-FFF2-40B4-BE49-F238E27FC236}">
                  <a16:creationId xmlns="" xmlns:a16="http://schemas.microsoft.com/office/drawing/2014/main" id="{B463590B-9914-4A88-A8BE-8A4EF40D3D10}"/>
                </a:ext>
              </a:extLst>
            </p:cNvPr>
            <p:cNvSpPr/>
            <p:nvPr/>
          </p:nvSpPr>
          <p:spPr>
            <a:xfrm>
              <a:off x="8073399" y="4958510"/>
              <a:ext cx="323850" cy="32385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92181"/>
                </a:solidFill>
                <a:latin typeface="仓耳玄三M W05" panose="02020400000000000000" pitchFamily="18" charset="-122"/>
              </a:endParaRPr>
            </a:p>
          </p:txBody>
        </p:sp>
      </p:grpSp>
      <p:pic>
        <p:nvPicPr>
          <p:cNvPr id="3" name="图片 2">
            <a:extLst>
              <a:ext uri="{FF2B5EF4-FFF2-40B4-BE49-F238E27FC236}">
                <a16:creationId xmlns="" xmlns:a16="http://schemas.microsoft.com/office/drawing/2014/main" id="{1758F8E9-3838-4047-987D-8726D401A01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7380" y="1232085"/>
            <a:ext cx="5059908" cy="5059908"/>
          </a:xfrm>
          <a:prstGeom prst="rect">
            <a:avLst/>
          </a:prstGeom>
        </p:spPr>
      </p:pic>
    </p:spTree>
    <p:extLst>
      <p:ext uri="{BB962C8B-B14F-4D97-AF65-F5344CB8AC3E}">
        <p14:creationId xmlns:p14="http://schemas.microsoft.com/office/powerpoint/2010/main" val="6261977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down)">
                                      <p:cBhvr>
                                        <p:cTn id="7" dur="500"/>
                                        <p:tgtEl>
                                          <p:spTgt spid="21"/>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CDB52421-C5B2-4346-B255-E145C6340DA4}"/>
              </a:ext>
            </a:extLst>
          </p:cNvPr>
          <p:cNvGrpSpPr/>
          <p:nvPr/>
        </p:nvGrpSpPr>
        <p:grpSpPr>
          <a:xfrm>
            <a:off x="2261264" y="1799848"/>
            <a:ext cx="8781664" cy="3254414"/>
            <a:chOff x="2261264" y="1799848"/>
            <a:chExt cx="8781664" cy="3254414"/>
          </a:xfrm>
        </p:grpSpPr>
        <p:sp>
          <p:nvSpPr>
            <p:cNvPr id="3" name="泪滴形 2">
              <a:extLst>
                <a:ext uri="{FF2B5EF4-FFF2-40B4-BE49-F238E27FC236}">
                  <a16:creationId xmlns="" xmlns:a16="http://schemas.microsoft.com/office/drawing/2014/main" id="{F73D4EE9-70B1-440C-9D1B-27AB0B5AAE6F}"/>
                </a:ext>
              </a:extLst>
            </p:cNvPr>
            <p:cNvSpPr/>
            <p:nvPr/>
          </p:nvSpPr>
          <p:spPr>
            <a:xfrm>
              <a:off x="2753022" y="1850199"/>
              <a:ext cx="1098581" cy="1098581"/>
            </a:xfrm>
            <a:prstGeom prst="teardrop">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仓耳玄三M W05" panose="02020400000000000000" pitchFamily="18" charset="-122"/>
              </a:endParaRPr>
            </a:p>
          </p:txBody>
        </p:sp>
        <p:sp>
          <p:nvSpPr>
            <p:cNvPr id="4" name="椭圆 3">
              <a:extLst>
                <a:ext uri="{FF2B5EF4-FFF2-40B4-BE49-F238E27FC236}">
                  <a16:creationId xmlns="" xmlns:a16="http://schemas.microsoft.com/office/drawing/2014/main" id="{CA591DEA-DA60-43C8-9C9D-F2E6C8B6E5C4}"/>
                </a:ext>
              </a:extLst>
            </p:cNvPr>
            <p:cNvSpPr/>
            <p:nvPr/>
          </p:nvSpPr>
          <p:spPr>
            <a:xfrm>
              <a:off x="3024699" y="2115941"/>
              <a:ext cx="555226" cy="55522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仓耳玄三M W05" panose="02020400000000000000" pitchFamily="18" charset="-122"/>
              </a:endParaRPr>
            </a:p>
          </p:txBody>
        </p:sp>
        <p:pic>
          <p:nvPicPr>
            <p:cNvPr id="5" name="图形 4" descr="握手">
              <a:extLst>
                <a:ext uri="{FF2B5EF4-FFF2-40B4-BE49-F238E27FC236}">
                  <a16:creationId xmlns="" xmlns:a16="http://schemas.microsoft.com/office/drawing/2014/main" id="{9855A671-0510-4E55-8C3B-0BB376CDA6E9}"/>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 xmlns:asvg="http://schemas.microsoft.com/office/drawing/2016/SVG/main" r:embed="rId4"/>
                </a:ext>
              </a:extLst>
            </a:blip>
            <a:stretch>
              <a:fillRect/>
            </a:stretch>
          </p:blipFill>
          <p:spPr>
            <a:xfrm>
              <a:off x="3101408" y="2192650"/>
              <a:ext cx="401807" cy="401807"/>
            </a:xfrm>
            <a:prstGeom prst="rect">
              <a:avLst/>
            </a:prstGeom>
          </p:spPr>
        </p:pic>
        <p:sp>
          <p:nvSpPr>
            <p:cNvPr id="6" name="文本框 5">
              <a:extLst>
                <a:ext uri="{FF2B5EF4-FFF2-40B4-BE49-F238E27FC236}">
                  <a16:creationId xmlns="" xmlns:a16="http://schemas.microsoft.com/office/drawing/2014/main" id="{D005BB22-5A19-4C29-AA36-4F58BDBB95C9}"/>
                </a:ext>
              </a:extLst>
            </p:cNvPr>
            <p:cNvSpPr txBox="1"/>
            <p:nvPr/>
          </p:nvSpPr>
          <p:spPr>
            <a:xfrm>
              <a:off x="2683928" y="3358479"/>
              <a:ext cx="1492729" cy="369332"/>
            </a:xfrm>
            <a:prstGeom prst="rect">
              <a:avLst/>
            </a:prstGeom>
            <a:noFill/>
          </p:spPr>
          <p:txBody>
            <a:bodyPr wrap="square" rtlCol="0">
              <a:spAutoFit/>
            </a:bodyPr>
            <a:lstStyle/>
            <a:p>
              <a:r>
                <a:rPr lang="zh-CN" altLang="en-US" b="1" dirty="0">
                  <a:latin typeface="思源黑体 CN Bold" panose="020B0800000000000000" pitchFamily="34" charset="-122"/>
                  <a:ea typeface="思源黑体 CN Bold" panose="020B0800000000000000" pitchFamily="34" charset="-122"/>
                </a:rPr>
                <a:t>添加标题</a:t>
              </a:r>
            </a:p>
          </p:txBody>
        </p:sp>
        <p:sp>
          <p:nvSpPr>
            <p:cNvPr id="7" name="文本框 6">
              <a:extLst>
                <a:ext uri="{FF2B5EF4-FFF2-40B4-BE49-F238E27FC236}">
                  <a16:creationId xmlns="" xmlns:a16="http://schemas.microsoft.com/office/drawing/2014/main" id="{F652AB32-EFF6-4995-A0E2-33C95EB58802}"/>
                </a:ext>
              </a:extLst>
            </p:cNvPr>
            <p:cNvSpPr txBox="1"/>
            <p:nvPr/>
          </p:nvSpPr>
          <p:spPr>
            <a:xfrm>
              <a:off x="2261264" y="3973389"/>
              <a:ext cx="2107085" cy="1080873"/>
            </a:xfrm>
            <a:prstGeom prst="rect">
              <a:avLst/>
            </a:prstGeom>
            <a:noFill/>
          </p:spPr>
          <p:txBody>
            <a:bodyPr wrap="square" rtlCol="0">
              <a:spAutoFit/>
            </a:bodyPr>
            <a:lstStyle/>
            <a:p>
              <a:pPr algn="ctr">
                <a:lnSpc>
                  <a:spcPct val="150000"/>
                </a:lnSpc>
              </a:pP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Lorem ipsum dolor sit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amet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consectetur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adipiscing</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elit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Curabitur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elementum</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posuere</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pretium</a:t>
              </a:r>
              <a:endParaRPr lang="zh-CN" altLang="en-US" sz="1100" dirty="0">
                <a:latin typeface="思源黑体 CN Light" panose="020B0300000000000000" pitchFamily="34" charset="-122"/>
                <a:ea typeface="思源黑体 CN Light" panose="020B0300000000000000" pitchFamily="34" charset="-122"/>
              </a:endParaRPr>
            </a:p>
          </p:txBody>
        </p:sp>
        <p:cxnSp>
          <p:nvCxnSpPr>
            <p:cNvPr id="8" name="直接连接符 7">
              <a:extLst>
                <a:ext uri="{FF2B5EF4-FFF2-40B4-BE49-F238E27FC236}">
                  <a16:creationId xmlns="" xmlns:a16="http://schemas.microsoft.com/office/drawing/2014/main" id="{417A67CE-7048-4DB1-A923-137E71DADC84}"/>
                </a:ext>
              </a:extLst>
            </p:cNvPr>
            <p:cNvCxnSpPr/>
            <p:nvPr/>
          </p:nvCxnSpPr>
          <p:spPr>
            <a:xfrm>
              <a:off x="3060872" y="3878956"/>
              <a:ext cx="448954"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泪滴形 8">
              <a:extLst>
                <a:ext uri="{FF2B5EF4-FFF2-40B4-BE49-F238E27FC236}">
                  <a16:creationId xmlns="" xmlns:a16="http://schemas.microsoft.com/office/drawing/2014/main" id="{D11EFEDF-E201-474E-B14C-A048FFBC3597}"/>
                </a:ext>
              </a:extLst>
            </p:cNvPr>
            <p:cNvSpPr/>
            <p:nvPr/>
          </p:nvSpPr>
          <p:spPr>
            <a:xfrm rot="3708936">
              <a:off x="4860107" y="1850199"/>
              <a:ext cx="1098581" cy="1098581"/>
            </a:xfrm>
            <a:prstGeom prst="teardrop">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仓耳玄三M W05" panose="02020400000000000000" pitchFamily="18" charset="-122"/>
              </a:endParaRPr>
            </a:p>
          </p:txBody>
        </p:sp>
        <p:sp>
          <p:nvSpPr>
            <p:cNvPr id="10" name="椭圆 9">
              <a:extLst>
                <a:ext uri="{FF2B5EF4-FFF2-40B4-BE49-F238E27FC236}">
                  <a16:creationId xmlns="" xmlns:a16="http://schemas.microsoft.com/office/drawing/2014/main" id="{D5A59CAD-F121-4A7A-A715-E8267AFF3319}"/>
                </a:ext>
              </a:extLst>
            </p:cNvPr>
            <p:cNvSpPr/>
            <p:nvPr/>
          </p:nvSpPr>
          <p:spPr>
            <a:xfrm>
              <a:off x="5131783" y="2115941"/>
              <a:ext cx="555226" cy="55522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仓耳玄三M W05" panose="02020400000000000000" pitchFamily="18" charset="-122"/>
              </a:endParaRPr>
            </a:p>
          </p:txBody>
        </p:sp>
        <p:pic>
          <p:nvPicPr>
            <p:cNvPr id="11" name="图形 10" descr="握手">
              <a:extLst>
                <a:ext uri="{FF2B5EF4-FFF2-40B4-BE49-F238E27FC236}">
                  <a16:creationId xmlns="" xmlns:a16="http://schemas.microsoft.com/office/drawing/2014/main" id="{EC6EF806-D627-4D9C-A995-B6A2EADD2A57}"/>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 xmlns:asvg="http://schemas.microsoft.com/office/drawing/2016/SVG/main" r:embed="rId4"/>
                </a:ext>
              </a:extLst>
            </a:blip>
            <a:stretch>
              <a:fillRect/>
            </a:stretch>
          </p:blipFill>
          <p:spPr>
            <a:xfrm>
              <a:off x="5208492" y="2192650"/>
              <a:ext cx="401807" cy="401807"/>
            </a:xfrm>
            <a:prstGeom prst="rect">
              <a:avLst/>
            </a:prstGeom>
          </p:spPr>
        </p:pic>
        <p:sp>
          <p:nvSpPr>
            <p:cNvPr id="12" name="文本框 11">
              <a:extLst>
                <a:ext uri="{FF2B5EF4-FFF2-40B4-BE49-F238E27FC236}">
                  <a16:creationId xmlns="" xmlns:a16="http://schemas.microsoft.com/office/drawing/2014/main" id="{EDA90507-D1D6-4EC3-A517-5F0A269D6FF2}"/>
                </a:ext>
              </a:extLst>
            </p:cNvPr>
            <p:cNvSpPr txBox="1"/>
            <p:nvPr/>
          </p:nvSpPr>
          <p:spPr>
            <a:xfrm>
              <a:off x="4791013" y="3358480"/>
              <a:ext cx="1492729" cy="369332"/>
            </a:xfrm>
            <a:prstGeom prst="rect">
              <a:avLst/>
            </a:prstGeom>
            <a:noFill/>
          </p:spPr>
          <p:txBody>
            <a:bodyPr wrap="square" rtlCol="0">
              <a:spAutoFit/>
            </a:bodyPr>
            <a:lstStyle/>
            <a:p>
              <a:r>
                <a:rPr lang="zh-CN" altLang="en-US" b="1" dirty="0">
                  <a:latin typeface="思源黑体 CN Bold" panose="020B0800000000000000" pitchFamily="34" charset="-122"/>
                  <a:ea typeface="思源黑体 CN Bold" panose="020B0800000000000000" pitchFamily="34" charset="-122"/>
                </a:rPr>
                <a:t>添加标题</a:t>
              </a:r>
            </a:p>
          </p:txBody>
        </p:sp>
        <p:sp>
          <p:nvSpPr>
            <p:cNvPr id="13" name="文本框 12">
              <a:extLst>
                <a:ext uri="{FF2B5EF4-FFF2-40B4-BE49-F238E27FC236}">
                  <a16:creationId xmlns="" xmlns:a16="http://schemas.microsoft.com/office/drawing/2014/main" id="{3ED46E1D-F073-4EA2-89D0-E8775CBCD211}"/>
                </a:ext>
              </a:extLst>
            </p:cNvPr>
            <p:cNvSpPr txBox="1"/>
            <p:nvPr/>
          </p:nvSpPr>
          <p:spPr>
            <a:xfrm>
              <a:off x="4368349" y="3973389"/>
              <a:ext cx="2107085" cy="1080873"/>
            </a:xfrm>
            <a:prstGeom prst="rect">
              <a:avLst/>
            </a:prstGeom>
            <a:noFill/>
          </p:spPr>
          <p:txBody>
            <a:bodyPr wrap="square" rtlCol="0">
              <a:spAutoFit/>
            </a:bodyPr>
            <a:lstStyle/>
            <a:p>
              <a:pPr algn="ctr">
                <a:lnSpc>
                  <a:spcPct val="150000"/>
                </a:lnSpc>
              </a:pP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Lorem ipsum dolor sit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amet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consectetur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adipiscing</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elit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Curabitur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elementum</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posuere</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pretium</a:t>
              </a:r>
              <a:endParaRPr lang="zh-CN" altLang="en-US" sz="1100" dirty="0">
                <a:latin typeface="思源黑体 CN Light" panose="020B0300000000000000" pitchFamily="34" charset="-122"/>
                <a:ea typeface="思源黑体 CN Light" panose="020B0300000000000000" pitchFamily="34" charset="-122"/>
              </a:endParaRPr>
            </a:p>
          </p:txBody>
        </p:sp>
        <p:cxnSp>
          <p:nvCxnSpPr>
            <p:cNvPr id="14" name="直接连接符 13">
              <a:extLst>
                <a:ext uri="{FF2B5EF4-FFF2-40B4-BE49-F238E27FC236}">
                  <a16:creationId xmlns="" xmlns:a16="http://schemas.microsoft.com/office/drawing/2014/main" id="{95EB76DD-CDAD-4773-AB91-D1B79EE7D7B5}"/>
                </a:ext>
              </a:extLst>
            </p:cNvPr>
            <p:cNvCxnSpPr/>
            <p:nvPr/>
          </p:nvCxnSpPr>
          <p:spPr>
            <a:xfrm>
              <a:off x="5167957" y="3878956"/>
              <a:ext cx="448954"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泪滴形 14">
              <a:extLst>
                <a:ext uri="{FF2B5EF4-FFF2-40B4-BE49-F238E27FC236}">
                  <a16:creationId xmlns="" xmlns:a16="http://schemas.microsoft.com/office/drawing/2014/main" id="{C1FA3564-4813-43AA-8D2D-83E4309C4498}"/>
                </a:ext>
              </a:extLst>
            </p:cNvPr>
            <p:cNvSpPr/>
            <p:nvPr/>
          </p:nvSpPr>
          <p:spPr>
            <a:xfrm>
              <a:off x="7110738" y="1850199"/>
              <a:ext cx="1098581" cy="1098581"/>
            </a:xfrm>
            <a:prstGeom prst="teardrop">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仓耳玄三M W05" panose="02020400000000000000" pitchFamily="18" charset="-122"/>
              </a:endParaRPr>
            </a:p>
          </p:txBody>
        </p:sp>
        <p:sp>
          <p:nvSpPr>
            <p:cNvPr id="16" name="椭圆 15">
              <a:extLst>
                <a:ext uri="{FF2B5EF4-FFF2-40B4-BE49-F238E27FC236}">
                  <a16:creationId xmlns="" xmlns:a16="http://schemas.microsoft.com/office/drawing/2014/main" id="{03AA4DDD-D96D-4720-A733-DE932D14EF2B}"/>
                </a:ext>
              </a:extLst>
            </p:cNvPr>
            <p:cNvSpPr/>
            <p:nvPr/>
          </p:nvSpPr>
          <p:spPr>
            <a:xfrm>
              <a:off x="7382415" y="2115941"/>
              <a:ext cx="555226" cy="55522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仓耳玄三M W05" panose="02020400000000000000" pitchFamily="18" charset="-122"/>
              </a:endParaRPr>
            </a:p>
          </p:txBody>
        </p:sp>
        <p:pic>
          <p:nvPicPr>
            <p:cNvPr id="17" name="图形 16" descr="握手">
              <a:extLst>
                <a:ext uri="{FF2B5EF4-FFF2-40B4-BE49-F238E27FC236}">
                  <a16:creationId xmlns="" xmlns:a16="http://schemas.microsoft.com/office/drawing/2014/main" id="{73D7E204-0125-4629-ACB3-5C55371D01D0}"/>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 xmlns:asvg="http://schemas.microsoft.com/office/drawing/2016/SVG/main" r:embed="rId4"/>
                </a:ext>
              </a:extLst>
            </a:blip>
            <a:stretch>
              <a:fillRect/>
            </a:stretch>
          </p:blipFill>
          <p:spPr>
            <a:xfrm>
              <a:off x="7459124" y="2192650"/>
              <a:ext cx="401807" cy="401807"/>
            </a:xfrm>
            <a:prstGeom prst="rect">
              <a:avLst/>
            </a:prstGeom>
          </p:spPr>
        </p:pic>
        <p:sp>
          <p:nvSpPr>
            <p:cNvPr id="18" name="文本框 17">
              <a:extLst>
                <a:ext uri="{FF2B5EF4-FFF2-40B4-BE49-F238E27FC236}">
                  <a16:creationId xmlns="" xmlns:a16="http://schemas.microsoft.com/office/drawing/2014/main" id="{8A36E12A-AA4A-45BA-8D88-22710C3F14CE}"/>
                </a:ext>
              </a:extLst>
            </p:cNvPr>
            <p:cNvSpPr txBox="1"/>
            <p:nvPr/>
          </p:nvSpPr>
          <p:spPr>
            <a:xfrm>
              <a:off x="7041644" y="3358480"/>
              <a:ext cx="1492729" cy="369332"/>
            </a:xfrm>
            <a:prstGeom prst="rect">
              <a:avLst/>
            </a:prstGeom>
            <a:noFill/>
          </p:spPr>
          <p:txBody>
            <a:bodyPr wrap="square" rtlCol="0">
              <a:spAutoFit/>
            </a:bodyPr>
            <a:lstStyle/>
            <a:p>
              <a:r>
                <a:rPr lang="zh-CN" altLang="en-US" b="1" dirty="0">
                  <a:latin typeface="思源黑体 CN Bold" panose="020B0800000000000000" pitchFamily="34" charset="-122"/>
                  <a:ea typeface="思源黑体 CN Bold" panose="020B0800000000000000" pitchFamily="34" charset="-122"/>
                </a:rPr>
                <a:t>添加标题</a:t>
              </a:r>
            </a:p>
          </p:txBody>
        </p:sp>
        <p:sp>
          <p:nvSpPr>
            <p:cNvPr id="19" name="文本框 18">
              <a:extLst>
                <a:ext uri="{FF2B5EF4-FFF2-40B4-BE49-F238E27FC236}">
                  <a16:creationId xmlns="" xmlns:a16="http://schemas.microsoft.com/office/drawing/2014/main" id="{EDE3A14B-8B50-42FD-9061-865731B78425}"/>
                </a:ext>
              </a:extLst>
            </p:cNvPr>
            <p:cNvSpPr txBox="1"/>
            <p:nvPr/>
          </p:nvSpPr>
          <p:spPr>
            <a:xfrm>
              <a:off x="6618980" y="3973389"/>
              <a:ext cx="2107085" cy="1080873"/>
            </a:xfrm>
            <a:prstGeom prst="rect">
              <a:avLst/>
            </a:prstGeom>
            <a:noFill/>
          </p:spPr>
          <p:txBody>
            <a:bodyPr wrap="square" rtlCol="0">
              <a:spAutoFit/>
            </a:bodyPr>
            <a:lstStyle/>
            <a:p>
              <a:pPr algn="ctr">
                <a:lnSpc>
                  <a:spcPct val="150000"/>
                </a:lnSpc>
              </a:pP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Lorem ipsum dolor sit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amet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consectetur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adipiscing</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elit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Curabitur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elementum</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posuere</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pretium</a:t>
              </a:r>
              <a:endParaRPr lang="zh-CN" altLang="en-US" sz="1100" dirty="0">
                <a:latin typeface="思源黑体 CN Light" panose="020B0300000000000000" pitchFamily="34" charset="-122"/>
                <a:ea typeface="思源黑体 CN Light" panose="020B0300000000000000" pitchFamily="34" charset="-122"/>
              </a:endParaRPr>
            </a:p>
          </p:txBody>
        </p:sp>
        <p:cxnSp>
          <p:nvCxnSpPr>
            <p:cNvPr id="20" name="直接连接符 19">
              <a:extLst>
                <a:ext uri="{FF2B5EF4-FFF2-40B4-BE49-F238E27FC236}">
                  <a16:creationId xmlns="" xmlns:a16="http://schemas.microsoft.com/office/drawing/2014/main" id="{4C9789DC-7FE9-48BD-A9A6-8D1591981315}"/>
                </a:ext>
              </a:extLst>
            </p:cNvPr>
            <p:cNvCxnSpPr/>
            <p:nvPr/>
          </p:nvCxnSpPr>
          <p:spPr>
            <a:xfrm>
              <a:off x="7418588" y="3878956"/>
              <a:ext cx="448954"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泪滴形 20">
              <a:extLst>
                <a:ext uri="{FF2B5EF4-FFF2-40B4-BE49-F238E27FC236}">
                  <a16:creationId xmlns="" xmlns:a16="http://schemas.microsoft.com/office/drawing/2014/main" id="{8E39FB96-059C-4A53-8AF9-39D9DEAA965D}"/>
                </a:ext>
              </a:extLst>
            </p:cNvPr>
            <p:cNvSpPr/>
            <p:nvPr/>
          </p:nvSpPr>
          <p:spPr>
            <a:xfrm rot="11890762">
              <a:off x="9427601" y="1799848"/>
              <a:ext cx="1098581" cy="1098581"/>
            </a:xfrm>
            <a:prstGeom prst="teardrop">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仓耳玄三M W05" panose="02020400000000000000" pitchFamily="18" charset="-122"/>
              </a:endParaRPr>
            </a:p>
          </p:txBody>
        </p:sp>
        <p:sp>
          <p:nvSpPr>
            <p:cNvPr id="22" name="椭圆 21">
              <a:extLst>
                <a:ext uri="{FF2B5EF4-FFF2-40B4-BE49-F238E27FC236}">
                  <a16:creationId xmlns="" xmlns:a16="http://schemas.microsoft.com/office/drawing/2014/main" id="{F14477C8-36C9-484A-9527-2C60EC53D057}"/>
                </a:ext>
              </a:extLst>
            </p:cNvPr>
            <p:cNvSpPr/>
            <p:nvPr/>
          </p:nvSpPr>
          <p:spPr>
            <a:xfrm>
              <a:off x="9699278" y="2065590"/>
              <a:ext cx="555226" cy="55522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仓耳玄三M W05" panose="02020400000000000000" pitchFamily="18" charset="-122"/>
              </a:endParaRPr>
            </a:p>
          </p:txBody>
        </p:sp>
        <p:pic>
          <p:nvPicPr>
            <p:cNvPr id="23" name="图形 22" descr="握手">
              <a:extLst>
                <a:ext uri="{FF2B5EF4-FFF2-40B4-BE49-F238E27FC236}">
                  <a16:creationId xmlns="" xmlns:a16="http://schemas.microsoft.com/office/drawing/2014/main" id="{0E207781-EF00-46A0-B63E-BBED9C8959F0}"/>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 xmlns:asvg="http://schemas.microsoft.com/office/drawing/2016/SVG/main" r:embed="rId4"/>
                </a:ext>
              </a:extLst>
            </a:blip>
            <a:stretch>
              <a:fillRect/>
            </a:stretch>
          </p:blipFill>
          <p:spPr>
            <a:xfrm>
              <a:off x="9775987" y="2142298"/>
              <a:ext cx="401807" cy="401807"/>
            </a:xfrm>
            <a:prstGeom prst="rect">
              <a:avLst/>
            </a:prstGeom>
          </p:spPr>
        </p:pic>
        <p:sp>
          <p:nvSpPr>
            <p:cNvPr id="24" name="文本框 23">
              <a:extLst>
                <a:ext uri="{FF2B5EF4-FFF2-40B4-BE49-F238E27FC236}">
                  <a16:creationId xmlns="" xmlns:a16="http://schemas.microsoft.com/office/drawing/2014/main" id="{F111E052-0FA1-43D6-ADDC-D76100E96560}"/>
                </a:ext>
              </a:extLst>
            </p:cNvPr>
            <p:cNvSpPr txBox="1"/>
            <p:nvPr/>
          </p:nvSpPr>
          <p:spPr>
            <a:xfrm>
              <a:off x="9431429" y="3379109"/>
              <a:ext cx="1492729" cy="369332"/>
            </a:xfrm>
            <a:prstGeom prst="rect">
              <a:avLst/>
            </a:prstGeom>
            <a:noFill/>
          </p:spPr>
          <p:txBody>
            <a:bodyPr wrap="square" rtlCol="0">
              <a:spAutoFit/>
            </a:bodyPr>
            <a:lstStyle/>
            <a:p>
              <a:r>
                <a:rPr lang="zh-CN" altLang="en-US" b="1" dirty="0">
                  <a:latin typeface="思源黑体 CN Bold" panose="020B0800000000000000" pitchFamily="34" charset="-122"/>
                  <a:ea typeface="思源黑体 CN Bold" panose="020B0800000000000000" pitchFamily="34" charset="-122"/>
                </a:rPr>
                <a:t>添加标题</a:t>
              </a:r>
            </a:p>
          </p:txBody>
        </p:sp>
        <p:sp>
          <p:nvSpPr>
            <p:cNvPr id="25" name="文本框 24">
              <a:extLst>
                <a:ext uri="{FF2B5EF4-FFF2-40B4-BE49-F238E27FC236}">
                  <a16:creationId xmlns="" xmlns:a16="http://schemas.microsoft.com/office/drawing/2014/main" id="{1B4CC8F7-99FC-4A96-AC9E-D8692FC4A745}"/>
                </a:ext>
              </a:extLst>
            </p:cNvPr>
            <p:cNvSpPr txBox="1"/>
            <p:nvPr/>
          </p:nvSpPr>
          <p:spPr>
            <a:xfrm>
              <a:off x="8935843" y="3923038"/>
              <a:ext cx="2107085" cy="1080873"/>
            </a:xfrm>
            <a:prstGeom prst="rect">
              <a:avLst/>
            </a:prstGeom>
            <a:noFill/>
          </p:spPr>
          <p:txBody>
            <a:bodyPr wrap="square" rtlCol="0">
              <a:spAutoFit/>
            </a:bodyPr>
            <a:lstStyle/>
            <a:p>
              <a:pPr algn="ctr">
                <a:lnSpc>
                  <a:spcPct val="150000"/>
                </a:lnSpc>
              </a:pP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Lorem ipsum dolor sit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amet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consectetur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adipiscing</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elit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Curabitur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elementum</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posuere</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pretium</a:t>
              </a:r>
              <a:endParaRPr lang="zh-CN" altLang="en-US" sz="1100" dirty="0">
                <a:latin typeface="思源黑体 CN Light" panose="020B0300000000000000" pitchFamily="34" charset="-122"/>
                <a:ea typeface="思源黑体 CN Light" panose="020B0300000000000000" pitchFamily="34" charset="-122"/>
              </a:endParaRPr>
            </a:p>
          </p:txBody>
        </p:sp>
        <p:cxnSp>
          <p:nvCxnSpPr>
            <p:cNvPr id="26" name="直接连接符 25">
              <a:extLst>
                <a:ext uri="{FF2B5EF4-FFF2-40B4-BE49-F238E27FC236}">
                  <a16:creationId xmlns="" xmlns:a16="http://schemas.microsoft.com/office/drawing/2014/main" id="{009599A6-2175-4D1B-97DB-A0D8F55D0028}"/>
                </a:ext>
              </a:extLst>
            </p:cNvPr>
            <p:cNvCxnSpPr/>
            <p:nvPr/>
          </p:nvCxnSpPr>
          <p:spPr>
            <a:xfrm>
              <a:off x="9728840" y="3873734"/>
              <a:ext cx="448954"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7" name="矩形 26">
            <a:extLst>
              <a:ext uri="{FF2B5EF4-FFF2-40B4-BE49-F238E27FC236}">
                <a16:creationId xmlns="" xmlns:a16="http://schemas.microsoft.com/office/drawing/2014/main" id="{9764FF64-E365-4909-B2B4-4E2FFF7BFE58}"/>
              </a:ext>
            </a:extLst>
          </p:cNvPr>
          <p:cNvSpPr/>
          <p:nvPr/>
        </p:nvSpPr>
        <p:spPr>
          <a:xfrm>
            <a:off x="0" y="5676900"/>
            <a:ext cx="12192000" cy="11811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8" name="矩形 27">
            <a:extLst>
              <a:ext uri="{FF2B5EF4-FFF2-40B4-BE49-F238E27FC236}">
                <a16:creationId xmlns="" xmlns:a16="http://schemas.microsoft.com/office/drawing/2014/main" id="{0A9B8B92-D47D-4A65-B650-CBDAB0456E20}"/>
              </a:ext>
            </a:extLst>
          </p:cNvPr>
          <p:cNvSpPr/>
          <p:nvPr/>
        </p:nvSpPr>
        <p:spPr>
          <a:xfrm>
            <a:off x="9283644" y="5461000"/>
            <a:ext cx="2489256" cy="42356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val="19938993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a:extLst>
              <a:ext uri="{FF2B5EF4-FFF2-40B4-BE49-F238E27FC236}">
                <a16:creationId xmlns="" xmlns:a16="http://schemas.microsoft.com/office/drawing/2014/main" id="{EA6373A3-19CC-4910-9E14-7F50F08EFE0F}"/>
              </a:ext>
            </a:extLst>
          </p:cNvPr>
          <p:cNvSpPr/>
          <p:nvPr/>
        </p:nvSpPr>
        <p:spPr>
          <a:xfrm>
            <a:off x="0" y="1701800"/>
            <a:ext cx="4071305" cy="5156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9" name="矩形 18">
            <a:extLst>
              <a:ext uri="{FF2B5EF4-FFF2-40B4-BE49-F238E27FC236}">
                <a16:creationId xmlns="" xmlns:a16="http://schemas.microsoft.com/office/drawing/2014/main" id="{EE6AC638-DC90-4C32-9A26-F214493D22F2}"/>
              </a:ext>
            </a:extLst>
          </p:cNvPr>
          <p:cNvSpPr/>
          <p:nvPr/>
        </p:nvSpPr>
        <p:spPr>
          <a:xfrm>
            <a:off x="8090831" y="1701800"/>
            <a:ext cx="4147926" cy="5156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文本框 5">
            <a:extLst>
              <a:ext uri="{FF2B5EF4-FFF2-40B4-BE49-F238E27FC236}">
                <a16:creationId xmlns="" xmlns:a16="http://schemas.microsoft.com/office/drawing/2014/main" id="{2575AB11-77CF-4910-9162-A87468CD4B5A}"/>
              </a:ext>
            </a:extLst>
          </p:cNvPr>
          <p:cNvSpPr txBox="1"/>
          <p:nvPr/>
        </p:nvSpPr>
        <p:spPr>
          <a:xfrm>
            <a:off x="1230620" y="2105067"/>
            <a:ext cx="1423609" cy="369332"/>
          </a:xfrm>
          <a:prstGeom prst="rect">
            <a:avLst/>
          </a:prstGeom>
          <a:noFill/>
        </p:spPr>
        <p:txBody>
          <a:bodyPr wrap="square" rtlCol="0">
            <a:spAutoFit/>
          </a:bodyPr>
          <a:lstStyle/>
          <a:p>
            <a:r>
              <a:rPr lang="zh-CN" altLang="en-US" b="1" dirty="0">
                <a:latin typeface="思源黑体 CN Bold" panose="020B0800000000000000" pitchFamily="34" charset="-122"/>
                <a:ea typeface="思源黑体 CN Bold" panose="020B0800000000000000" pitchFamily="34" charset="-122"/>
              </a:rPr>
              <a:t>添加标题</a:t>
            </a:r>
          </a:p>
        </p:txBody>
      </p:sp>
      <p:sp>
        <p:nvSpPr>
          <p:cNvPr id="7" name="文本框 6">
            <a:extLst>
              <a:ext uri="{FF2B5EF4-FFF2-40B4-BE49-F238E27FC236}">
                <a16:creationId xmlns="" xmlns:a16="http://schemas.microsoft.com/office/drawing/2014/main" id="{416AA9ED-8AEF-4C74-A854-30799C951D0E}"/>
              </a:ext>
            </a:extLst>
          </p:cNvPr>
          <p:cNvSpPr txBox="1"/>
          <p:nvPr/>
        </p:nvSpPr>
        <p:spPr>
          <a:xfrm>
            <a:off x="634446" y="2877666"/>
            <a:ext cx="2306054" cy="1035925"/>
          </a:xfrm>
          <a:prstGeom prst="rect">
            <a:avLst/>
          </a:prstGeom>
          <a:noFill/>
        </p:spPr>
        <p:txBody>
          <a:bodyPr wrap="square" rtlCol="0">
            <a:spAutoFit/>
          </a:bodyPr>
          <a:lstStyle/>
          <a:p>
            <a:pPr algn="ctr">
              <a:lnSpc>
                <a:spcPct val="150000"/>
              </a:lnSpc>
            </a:pPr>
            <a:r>
              <a:rPr lang="en-US" altLang="zh-CN" sz="105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Lorem ipsum dolor sit </a:t>
            </a:r>
            <a:r>
              <a:rPr lang="en-US" altLang="zh-CN" sz="105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amet</a:t>
            </a:r>
            <a:r>
              <a:rPr lang="en-US" altLang="zh-CN" sz="105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05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consectetur</a:t>
            </a:r>
            <a:r>
              <a:rPr lang="en-US" altLang="zh-CN" sz="105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05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adipiscing</a:t>
            </a:r>
            <a:r>
              <a:rPr lang="en-US" altLang="zh-CN" sz="105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05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elit</a:t>
            </a:r>
            <a:r>
              <a:rPr lang="en-US" altLang="zh-CN" sz="105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05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Curabitur</a:t>
            </a:r>
            <a:r>
              <a:rPr lang="en-US" altLang="zh-CN" sz="105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05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elementum</a:t>
            </a:r>
            <a:r>
              <a:rPr lang="en-US" altLang="zh-CN" sz="105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05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posuere</a:t>
            </a:r>
            <a:r>
              <a:rPr lang="en-US" altLang="zh-CN" sz="105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05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pretium</a:t>
            </a:r>
            <a:endParaRPr lang="zh-CN" altLang="en-US" sz="1050" dirty="0">
              <a:latin typeface="思源黑体 CN Light" panose="020B0300000000000000" pitchFamily="34" charset="-122"/>
              <a:ea typeface="思源黑体 CN Light" panose="020B0300000000000000" pitchFamily="34" charset="-122"/>
            </a:endParaRPr>
          </a:p>
        </p:txBody>
      </p:sp>
      <p:sp>
        <p:nvSpPr>
          <p:cNvPr id="9" name="矩形 8">
            <a:extLst>
              <a:ext uri="{FF2B5EF4-FFF2-40B4-BE49-F238E27FC236}">
                <a16:creationId xmlns="" xmlns:a16="http://schemas.microsoft.com/office/drawing/2014/main" id="{B1D3AC65-7EB2-4D0D-9AC6-8E9ED9E1C916}"/>
              </a:ext>
            </a:extLst>
          </p:cNvPr>
          <p:cNvSpPr/>
          <p:nvPr/>
        </p:nvSpPr>
        <p:spPr>
          <a:xfrm>
            <a:off x="5027719" y="4108673"/>
            <a:ext cx="2189202" cy="667971"/>
          </a:xfrm>
          <a:prstGeom prst="rect">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仓耳玄三M W05" panose="02020400000000000000" pitchFamily="18" charset="-122"/>
            </a:endParaRPr>
          </a:p>
        </p:txBody>
      </p:sp>
      <p:sp>
        <p:nvSpPr>
          <p:cNvPr id="10" name="文本框 9">
            <a:extLst>
              <a:ext uri="{FF2B5EF4-FFF2-40B4-BE49-F238E27FC236}">
                <a16:creationId xmlns="" xmlns:a16="http://schemas.microsoft.com/office/drawing/2014/main" id="{6972EC1A-0288-4650-A243-74460240EAFF}"/>
              </a:ext>
            </a:extLst>
          </p:cNvPr>
          <p:cNvSpPr txBox="1"/>
          <p:nvPr/>
        </p:nvSpPr>
        <p:spPr>
          <a:xfrm>
            <a:off x="5530121" y="4257992"/>
            <a:ext cx="1333488" cy="369332"/>
          </a:xfrm>
          <a:prstGeom prst="rect">
            <a:avLst/>
          </a:prstGeom>
          <a:noFill/>
        </p:spPr>
        <p:txBody>
          <a:bodyPr wrap="square" rtlCol="0">
            <a:spAutoFit/>
          </a:bodyPr>
          <a:lstStyle/>
          <a:p>
            <a:r>
              <a:rPr lang="zh-CN" altLang="en-US" b="1" dirty="0">
                <a:solidFill>
                  <a:schemeClr val="bg1"/>
                </a:solidFill>
                <a:latin typeface="思源黑体 CN Bold" panose="020B0800000000000000" pitchFamily="34" charset="-122"/>
                <a:ea typeface="思源黑体 CN Bold" panose="020B0800000000000000" pitchFamily="34" charset="-122"/>
              </a:rPr>
              <a:t>添加标题</a:t>
            </a:r>
          </a:p>
        </p:txBody>
      </p:sp>
      <p:sp>
        <p:nvSpPr>
          <p:cNvPr id="11" name="文本框 10">
            <a:extLst>
              <a:ext uri="{FF2B5EF4-FFF2-40B4-BE49-F238E27FC236}">
                <a16:creationId xmlns="" xmlns:a16="http://schemas.microsoft.com/office/drawing/2014/main" id="{8F1923B1-F5E8-4491-ABBC-45CF29B5DDB1}"/>
              </a:ext>
            </a:extLst>
          </p:cNvPr>
          <p:cNvSpPr txBox="1"/>
          <p:nvPr/>
        </p:nvSpPr>
        <p:spPr>
          <a:xfrm>
            <a:off x="5187028" y="5001058"/>
            <a:ext cx="2050149" cy="1080873"/>
          </a:xfrm>
          <a:prstGeom prst="rect">
            <a:avLst/>
          </a:prstGeom>
          <a:noFill/>
        </p:spPr>
        <p:txBody>
          <a:bodyPr wrap="square" rtlCol="0">
            <a:spAutoFit/>
          </a:bodyPr>
          <a:lstStyle/>
          <a:p>
            <a:pPr algn="ctr">
              <a:lnSpc>
                <a:spcPct val="150000"/>
              </a:lnSpc>
            </a:pP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Lorem ipsum dolor sit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amet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consectetur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adipiscing</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elit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Curabitur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elementum</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posuere</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pretium</a:t>
            </a:r>
            <a:endParaRPr lang="zh-CN" altLang="en-US" sz="1100" dirty="0">
              <a:latin typeface="思源黑体 CN Light" panose="020B0300000000000000" pitchFamily="34" charset="-122"/>
              <a:ea typeface="思源黑体 CN Light" panose="020B0300000000000000" pitchFamily="34" charset="-122"/>
            </a:endParaRPr>
          </a:p>
        </p:txBody>
      </p:sp>
      <p:sp>
        <p:nvSpPr>
          <p:cNvPr id="16" name="文本框 15">
            <a:extLst>
              <a:ext uri="{FF2B5EF4-FFF2-40B4-BE49-F238E27FC236}">
                <a16:creationId xmlns="" xmlns:a16="http://schemas.microsoft.com/office/drawing/2014/main" id="{2F49729D-7668-4364-AA2E-FC7ED8D88E48}"/>
              </a:ext>
            </a:extLst>
          </p:cNvPr>
          <p:cNvSpPr txBox="1"/>
          <p:nvPr/>
        </p:nvSpPr>
        <p:spPr>
          <a:xfrm>
            <a:off x="9550804" y="2074289"/>
            <a:ext cx="1272730" cy="400110"/>
          </a:xfrm>
          <a:prstGeom prst="rect">
            <a:avLst/>
          </a:prstGeom>
          <a:noFill/>
        </p:spPr>
        <p:txBody>
          <a:bodyPr wrap="square" rtlCol="0">
            <a:spAutoFit/>
          </a:bodyPr>
          <a:lstStyle/>
          <a:p>
            <a:r>
              <a:rPr lang="zh-CN" altLang="en-US" sz="2000" b="1" dirty="0">
                <a:solidFill>
                  <a:srgbClr val="424E68"/>
                </a:solidFill>
                <a:latin typeface="思源黑体 CN Bold" panose="020B0800000000000000" pitchFamily="34" charset="-122"/>
                <a:ea typeface="思源黑体 CN Bold" panose="020B0800000000000000" pitchFamily="34" charset="-122"/>
              </a:rPr>
              <a:t>添加标题</a:t>
            </a:r>
          </a:p>
        </p:txBody>
      </p:sp>
      <p:sp>
        <p:nvSpPr>
          <p:cNvPr id="17" name="文本框 16">
            <a:extLst>
              <a:ext uri="{FF2B5EF4-FFF2-40B4-BE49-F238E27FC236}">
                <a16:creationId xmlns="" xmlns:a16="http://schemas.microsoft.com/office/drawing/2014/main" id="{6DF85E91-43B3-4B99-BE77-3130CF834EB6}"/>
              </a:ext>
            </a:extLst>
          </p:cNvPr>
          <p:cNvSpPr txBox="1"/>
          <p:nvPr/>
        </p:nvSpPr>
        <p:spPr>
          <a:xfrm>
            <a:off x="9092568" y="2832718"/>
            <a:ext cx="2189202" cy="1080873"/>
          </a:xfrm>
          <a:prstGeom prst="rect">
            <a:avLst/>
          </a:prstGeom>
          <a:noFill/>
        </p:spPr>
        <p:txBody>
          <a:bodyPr wrap="square" rtlCol="0">
            <a:spAutoFit/>
          </a:bodyPr>
          <a:lstStyle/>
          <a:p>
            <a:pPr algn="ctr">
              <a:lnSpc>
                <a:spcPct val="150000"/>
              </a:lnSpc>
            </a:pP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Lorem ipsum dolor sit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amet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consectetur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adipiscing</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elit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Curabitur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elementum</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posuere</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pretium</a:t>
            </a:r>
            <a:endParaRPr lang="zh-CN" altLang="en-US" sz="1100" dirty="0">
              <a:latin typeface="思源黑体 CN Light" panose="020B0300000000000000" pitchFamily="34" charset="-122"/>
              <a:ea typeface="思源黑体 CN Light" panose="020B0300000000000000" pitchFamily="34" charset="-122"/>
            </a:endParaRPr>
          </a:p>
        </p:txBody>
      </p:sp>
      <p:pic>
        <p:nvPicPr>
          <p:cNvPr id="3" name="图片 2">
            <a:extLst>
              <a:ext uri="{FF2B5EF4-FFF2-40B4-BE49-F238E27FC236}">
                <a16:creationId xmlns="" xmlns:a16="http://schemas.microsoft.com/office/drawing/2014/main" id="{14F195EA-DC2E-4DF8-8AA0-FB1D8ABD86F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7651" y="3771023"/>
            <a:ext cx="3229545" cy="3229545"/>
          </a:xfrm>
          <a:prstGeom prst="rect">
            <a:avLst/>
          </a:prstGeom>
        </p:spPr>
      </p:pic>
      <p:pic>
        <p:nvPicPr>
          <p:cNvPr id="12" name="图片 11">
            <a:extLst>
              <a:ext uri="{FF2B5EF4-FFF2-40B4-BE49-F238E27FC236}">
                <a16:creationId xmlns="" xmlns:a16="http://schemas.microsoft.com/office/drawing/2014/main" id="{1BE70CC1-FA69-4E2B-BF61-6F4E3C14E60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10883" y="3757175"/>
            <a:ext cx="3100825" cy="3100825"/>
          </a:xfrm>
          <a:prstGeom prst="rect">
            <a:avLst/>
          </a:prstGeom>
        </p:spPr>
      </p:pic>
      <p:pic>
        <p:nvPicPr>
          <p:cNvPr id="14" name="图片 13">
            <a:extLst>
              <a:ext uri="{FF2B5EF4-FFF2-40B4-BE49-F238E27FC236}">
                <a16:creationId xmlns="" xmlns:a16="http://schemas.microsoft.com/office/drawing/2014/main" id="{C6BBBCFD-312F-44D4-8A37-C6BEBEFD9D3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379544" y="1111027"/>
            <a:ext cx="3276600" cy="3276600"/>
          </a:xfrm>
          <a:prstGeom prst="rect">
            <a:avLst/>
          </a:prstGeom>
        </p:spPr>
      </p:pic>
    </p:spTree>
    <p:extLst>
      <p:ext uri="{BB962C8B-B14F-4D97-AF65-F5344CB8AC3E}">
        <p14:creationId xmlns:p14="http://schemas.microsoft.com/office/powerpoint/2010/main" val="34741726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anim calcmode="lin" valueType="num">
                                      <p:cBhvr>
                                        <p:cTn id="28" dur="1000" fill="hold"/>
                                        <p:tgtEl>
                                          <p:spTgt spid="9"/>
                                        </p:tgtEl>
                                        <p:attrNameLst>
                                          <p:attrName>ppt_x</p:attrName>
                                        </p:attrNameLst>
                                      </p:cBhvr>
                                      <p:tavLst>
                                        <p:tav tm="0">
                                          <p:val>
                                            <p:strVal val="#ppt_x"/>
                                          </p:val>
                                        </p:tav>
                                        <p:tav tm="100000">
                                          <p:val>
                                            <p:strVal val="#ppt_x"/>
                                          </p:val>
                                        </p:tav>
                                      </p:tavLst>
                                    </p:anim>
                                    <p:anim calcmode="lin" valueType="num">
                                      <p:cBhvr>
                                        <p:cTn id="29" dur="1000" fill="hold"/>
                                        <p:tgtEl>
                                          <p:spTgt spid="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1000"/>
                                        <p:tgtEl>
                                          <p:spTgt spid="16"/>
                                        </p:tgtEl>
                                      </p:cBhvr>
                                    </p:animEffect>
                                    <p:anim calcmode="lin" valueType="num">
                                      <p:cBhvr>
                                        <p:cTn id="33" dur="1000" fill="hold"/>
                                        <p:tgtEl>
                                          <p:spTgt spid="16"/>
                                        </p:tgtEl>
                                        <p:attrNameLst>
                                          <p:attrName>ppt_x</p:attrName>
                                        </p:attrNameLst>
                                      </p:cBhvr>
                                      <p:tavLst>
                                        <p:tav tm="0">
                                          <p:val>
                                            <p:strVal val="#ppt_x"/>
                                          </p:val>
                                        </p:tav>
                                        <p:tav tm="100000">
                                          <p:val>
                                            <p:strVal val="#ppt_x"/>
                                          </p:val>
                                        </p:tav>
                                      </p:tavLst>
                                    </p:anim>
                                    <p:anim calcmode="lin" valueType="num">
                                      <p:cBhvr>
                                        <p:cTn id="34" dur="1000" fill="hold"/>
                                        <p:tgtEl>
                                          <p:spTgt spid="1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1000"/>
                                        <p:tgtEl>
                                          <p:spTgt spid="17"/>
                                        </p:tgtEl>
                                      </p:cBhvr>
                                    </p:animEffect>
                                    <p:anim calcmode="lin" valueType="num">
                                      <p:cBhvr>
                                        <p:cTn id="38" dur="1000" fill="hold"/>
                                        <p:tgtEl>
                                          <p:spTgt spid="17"/>
                                        </p:tgtEl>
                                        <p:attrNameLst>
                                          <p:attrName>ppt_x</p:attrName>
                                        </p:attrNameLst>
                                      </p:cBhvr>
                                      <p:tavLst>
                                        <p:tav tm="0">
                                          <p:val>
                                            <p:strVal val="#ppt_x"/>
                                          </p:val>
                                        </p:tav>
                                        <p:tav tm="100000">
                                          <p:val>
                                            <p:strVal val="#ppt_x"/>
                                          </p:val>
                                        </p:tav>
                                      </p:tavLst>
                                    </p:anim>
                                    <p:anim calcmode="lin" valueType="num">
                                      <p:cBhvr>
                                        <p:cTn id="3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animBg="1"/>
      <p:bldP spid="10" grpId="0"/>
      <p:bldP spid="11" grpId="0"/>
      <p:bldP spid="16" grpId="0"/>
      <p:bldP spid="1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CF6DD7FE-1FFA-4ED3-9B23-DE32509E250E}"/>
              </a:ext>
            </a:extLst>
          </p:cNvPr>
          <p:cNvSpPr/>
          <p:nvPr/>
        </p:nvSpPr>
        <p:spPr>
          <a:xfrm>
            <a:off x="6096000" y="2102526"/>
            <a:ext cx="5600700" cy="283845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仓耳玄三M W05" panose="02020400000000000000" pitchFamily="18" charset="-122"/>
            </a:endParaRPr>
          </a:p>
        </p:txBody>
      </p:sp>
      <p:sp>
        <p:nvSpPr>
          <p:cNvPr id="5" name="文本框 4">
            <a:extLst>
              <a:ext uri="{FF2B5EF4-FFF2-40B4-BE49-F238E27FC236}">
                <a16:creationId xmlns="" xmlns:a16="http://schemas.microsoft.com/office/drawing/2014/main" id="{0FC007C2-9D6B-4E5C-9D13-8C9EFBDDF638}"/>
              </a:ext>
            </a:extLst>
          </p:cNvPr>
          <p:cNvSpPr txBox="1"/>
          <p:nvPr/>
        </p:nvSpPr>
        <p:spPr>
          <a:xfrm>
            <a:off x="7102686" y="3221074"/>
            <a:ext cx="4017234" cy="1294393"/>
          </a:xfrm>
          <a:prstGeom prst="rect">
            <a:avLst/>
          </a:prstGeom>
          <a:noFill/>
        </p:spPr>
        <p:txBody>
          <a:bodyPr wrap="square" rtlCol="0">
            <a:spAutoFit/>
          </a:bodyPr>
          <a:lstStyle/>
          <a:p>
            <a:pPr>
              <a:lnSpc>
                <a:spcPct val="150000"/>
              </a:lnSpc>
            </a:pPr>
            <a:r>
              <a:rPr lang="en-US" altLang="zh-CN" dirty="0">
                <a:solidFill>
                  <a:schemeClr val="bg1"/>
                </a:solidFill>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Lorem ipsum dolor sit </a:t>
            </a:r>
            <a:r>
              <a:rPr lang="en-US" altLang="zh-CN" dirty="0" err="1">
                <a:solidFill>
                  <a:schemeClr val="bg1"/>
                </a:solidFill>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amet</a:t>
            </a:r>
            <a:r>
              <a:rPr lang="en-US" altLang="zh-CN" dirty="0">
                <a:solidFill>
                  <a:schemeClr val="bg1"/>
                </a:solidFill>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dirty="0" err="1">
                <a:solidFill>
                  <a:schemeClr val="bg1"/>
                </a:solidFill>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consectetur</a:t>
            </a:r>
            <a:r>
              <a:rPr lang="en-US" altLang="zh-CN" dirty="0">
                <a:solidFill>
                  <a:schemeClr val="bg1"/>
                </a:solidFill>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dirty="0" err="1">
                <a:solidFill>
                  <a:schemeClr val="bg1"/>
                </a:solidFill>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adipiscing</a:t>
            </a:r>
            <a:r>
              <a:rPr lang="en-US" altLang="zh-CN" dirty="0">
                <a:solidFill>
                  <a:schemeClr val="bg1"/>
                </a:solidFill>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dirty="0" err="1">
                <a:solidFill>
                  <a:schemeClr val="bg1"/>
                </a:solidFill>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elit</a:t>
            </a:r>
            <a:r>
              <a:rPr lang="en-US" altLang="zh-CN" dirty="0">
                <a:solidFill>
                  <a:schemeClr val="bg1"/>
                </a:solidFill>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dirty="0" err="1">
                <a:solidFill>
                  <a:schemeClr val="bg1"/>
                </a:solidFill>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Curabitur</a:t>
            </a:r>
            <a:r>
              <a:rPr lang="en-US" altLang="zh-CN" dirty="0">
                <a:solidFill>
                  <a:schemeClr val="bg1"/>
                </a:solidFill>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dirty="0" err="1">
                <a:solidFill>
                  <a:schemeClr val="bg1"/>
                </a:solidFill>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elementum</a:t>
            </a:r>
            <a:r>
              <a:rPr lang="en-US" altLang="zh-CN" dirty="0">
                <a:solidFill>
                  <a:schemeClr val="bg1"/>
                </a:solidFill>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dirty="0" err="1">
                <a:solidFill>
                  <a:schemeClr val="bg1"/>
                </a:solidFill>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posuere</a:t>
            </a:r>
            <a:r>
              <a:rPr lang="en-US" altLang="zh-CN" dirty="0">
                <a:solidFill>
                  <a:schemeClr val="bg1"/>
                </a:solidFill>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dirty="0" err="1">
                <a:solidFill>
                  <a:schemeClr val="bg1"/>
                </a:solidFill>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pretium</a:t>
            </a:r>
            <a:endParaRPr lang="zh-CN" altLang="en-US" dirty="0">
              <a:solidFill>
                <a:schemeClr val="bg1"/>
              </a:solidFill>
              <a:latin typeface="思源黑体 CN Light" panose="020B0300000000000000" pitchFamily="34" charset="-122"/>
              <a:ea typeface="思源黑体 CN Light" panose="020B0300000000000000" pitchFamily="34" charset="-122"/>
            </a:endParaRPr>
          </a:p>
        </p:txBody>
      </p:sp>
      <p:sp>
        <p:nvSpPr>
          <p:cNvPr id="8" name="椭圆 7">
            <a:extLst>
              <a:ext uri="{FF2B5EF4-FFF2-40B4-BE49-F238E27FC236}">
                <a16:creationId xmlns="" xmlns:a16="http://schemas.microsoft.com/office/drawing/2014/main" id="{5B20D223-EFE5-42F2-B2B3-784EC243DE71}"/>
              </a:ext>
            </a:extLst>
          </p:cNvPr>
          <p:cNvSpPr/>
          <p:nvPr/>
        </p:nvSpPr>
        <p:spPr>
          <a:xfrm>
            <a:off x="7277672" y="2521754"/>
            <a:ext cx="458571" cy="4585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仓耳玄三M W05" panose="02020400000000000000" pitchFamily="18" charset="-122"/>
            </a:endParaRPr>
          </a:p>
        </p:txBody>
      </p:sp>
      <p:pic>
        <p:nvPicPr>
          <p:cNvPr id="9" name="图形 8" descr="箱车">
            <a:extLst>
              <a:ext uri="{FF2B5EF4-FFF2-40B4-BE49-F238E27FC236}">
                <a16:creationId xmlns="" xmlns:a16="http://schemas.microsoft.com/office/drawing/2014/main" id="{314AB2D1-F307-4A61-8284-CD4DDEC754A6}"/>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 xmlns:asvg="http://schemas.microsoft.com/office/drawing/2016/SVG/main" r:embed="rId4"/>
              </a:ext>
            </a:extLst>
          </a:blip>
          <a:stretch>
            <a:fillRect/>
          </a:stretch>
        </p:blipFill>
        <p:spPr>
          <a:xfrm>
            <a:off x="7289540" y="2528685"/>
            <a:ext cx="434834" cy="434834"/>
          </a:xfrm>
          <a:prstGeom prst="rect">
            <a:avLst/>
          </a:prstGeom>
        </p:spPr>
      </p:pic>
      <p:sp>
        <p:nvSpPr>
          <p:cNvPr id="10" name="椭圆 9">
            <a:extLst>
              <a:ext uri="{FF2B5EF4-FFF2-40B4-BE49-F238E27FC236}">
                <a16:creationId xmlns="" xmlns:a16="http://schemas.microsoft.com/office/drawing/2014/main" id="{51584F90-3BCF-40ED-BB12-7B407FB61D0E}"/>
              </a:ext>
            </a:extLst>
          </p:cNvPr>
          <p:cNvSpPr/>
          <p:nvPr/>
        </p:nvSpPr>
        <p:spPr>
          <a:xfrm>
            <a:off x="8128162" y="2528685"/>
            <a:ext cx="458571" cy="4585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仓耳玄三M W05" panose="02020400000000000000" pitchFamily="18" charset="-122"/>
            </a:endParaRPr>
          </a:p>
        </p:txBody>
      </p:sp>
      <p:pic>
        <p:nvPicPr>
          <p:cNvPr id="11" name="图形 10" descr="员工识别证">
            <a:extLst>
              <a:ext uri="{FF2B5EF4-FFF2-40B4-BE49-F238E27FC236}">
                <a16:creationId xmlns="" xmlns:a16="http://schemas.microsoft.com/office/drawing/2014/main" id="{E44CE63E-5453-4C8E-942D-200A233E9FCA}"/>
              </a:ext>
            </a:extLst>
          </p:cNvPr>
          <p:cNvPicPr>
            <a:picLocks noChangeAspect="1"/>
          </p:cNvPicPr>
          <p:nvPr/>
        </p:nvPicPr>
        <p:blipFill>
          <a:blip r:embed="rId5" cstate="email">
            <a:extLst>
              <a:ext uri="{28A0092B-C50C-407E-A947-70E740481C1C}">
                <a14:useLocalDpi xmlns:a14="http://schemas.microsoft.com/office/drawing/2010/main"/>
              </a:ext>
              <a:ext uri="{96DAC541-7B7A-43D3-8B79-37D633B846F1}">
                <asvg:svgBlip xmlns="" xmlns:asvg="http://schemas.microsoft.com/office/drawing/2016/SVG/main" r:embed="rId6"/>
              </a:ext>
            </a:extLst>
          </a:blip>
          <a:stretch>
            <a:fillRect/>
          </a:stretch>
        </p:blipFill>
        <p:spPr>
          <a:xfrm>
            <a:off x="8140030" y="2535616"/>
            <a:ext cx="420972" cy="420972"/>
          </a:xfrm>
          <a:prstGeom prst="rect">
            <a:avLst/>
          </a:prstGeom>
        </p:spPr>
      </p:pic>
      <p:sp>
        <p:nvSpPr>
          <p:cNvPr id="12" name="椭圆 11">
            <a:extLst>
              <a:ext uri="{FF2B5EF4-FFF2-40B4-BE49-F238E27FC236}">
                <a16:creationId xmlns="" xmlns:a16="http://schemas.microsoft.com/office/drawing/2014/main" id="{BAD3DA5E-24DC-4579-8DF9-1971CA5C43FC}"/>
              </a:ext>
            </a:extLst>
          </p:cNvPr>
          <p:cNvSpPr/>
          <p:nvPr/>
        </p:nvSpPr>
        <p:spPr>
          <a:xfrm>
            <a:off x="8989420" y="2528685"/>
            <a:ext cx="458571" cy="4585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仓耳玄三M W05" panose="02020400000000000000" pitchFamily="18" charset="-122"/>
            </a:endParaRPr>
          </a:p>
        </p:txBody>
      </p:sp>
      <p:pic>
        <p:nvPicPr>
          <p:cNvPr id="13" name="图形 12" descr="箱车">
            <a:extLst>
              <a:ext uri="{FF2B5EF4-FFF2-40B4-BE49-F238E27FC236}">
                <a16:creationId xmlns="" xmlns:a16="http://schemas.microsoft.com/office/drawing/2014/main" id="{6F4E27D6-056D-47F2-B81C-54FDAFA58C74}"/>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 xmlns:asvg="http://schemas.microsoft.com/office/drawing/2016/SVG/main" r:embed="rId4"/>
              </a:ext>
            </a:extLst>
          </a:blip>
          <a:stretch>
            <a:fillRect/>
          </a:stretch>
        </p:blipFill>
        <p:spPr>
          <a:xfrm>
            <a:off x="9001288" y="2535616"/>
            <a:ext cx="434834" cy="434834"/>
          </a:xfrm>
          <a:prstGeom prst="rect">
            <a:avLst/>
          </a:prstGeom>
        </p:spPr>
      </p:pic>
      <p:sp>
        <p:nvSpPr>
          <p:cNvPr id="14" name="椭圆 13">
            <a:extLst>
              <a:ext uri="{FF2B5EF4-FFF2-40B4-BE49-F238E27FC236}">
                <a16:creationId xmlns="" xmlns:a16="http://schemas.microsoft.com/office/drawing/2014/main" id="{5EB4C922-23A3-463D-875C-6CF1C93317B5}"/>
              </a:ext>
            </a:extLst>
          </p:cNvPr>
          <p:cNvSpPr/>
          <p:nvPr/>
        </p:nvSpPr>
        <p:spPr>
          <a:xfrm>
            <a:off x="9839910" y="2535616"/>
            <a:ext cx="458571" cy="4585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仓耳玄三M W05" panose="02020400000000000000" pitchFamily="18" charset="-122"/>
            </a:endParaRPr>
          </a:p>
        </p:txBody>
      </p:sp>
      <p:pic>
        <p:nvPicPr>
          <p:cNvPr id="15" name="图形 14" descr="员工识别证">
            <a:extLst>
              <a:ext uri="{FF2B5EF4-FFF2-40B4-BE49-F238E27FC236}">
                <a16:creationId xmlns="" xmlns:a16="http://schemas.microsoft.com/office/drawing/2014/main" id="{45FB3B35-9F07-40FF-99DE-155118C889AE}"/>
              </a:ext>
            </a:extLst>
          </p:cNvPr>
          <p:cNvPicPr>
            <a:picLocks noChangeAspect="1"/>
          </p:cNvPicPr>
          <p:nvPr/>
        </p:nvPicPr>
        <p:blipFill>
          <a:blip r:embed="rId5" cstate="email">
            <a:extLst>
              <a:ext uri="{28A0092B-C50C-407E-A947-70E740481C1C}">
                <a14:useLocalDpi xmlns:a14="http://schemas.microsoft.com/office/drawing/2010/main"/>
              </a:ext>
              <a:ext uri="{96DAC541-7B7A-43D3-8B79-37D633B846F1}">
                <asvg:svgBlip xmlns="" xmlns:asvg="http://schemas.microsoft.com/office/drawing/2016/SVG/main" r:embed="rId6"/>
              </a:ext>
            </a:extLst>
          </a:blip>
          <a:stretch>
            <a:fillRect/>
          </a:stretch>
        </p:blipFill>
        <p:spPr>
          <a:xfrm>
            <a:off x="9851778" y="2542547"/>
            <a:ext cx="420972" cy="420972"/>
          </a:xfrm>
          <a:prstGeom prst="rect">
            <a:avLst/>
          </a:prstGeom>
        </p:spPr>
      </p:pic>
      <p:pic>
        <p:nvPicPr>
          <p:cNvPr id="3" name="图片 2">
            <a:extLst>
              <a:ext uri="{FF2B5EF4-FFF2-40B4-BE49-F238E27FC236}">
                <a16:creationId xmlns="" xmlns:a16="http://schemas.microsoft.com/office/drawing/2014/main" id="{5A411A2C-F334-4DD5-897D-536513860AB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329319" y="1270368"/>
            <a:ext cx="3901412" cy="3901412"/>
          </a:xfrm>
          <a:prstGeom prst="rect">
            <a:avLst/>
          </a:prstGeom>
        </p:spPr>
      </p:pic>
    </p:spTree>
    <p:extLst>
      <p:ext uri="{BB962C8B-B14F-4D97-AF65-F5344CB8AC3E}">
        <p14:creationId xmlns:p14="http://schemas.microsoft.com/office/powerpoint/2010/main" val="18675697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a:extLst>
              <a:ext uri="{FF2B5EF4-FFF2-40B4-BE49-F238E27FC236}">
                <a16:creationId xmlns="" xmlns:a16="http://schemas.microsoft.com/office/drawing/2014/main" id="{5DFD3B9A-A262-46C3-B5E5-E70B2AF5F88E}"/>
              </a:ext>
            </a:extLst>
          </p:cNvPr>
          <p:cNvGrpSpPr/>
          <p:nvPr/>
        </p:nvGrpSpPr>
        <p:grpSpPr>
          <a:xfrm>
            <a:off x="4676011" y="1590398"/>
            <a:ext cx="3737910" cy="3703973"/>
            <a:chOff x="4324514" y="1421082"/>
            <a:chExt cx="4136051" cy="4098498"/>
          </a:xfrm>
        </p:grpSpPr>
        <p:sp>
          <p:nvSpPr>
            <p:cNvPr id="4" name="矩形 3">
              <a:extLst>
                <a:ext uri="{FF2B5EF4-FFF2-40B4-BE49-F238E27FC236}">
                  <a16:creationId xmlns="" xmlns:a16="http://schemas.microsoft.com/office/drawing/2014/main" id="{92314B76-8160-4BB7-AFBA-E211CB92D94C}"/>
                </a:ext>
              </a:extLst>
            </p:cNvPr>
            <p:cNvSpPr/>
            <p:nvPr/>
          </p:nvSpPr>
          <p:spPr>
            <a:xfrm rot="18703618">
              <a:off x="5457246" y="1421082"/>
              <a:ext cx="1733550" cy="1733550"/>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仓耳玄三M W05" panose="02020400000000000000" pitchFamily="18" charset="-122"/>
              </a:endParaRPr>
            </a:p>
          </p:txBody>
        </p:sp>
        <p:sp>
          <p:nvSpPr>
            <p:cNvPr id="5" name="矩形 4">
              <a:extLst>
                <a:ext uri="{FF2B5EF4-FFF2-40B4-BE49-F238E27FC236}">
                  <a16:creationId xmlns="" xmlns:a16="http://schemas.microsoft.com/office/drawing/2014/main" id="{4030004C-A896-4250-820A-844B0DEF06DB}"/>
                </a:ext>
              </a:extLst>
            </p:cNvPr>
            <p:cNvSpPr/>
            <p:nvPr/>
          </p:nvSpPr>
          <p:spPr>
            <a:xfrm rot="18703618">
              <a:off x="5659710" y="3786030"/>
              <a:ext cx="1733550" cy="1733550"/>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仓耳玄三M W05" panose="02020400000000000000" pitchFamily="18" charset="-122"/>
              </a:endParaRPr>
            </a:p>
          </p:txBody>
        </p:sp>
        <p:pic>
          <p:nvPicPr>
            <p:cNvPr id="7" name="图形 6" descr="日历">
              <a:extLst>
                <a:ext uri="{FF2B5EF4-FFF2-40B4-BE49-F238E27FC236}">
                  <a16:creationId xmlns="" xmlns:a16="http://schemas.microsoft.com/office/drawing/2014/main" id="{FCFB3937-37FE-4B34-AD92-0BA45C41ECF5}"/>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 xmlns:asvg="http://schemas.microsoft.com/office/drawing/2016/SVG/main" r:embed="rId4"/>
                </a:ext>
              </a:extLst>
            </a:blip>
            <a:stretch>
              <a:fillRect/>
            </a:stretch>
          </p:blipFill>
          <p:spPr>
            <a:xfrm>
              <a:off x="6111049" y="4423458"/>
              <a:ext cx="705431" cy="705431"/>
            </a:xfrm>
            <a:prstGeom prst="rect">
              <a:avLst/>
            </a:prstGeom>
          </p:spPr>
        </p:pic>
        <p:pic>
          <p:nvPicPr>
            <p:cNvPr id="8" name="图形 7" descr="拼图">
              <a:extLst>
                <a:ext uri="{FF2B5EF4-FFF2-40B4-BE49-F238E27FC236}">
                  <a16:creationId xmlns="" xmlns:a16="http://schemas.microsoft.com/office/drawing/2014/main" id="{5FE18E9B-1A4E-44F9-895C-2E43C49BF26F}"/>
                </a:ext>
              </a:extLst>
            </p:cNvPr>
            <p:cNvPicPr>
              <a:picLocks noChangeAspect="1"/>
            </p:cNvPicPr>
            <p:nvPr/>
          </p:nvPicPr>
          <p:blipFill>
            <a:blip r:embed="rId5" cstate="email">
              <a:extLst>
                <a:ext uri="{28A0092B-C50C-407E-A947-70E740481C1C}">
                  <a14:useLocalDpi xmlns:a14="http://schemas.microsoft.com/office/drawing/2010/main"/>
                </a:ext>
                <a:ext uri="{96DAC541-7B7A-43D3-8B79-37D633B846F1}">
                  <asvg:svgBlip xmlns="" xmlns:asvg="http://schemas.microsoft.com/office/drawing/2016/SVG/main" r:embed="rId6"/>
                </a:ext>
              </a:extLst>
            </a:blip>
            <a:stretch>
              <a:fillRect/>
            </a:stretch>
          </p:blipFill>
          <p:spPr>
            <a:xfrm>
              <a:off x="5975456" y="2017189"/>
              <a:ext cx="622745" cy="622745"/>
            </a:xfrm>
            <a:prstGeom prst="rect">
              <a:avLst/>
            </a:prstGeom>
          </p:spPr>
        </p:pic>
        <p:sp>
          <p:nvSpPr>
            <p:cNvPr id="22" name="矩形 21">
              <a:extLst>
                <a:ext uri="{FF2B5EF4-FFF2-40B4-BE49-F238E27FC236}">
                  <a16:creationId xmlns="" xmlns:a16="http://schemas.microsoft.com/office/drawing/2014/main" id="{17226E9B-627A-4D71-986C-9EB6B632C93C}"/>
                </a:ext>
              </a:extLst>
            </p:cNvPr>
            <p:cNvSpPr/>
            <p:nvPr/>
          </p:nvSpPr>
          <p:spPr>
            <a:xfrm rot="18703618">
              <a:off x="6727015" y="2512968"/>
              <a:ext cx="1733550" cy="1733550"/>
            </a:xfrm>
            <a:prstGeom prst="rect">
              <a:avLst/>
            </a:prstGeom>
            <a:solidFill>
              <a:schemeClr val="bg1">
                <a:lumMod val="9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仓耳玄三M W05" panose="02020400000000000000" pitchFamily="18" charset="-122"/>
              </a:endParaRPr>
            </a:p>
          </p:txBody>
        </p:sp>
        <p:sp>
          <p:nvSpPr>
            <p:cNvPr id="23" name="矩形 22">
              <a:extLst>
                <a:ext uri="{FF2B5EF4-FFF2-40B4-BE49-F238E27FC236}">
                  <a16:creationId xmlns="" xmlns:a16="http://schemas.microsoft.com/office/drawing/2014/main" id="{23E3A531-E7D3-43C6-BD8B-E5D11AD5DB51}"/>
                </a:ext>
              </a:extLst>
            </p:cNvPr>
            <p:cNvSpPr/>
            <p:nvPr/>
          </p:nvSpPr>
          <p:spPr>
            <a:xfrm rot="18703618">
              <a:off x="4324514" y="2712245"/>
              <a:ext cx="1733550" cy="1733549"/>
            </a:xfrm>
            <a:prstGeom prst="rect">
              <a:avLst/>
            </a:prstGeom>
            <a:solidFill>
              <a:schemeClr val="bg1">
                <a:lumMod val="9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仓耳玄三M W05" panose="02020400000000000000" pitchFamily="18" charset="-122"/>
              </a:endParaRPr>
            </a:p>
          </p:txBody>
        </p:sp>
      </p:grpSp>
      <p:sp>
        <p:nvSpPr>
          <p:cNvPr id="9" name="文本框 8">
            <a:extLst>
              <a:ext uri="{FF2B5EF4-FFF2-40B4-BE49-F238E27FC236}">
                <a16:creationId xmlns="" xmlns:a16="http://schemas.microsoft.com/office/drawing/2014/main" id="{690716B8-1E2F-4E56-8D9F-6E159BC5F4BF}"/>
              </a:ext>
            </a:extLst>
          </p:cNvPr>
          <p:cNvSpPr txBox="1"/>
          <p:nvPr/>
        </p:nvSpPr>
        <p:spPr>
          <a:xfrm>
            <a:off x="2511514" y="1824684"/>
            <a:ext cx="1353885" cy="369332"/>
          </a:xfrm>
          <a:prstGeom prst="rect">
            <a:avLst/>
          </a:prstGeom>
          <a:noFill/>
        </p:spPr>
        <p:txBody>
          <a:bodyPr wrap="square" rtlCol="0">
            <a:spAutoFit/>
          </a:bodyPr>
          <a:lstStyle/>
          <a:p>
            <a:r>
              <a:rPr lang="zh-CN" altLang="en-US" b="1" dirty="0">
                <a:latin typeface="思源黑体 CN Bold" panose="020B0800000000000000" pitchFamily="34" charset="-122"/>
                <a:ea typeface="思源黑体 CN Bold" panose="020B0800000000000000" pitchFamily="34" charset="-122"/>
              </a:rPr>
              <a:t>添加标题</a:t>
            </a:r>
          </a:p>
        </p:txBody>
      </p:sp>
      <p:sp>
        <p:nvSpPr>
          <p:cNvPr id="10" name="文本框 9">
            <a:extLst>
              <a:ext uri="{FF2B5EF4-FFF2-40B4-BE49-F238E27FC236}">
                <a16:creationId xmlns="" xmlns:a16="http://schemas.microsoft.com/office/drawing/2014/main" id="{D7A9C3E2-8DAD-4ED5-A3FB-6083DF8A570E}"/>
              </a:ext>
            </a:extLst>
          </p:cNvPr>
          <p:cNvSpPr txBox="1"/>
          <p:nvPr/>
        </p:nvSpPr>
        <p:spPr>
          <a:xfrm>
            <a:off x="2172051" y="2322489"/>
            <a:ext cx="1911098" cy="1335558"/>
          </a:xfrm>
          <a:prstGeom prst="rect">
            <a:avLst/>
          </a:prstGeom>
          <a:noFill/>
        </p:spPr>
        <p:txBody>
          <a:bodyPr wrap="square" rtlCol="0">
            <a:spAutoFit/>
          </a:bodyPr>
          <a:lstStyle/>
          <a:p>
            <a:pPr algn="ctr">
              <a:lnSpc>
                <a:spcPct val="150000"/>
              </a:lnSpc>
            </a:pP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Lorem ipsum dolor sit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amet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consectetur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adipiscing</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elit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Curabitur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elementum</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posuere</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pretium</a:t>
            </a:r>
            <a:endParaRPr lang="zh-CN" altLang="en-US" sz="1100" dirty="0">
              <a:latin typeface="思源黑体 CN Light" panose="020B0300000000000000" pitchFamily="34" charset="-122"/>
              <a:ea typeface="思源黑体 CN Light" panose="020B0300000000000000" pitchFamily="34" charset="-122"/>
            </a:endParaRPr>
          </a:p>
        </p:txBody>
      </p:sp>
      <p:cxnSp>
        <p:nvCxnSpPr>
          <p:cNvPr id="11" name="直接连接符 10">
            <a:extLst>
              <a:ext uri="{FF2B5EF4-FFF2-40B4-BE49-F238E27FC236}">
                <a16:creationId xmlns="" xmlns:a16="http://schemas.microsoft.com/office/drawing/2014/main" id="{8884D0E3-D67E-497B-B465-985428CBCFD2}"/>
              </a:ext>
            </a:extLst>
          </p:cNvPr>
          <p:cNvCxnSpPr/>
          <p:nvPr/>
        </p:nvCxnSpPr>
        <p:spPr>
          <a:xfrm>
            <a:off x="2897285" y="2236840"/>
            <a:ext cx="407195"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文本框 11">
            <a:extLst>
              <a:ext uri="{FF2B5EF4-FFF2-40B4-BE49-F238E27FC236}">
                <a16:creationId xmlns="" xmlns:a16="http://schemas.microsoft.com/office/drawing/2014/main" id="{48D8677F-6B1F-46CB-9CF6-1FEF79247540}"/>
              </a:ext>
            </a:extLst>
          </p:cNvPr>
          <p:cNvSpPr txBox="1"/>
          <p:nvPr/>
        </p:nvSpPr>
        <p:spPr>
          <a:xfrm>
            <a:off x="9437935" y="1824684"/>
            <a:ext cx="1353885" cy="369332"/>
          </a:xfrm>
          <a:prstGeom prst="rect">
            <a:avLst/>
          </a:prstGeom>
          <a:noFill/>
        </p:spPr>
        <p:txBody>
          <a:bodyPr wrap="square" rtlCol="0">
            <a:spAutoFit/>
          </a:bodyPr>
          <a:lstStyle/>
          <a:p>
            <a:r>
              <a:rPr lang="zh-CN" altLang="en-US" b="1" dirty="0">
                <a:latin typeface="思源黑体 CN Bold" panose="020B0800000000000000" pitchFamily="34" charset="-122"/>
                <a:ea typeface="思源黑体 CN Bold" panose="020B0800000000000000" pitchFamily="34" charset="-122"/>
              </a:rPr>
              <a:t>添加标题</a:t>
            </a:r>
          </a:p>
        </p:txBody>
      </p:sp>
      <p:sp>
        <p:nvSpPr>
          <p:cNvPr id="13" name="文本框 12">
            <a:extLst>
              <a:ext uri="{FF2B5EF4-FFF2-40B4-BE49-F238E27FC236}">
                <a16:creationId xmlns="" xmlns:a16="http://schemas.microsoft.com/office/drawing/2014/main" id="{E7E929DB-0603-4724-8CE5-1487BFFB32B6}"/>
              </a:ext>
            </a:extLst>
          </p:cNvPr>
          <p:cNvSpPr txBox="1"/>
          <p:nvPr/>
        </p:nvSpPr>
        <p:spPr>
          <a:xfrm>
            <a:off x="9084200" y="2332210"/>
            <a:ext cx="1911098" cy="1335558"/>
          </a:xfrm>
          <a:prstGeom prst="rect">
            <a:avLst/>
          </a:prstGeom>
          <a:noFill/>
        </p:spPr>
        <p:txBody>
          <a:bodyPr wrap="square" rtlCol="0">
            <a:spAutoFit/>
          </a:bodyPr>
          <a:lstStyle/>
          <a:p>
            <a:pPr algn="ctr">
              <a:lnSpc>
                <a:spcPct val="150000"/>
              </a:lnSpc>
            </a:pP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Lorem ipsum dolor sit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amet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consectetur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adipiscing</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elit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Curabitur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elementum</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posuere</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pretium</a:t>
            </a:r>
            <a:endParaRPr lang="zh-CN" altLang="en-US" sz="1100" dirty="0">
              <a:latin typeface="思源黑体 CN Light" panose="020B0300000000000000" pitchFamily="34" charset="-122"/>
              <a:ea typeface="思源黑体 CN Light" panose="020B0300000000000000" pitchFamily="34" charset="-122"/>
            </a:endParaRPr>
          </a:p>
        </p:txBody>
      </p:sp>
      <p:cxnSp>
        <p:nvCxnSpPr>
          <p:cNvPr id="14" name="直接连接符 13">
            <a:extLst>
              <a:ext uri="{FF2B5EF4-FFF2-40B4-BE49-F238E27FC236}">
                <a16:creationId xmlns="" xmlns:a16="http://schemas.microsoft.com/office/drawing/2014/main" id="{6995EA62-A9E0-480B-829A-D7E8BCEC9EF4}"/>
              </a:ext>
            </a:extLst>
          </p:cNvPr>
          <p:cNvCxnSpPr/>
          <p:nvPr/>
        </p:nvCxnSpPr>
        <p:spPr>
          <a:xfrm>
            <a:off x="9809434" y="2246561"/>
            <a:ext cx="407195"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文本框 14">
            <a:extLst>
              <a:ext uri="{FF2B5EF4-FFF2-40B4-BE49-F238E27FC236}">
                <a16:creationId xmlns="" xmlns:a16="http://schemas.microsoft.com/office/drawing/2014/main" id="{0B74B697-6F2E-48C7-B7E0-C0E85A231A72}"/>
              </a:ext>
            </a:extLst>
          </p:cNvPr>
          <p:cNvSpPr txBox="1"/>
          <p:nvPr/>
        </p:nvSpPr>
        <p:spPr>
          <a:xfrm>
            <a:off x="2511514" y="3916511"/>
            <a:ext cx="1353885" cy="369332"/>
          </a:xfrm>
          <a:prstGeom prst="rect">
            <a:avLst/>
          </a:prstGeom>
          <a:noFill/>
        </p:spPr>
        <p:txBody>
          <a:bodyPr wrap="square" rtlCol="0">
            <a:spAutoFit/>
          </a:bodyPr>
          <a:lstStyle/>
          <a:p>
            <a:r>
              <a:rPr lang="zh-CN" altLang="en-US" b="1" dirty="0">
                <a:latin typeface="思源黑体 CN Bold" panose="020B0800000000000000" pitchFamily="34" charset="-122"/>
                <a:ea typeface="思源黑体 CN Bold" panose="020B0800000000000000" pitchFamily="34" charset="-122"/>
              </a:rPr>
              <a:t>添加标题</a:t>
            </a:r>
          </a:p>
        </p:txBody>
      </p:sp>
      <p:sp>
        <p:nvSpPr>
          <p:cNvPr id="16" name="文本框 15">
            <a:extLst>
              <a:ext uri="{FF2B5EF4-FFF2-40B4-BE49-F238E27FC236}">
                <a16:creationId xmlns="" xmlns:a16="http://schemas.microsoft.com/office/drawing/2014/main" id="{B2DFBDBD-C49A-4629-8AE0-98D1194A7F78}"/>
              </a:ext>
            </a:extLst>
          </p:cNvPr>
          <p:cNvSpPr txBox="1"/>
          <p:nvPr/>
        </p:nvSpPr>
        <p:spPr>
          <a:xfrm>
            <a:off x="2170314" y="4466516"/>
            <a:ext cx="1911098" cy="1335558"/>
          </a:xfrm>
          <a:prstGeom prst="rect">
            <a:avLst/>
          </a:prstGeom>
          <a:noFill/>
        </p:spPr>
        <p:txBody>
          <a:bodyPr wrap="square" rtlCol="0">
            <a:spAutoFit/>
          </a:bodyPr>
          <a:lstStyle/>
          <a:p>
            <a:pPr algn="ctr">
              <a:lnSpc>
                <a:spcPct val="150000"/>
              </a:lnSpc>
            </a:pP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Lorem ipsum dolor sit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amet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consectetur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adipiscing</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elit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Curabitur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elementum</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posuere</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pretium</a:t>
            </a:r>
            <a:endParaRPr lang="zh-CN" altLang="en-US" sz="1100" dirty="0">
              <a:latin typeface="思源黑体 CN Light" panose="020B0300000000000000" pitchFamily="34" charset="-122"/>
              <a:ea typeface="思源黑体 CN Light" panose="020B0300000000000000" pitchFamily="34" charset="-122"/>
            </a:endParaRPr>
          </a:p>
        </p:txBody>
      </p:sp>
      <p:cxnSp>
        <p:nvCxnSpPr>
          <p:cNvPr id="17" name="直接连接符 16">
            <a:extLst>
              <a:ext uri="{FF2B5EF4-FFF2-40B4-BE49-F238E27FC236}">
                <a16:creationId xmlns="" xmlns:a16="http://schemas.microsoft.com/office/drawing/2014/main" id="{D07E66F2-CB00-4921-939B-F6C4343738EB}"/>
              </a:ext>
            </a:extLst>
          </p:cNvPr>
          <p:cNvCxnSpPr/>
          <p:nvPr/>
        </p:nvCxnSpPr>
        <p:spPr>
          <a:xfrm>
            <a:off x="2895548" y="4380867"/>
            <a:ext cx="407195"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文本框 17">
            <a:extLst>
              <a:ext uri="{FF2B5EF4-FFF2-40B4-BE49-F238E27FC236}">
                <a16:creationId xmlns="" xmlns:a16="http://schemas.microsoft.com/office/drawing/2014/main" id="{E641F867-E113-45CD-94B8-BA953C7A9156}"/>
              </a:ext>
            </a:extLst>
          </p:cNvPr>
          <p:cNvSpPr txBox="1"/>
          <p:nvPr/>
        </p:nvSpPr>
        <p:spPr>
          <a:xfrm>
            <a:off x="9437935" y="3710102"/>
            <a:ext cx="1353885" cy="369332"/>
          </a:xfrm>
          <a:prstGeom prst="rect">
            <a:avLst/>
          </a:prstGeom>
          <a:noFill/>
        </p:spPr>
        <p:txBody>
          <a:bodyPr wrap="square" rtlCol="0">
            <a:spAutoFit/>
          </a:bodyPr>
          <a:lstStyle/>
          <a:p>
            <a:r>
              <a:rPr lang="zh-CN" altLang="en-US" b="1" dirty="0">
                <a:latin typeface="思源黑体 CN Bold" panose="020B0800000000000000" pitchFamily="34" charset="-122"/>
                <a:ea typeface="思源黑体 CN Bold" panose="020B0800000000000000" pitchFamily="34" charset="-122"/>
              </a:rPr>
              <a:t>添加标题</a:t>
            </a:r>
          </a:p>
        </p:txBody>
      </p:sp>
      <p:sp>
        <p:nvSpPr>
          <p:cNvPr id="19" name="文本框 18">
            <a:extLst>
              <a:ext uri="{FF2B5EF4-FFF2-40B4-BE49-F238E27FC236}">
                <a16:creationId xmlns="" xmlns:a16="http://schemas.microsoft.com/office/drawing/2014/main" id="{D065FF9C-DF17-43DE-ACFF-3AE9653CCFDD}"/>
              </a:ext>
            </a:extLst>
          </p:cNvPr>
          <p:cNvSpPr txBox="1"/>
          <p:nvPr/>
        </p:nvSpPr>
        <p:spPr>
          <a:xfrm>
            <a:off x="9082463" y="4306924"/>
            <a:ext cx="1911098" cy="1335558"/>
          </a:xfrm>
          <a:prstGeom prst="rect">
            <a:avLst/>
          </a:prstGeom>
          <a:noFill/>
        </p:spPr>
        <p:txBody>
          <a:bodyPr wrap="square" rtlCol="0">
            <a:spAutoFit/>
          </a:bodyPr>
          <a:lstStyle/>
          <a:p>
            <a:pPr algn="ctr">
              <a:lnSpc>
                <a:spcPct val="150000"/>
              </a:lnSpc>
            </a:pP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Lorem ipsum dolor sit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amet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consectetur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adipiscing</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elit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Curabitur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elementum</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posuere</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pretium</a:t>
            </a:r>
            <a:endParaRPr lang="zh-CN" altLang="en-US" sz="1100" dirty="0">
              <a:latin typeface="思源黑体 CN Light" panose="020B0300000000000000" pitchFamily="34" charset="-122"/>
              <a:ea typeface="思源黑体 CN Light" panose="020B0300000000000000" pitchFamily="34" charset="-122"/>
            </a:endParaRPr>
          </a:p>
        </p:txBody>
      </p:sp>
      <p:cxnSp>
        <p:nvCxnSpPr>
          <p:cNvPr id="20" name="直接连接符 19">
            <a:extLst>
              <a:ext uri="{FF2B5EF4-FFF2-40B4-BE49-F238E27FC236}">
                <a16:creationId xmlns="" xmlns:a16="http://schemas.microsoft.com/office/drawing/2014/main" id="{C742E58F-5B36-4472-BAB9-A7B018434771}"/>
              </a:ext>
            </a:extLst>
          </p:cNvPr>
          <p:cNvCxnSpPr/>
          <p:nvPr/>
        </p:nvCxnSpPr>
        <p:spPr>
          <a:xfrm>
            <a:off x="9807697" y="4221275"/>
            <a:ext cx="407195"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矩形 23">
            <a:extLst>
              <a:ext uri="{FF2B5EF4-FFF2-40B4-BE49-F238E27FC236}">
                <a16:creationId xmlns="" xmlns:a16="http://schemas.microsoft.com/office/drawing/2014/main" id="{41DEC0FC-3C0D-4618-8015-03338C93C85E}"/>
              </a:ext>
            </a:extLst>
          </p:cNvPr>
          <p:cNvSpPr/>
          <p:nvPr/>
        </p:nvSpPr>
        <p:spPr>
          <a:xfrm>
            <a:off x="0" y="6108700"/>
            <a:ext cx="12192000" cy="7493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pic>
        <p:nvPicPr>
          <p:cNvPr id="3" name="图片 2">
            <a:extLst>
              <a:ext uri="{FF2B5EF4-FFF2-40B4-BE49-F238E27FC236}">
                <a16:creationId xmlns="" xmlns:a16="http://schemas.microsoft.com/office/drawing/2014/main" id="{C5841A64-EA97-4699-B254-91C6A0BE380D}"/>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827962" y="2779525"/>
            <a:ext cx="1251012" cy="1251012"/>
          </a:xfrm>
          <a:prstGeom prst="rect">
            <a:avLst/>
          </a:prstGeom>
        </p:spPr>
      </p:pic>
      <p:pic>
        <p:nvPicPr>
          <p:cNvPr id="25" name="图片 24">
            <a:extLst>
              <a:ext uri="{FF2B5EF4-FFF2-40B4-BE49-F238E27FC236}">
                <a16:creationId xmlns="" xmlns:a16="http://schemas.microsoft.com/office/drawing/2014/main" id="{060C7A59-BDA4-457E-B0B3-E3DB65F87EAF}"/>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825073" y="2434610"/>
            <a:ext cx="1554961" cy="1554961"/>
          </a:xfrm>
          <a:prstGeom prst="rect">
            <a:avLst/>
          </a:prstGeom>
        </p:spPr>
      </p:pic>
    </p:spTree>
    <p:extLst>
      <p:ext uri="{BB962C8B-B14F-4D97-AF65-F5344CB8AC3E}">
        <p14:creationId xmlns:p14="http://schemas.microsoft.com/office/powerpoint/2010/main" val="29842911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500"/>
                                        <p:tgtEl>
                                          <p:spTgt spid="1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500"/>
                                        <p:tgtEl>
                                          <p:spTgt spid="18"/>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500"/>
                                        <p:tgtEl>
                                          <p:spTgt spid="19"/>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p:bldP spid="13" grpId="0"/>
      <p:bldP spid="15" grpId="0"/>
      <p:bldP spid="16" grpId="0"/>
      <p:bldP spid="18" grpId="0"/>
      <p:bldP spid="1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a:extLst>
              <a:ext uri="{FF2B5EF4-FFF2-40B4-BE49-F238E27FC236}">
                <a16:creationId xmlns="" xmlns:a16="http://schemas.microsoft.com/office/drawing/2014/main" id="{B297D462-AD1D-4450-A512-9A31ABA31210}"/>
              </a:ext>
            </a:extLst>
          </p:cNvPr>
          <p:cNvSpPr txBox="1"/>
          <p:nvPr/>
        </p:nvSpPr>
        <p:spPr>
          <a:xfrm>
            <a:off x="4905644" y="3433196"/>
            <a:ext cx="2194616" cy="369332"/>
          </a:xfrm>
          <a:prstGeom prst="rect">
            <a:avLst/>
          </a:prstGeom>
          <a:noFill/>
        </p:spPr>
        <p:txBody>
          <a:bodyPr wrap="square" rtlCol="0">
            <a:spAutoFit/>
          </a:bodyPr>
          <a:lstStyle/>
          <a:p>
            <a:pPr algn="ctr"/>
            <a:r>
              <a:rPr lang="zh-CN" altLang="en-US" dirty="0">
                <a:latin typeface="思源黑体 CN Medium" panose="020B0600000000000000" pitchFamily="34" charset="-122"/>
                <a:ea typeface="思源黑体 CN Medium" panose="020B0600000000000000" pitchFamily="34" charset="-122"/>
              </a:rPr>
              <a:t>汇报</a:t>
            </a:r>
            <a:r>
              <a:rPr lang="zh-CN" altLang="en-US">
                <a:latin typeface="思源黑体 CN Medium" panose="020B0600000000000000" pitchFamily="34" charset="-122"/>
                <a:ea typeface="思源黑体 CN Medium" panose="020B0600000000000000" pitchFamily="34" charset="-122"/>
              </a:rPr>
              <a:t>人</a:t>
            </a:r>
            <a:r>
              <a:rPr lang="zh-CN" altLang="en-US" smtClean="0">
                <a:latin typeface="思源黑体 CN Medium" panose="020B0600000000000000" pitchFamily="34" charset="-122"/>
                <a:ea typeface="思源黑体 CN Medium" panose="020B0600000000000000" pitchFamily="34" charset="-122"/>
              </a:rPr>
              <a:t>：青课</a:t>
            </a:r>
            <a:endParaRPr lang="zh-CN" altLang="en-US" dirty="0">
              <a:latin typeface="思源黑体 CN Medium" panose="020B0600000000000000" pitchFamily="34" charset="-122"/>
              <a:ea typeface="思源黑体 CN Medium" panose="020B0600000000000000" pitchFamily="34" charset="-122"/>
            </a:endParaRPr>
          </a:p>
        </p:txBody>
      </p:sp>
      <p:sp>
        <p:nvSpPr>
          <p:cNvPr id="9" name="矩形 8">
            <a:extLst>
              <a:ext uri="{FF2B5EF4-FFF2-40B4-BE49-F238E27FC236}">
                <a16:creationId xmlns="" xmlns:a16="http://schemas.microsoft.com/office/drawing/2014/main" id="{6752DBEE-CC56-4D66-89B1-807EAA7EDDBD}"/>
              </a:ext>
            </a:extLst>
          </p:cNvPr>
          <p:cNvSpPr/>
          <p:nvPr/>
        </p:nvSpPr>
        <p:spPr>
          <a:xfrm>
            <a:off x="3510643" y="2705313"/>
            <a:ext cx="5831114" cy="350160"/>
          </a:xfrm>
          <a:prstGeom prst="rect">
            <a:avLst/>
          </a:prstGeom>
          <a:effectLst>
            <a:outerShdw blurRad="50800" dist="50800" dir="5400000" sx="1000" sy="1000" algn="ctr" rotWithShape="0">
              <a:srgbClr val="000000"/>
            </a:outerShdw>
          </a:effectLst>
        </p:spPr>
        <p:txBody>
          <a:bodyPr vert="horz"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250000"/>
              </a:lnSpc>
            </a:pPr>
            <a:r>
              <a:rPr lang="en-US" altLang="zh-CN" sz="800" b="0" i="0" dirty="0">
                <a:solidFill>
                  <a:schemeClr val="tx1">
                    <a:lumMod val="75000"/>
                    <a:lumOff val="25000"/>
                  </a:schemeClr>
                </a:solidFill>
                <a:effectLst/>
                <a:latin typeface="思源黑体 CN Light" panose="020B0300000000000000" pitchFamily="34" charset="-122"/>
                <a:ea typeface="思源黑体 CN Light" panose="020B0300000000000000" pitchFamily="34" charset="-122"/>
              </a:rPr>
              <a:t>There's no explanation for a tough life. There's no explanation for a tough life. There's no explanation for a tough life. </a:t>
            </a:r>
            <a:endParaRPr lang="en-US" altLang="zh-CN" sz="800" b="0" i="0" dirty="0">
              <a:solidFill>
                <a:schemeClr val="tx1">
                  <a:lumMod val="75000"/>
                  <a:lumOff val="25000"/>
                </a:schemeClr>
              </a:solidFill>
              <a:effectLst/>
              <a:latin typeface="思源黑体 CN Light" panose="020B0300000000000000" pitchFamily="34" charset="-122"/>
              <a:ea typeface="思源黑体 CN Light" panose="020B0300000000000000" pitchFamily="34" charset="-122"/>
              <a:sym typeface="+mn-ea"/>
            </a:endParaRPr>
          </a:p>
        </p:txBody>
      </p:sp>
      <p:sp>
        <p:nvSpPr>
          <p:cNvPr id="10" name="TextBox 188">
            <a:extLst>
              <a:ext uri="{FF2B5EF4-FFF2-40B4-BE49-F238E27FC236}">
                <a16:creationId xmlns="" xmlns:a16="http://schemas.microsoft.com/office/drawing/2014/main" id="{5E2C7E66-0BD4-4C98-AFC7-208CF3D91232}"/>
              </a:ext>
            </a:extLst>
          </p:cNvPr>
          <p:cNvSpPr txBox="1">
            <a:spLocks noChangeArrowheads="1"/>
          </p:cNvSpPr>
          <p:nvPr/>
        </p:nvSpPr>
        <p:spPr bwMode="auto">
          <a:xfrm>
            <a:off x="2850243" y="1529411"/>
            <a:ext cx="5424714" cy="132343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r" eaLnBrk="1" hangingPunct="1"/>
            <a:r>
              <a:rPr lang="zh-CN" altLang="en-US" sz="8000" b="1" dirty="0">
                <a:latin typeface="思源黑体 CN Heavy" panose="020B0A00000000000000" pitchFamily="34" charset="-122"/>
                <a:ea typeface="思源黑体 CN Heavy" panose="020B0A00000000000000" pitchFamily="34" charset="-122"/>
                <a:cs typeface="+mn-ea"/>
                <a:sym typeface="字魂59号-创粗黑" panose="00000500000000000000" pitchFamily="2" charset="-122"/>
              </a:rPr>
              <a:t>感谢聆听</a:t>
            </a:r>
          </a:p>
        </p:txBody>
      </p:sp>
    </p:spTree>
    <p:extLst>
      <p:ext uri="{BB962C8B-B14F-4D97-AF65-F5344CB8AC3E}">
        <p14:creationId xmlns:p14="http://schemas.microsoft.com/office/powerpoint/2010/main" val="28650459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53" presetClass="entr" presetSubtype="16"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a:extLst>
              <a:ext uri="{FF2B5EF4-FFF2-40B4-BE49-F238E27FC236}">
                <a16:creationId xmlns="" xmlns:a16="http://schemas.microsoft.com/office/drawing/2014/main" id="{85C27E2F-F46B-4D97-A44E-69C18FC16F88}"/>
              </a:ext>
            </a:extLst>
          </p:cNvPr>
          <p:cNvSpPr txBox="1"/>
          <p:nvPr/>
        </p:nvSpPr>
        <p:spPr>
          <a:xfrm>
            <a:off x="5526157" y="2060714"/>
            <a:ext cx="3654326" cy="769441"/>
          </a:xfrm>
          <a:prstGeom prst="rect">
            <a:avLst/>
          </a:prstGeom>
          <a:noFill/>
        </p:spPr>
        <p:txBody>
          <a:bodyPr wrap="square" rtlCol="0">
            <a:spAutoFit/>
          </a:bodyPr>
          <a:lstStyle/>
          <a:p>
            <a:r>
              <a:rPr lang="zh-CN" altLang="en-US" sz="4400" b="1" dirty="0">
                <a:latin typeface="思源黑体 CN Bold" panose="020B0800000000000000" pitchFamily="34" charset="-122"/>
                <a:ea typeface="思源黑体 CN Bold" panose="020B0800000000000000" pitchFamily="34" charset="-122"/>
              </a:rPr>
              <a:t>工作完成情况</a:t>
            </a:r>
          </a:p>
        </p:txBody>
      </p:sp>
      <p:sp>
        <p:nvSpPr>
          <p:cNvPr id="7" name="等腰三角形 6">
            <a:extLst>
              <a:ext uri="{FF2B5EF4-FFF2-40B4-BE49-F238E27FC236}">
                <a16:creationId xmlns="" xmlns:a16="http://schemas.microsoft.com/office/drawing/2014/main" id="{625A1D81-63DC-421B-9395-43327DC5B4C3}"/>
              </a:ext>
            </a:extLst>
          </p:cNvPr>
          <p:cNvSpPr/>
          <p:nvPr/>
        </p:nvSpPr>
        <p:spPr>
          <a:xfrm rot="10800000">
            <a:off x="1878496" y="2060714"/>
            <a:ext cx="3401172" cy="293204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a:extLst>
              <a:ext uri="{FF2B5EF4-FFF2-40B4-BE49-F238E27FC236}">
                <a16:creationId xmlns="" xmlns:a16="http://schemas.microsoft.com/office/drawing/2014/main" id="{9DAEBF84-E083-42DD-8181-C918D3B4ACC5}"/>
              </a:ext>
            </a:extLst>
          </p:cNvPr>
          <p:cNvSpPr/>
          <p:nvPr/>
        </p:nvSpPr>
        <p:spPr>
          <a:xfrm>
            <a:off x="1878496" y="1401418"/>
            <a:ext cx="3401172" cy="2932044"/>
          </a:xfrm>
          <a:prstGeom prst="triangl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a:extLst>
              <a:ext uri="{FF2B5EF4-FFF2-40B4-BE49-F238E27FC236}">
                <a16:creationId xmlns="" xmlns:a16="http://schemas.microsoft.com/office/drawing/2014/main" id="{084521EB-F5BC-4655-B381-29C9C887D105}"/>
              </a:ext>
            </a:extLst>
          </p:cNvPr>
          <p:cNvCxnSpPr/>
          <p:nvPr/>
        </p:nvCxnSpPr>
        <p:spPr>
          <a:xfrm>
            <a:off x="5526157" y="2981739"/>
            <a:ext cx="4075043" cy="0"/>
          </a:xfrm>
          <a:prstGeom prst="line">
            <a:avLst/>
          </a:prstGeom>
          <a:ln w="19050">
            <a:solidFill>
              <a:schemeClr val="bg1"/>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4" name="文本框 3">
            <a:extLst>
              <a:ext uri="{FF2B5EF4-FFF2-40B4-BE49-F238E27FC236}">
                <a16:creationId xmlns="" xmlns:a16="http://schemas.microsoft.com/office/drawing/2014/main" id="{38989512-B9DB-415A-898D-F78CBA47F76A}"/>
              </a:ext>
            </a:extLst>
          </p:cNvPr>
          <p:cNvSpPr txBox="1"/>
          <p:nvPr/>
        </p:nvSpPr>
        <p:spPr>
          <a:xfrm>
            <a:off x="2731315" y="2356506"/>
            <a:ext cx="1675055" cy="1569660"/>
          </a:xfrm>
          <a:prstGeom prst="rect">
            <a:avLst/>
          </a:prstGeom>
          <a:noFill/>
        </p:spPr>
        <p:txBody>
          <a:bodyPr wrap="square" rtlCol="0">
            <a:spAutoFit/>
          </a:bodyPr>
          <a:lstStyle/>
          <a:p>
            <a:r>
              <a:rPr lang="en-US" altLang="zh-CN" sz="9600" b="1" dirty="0">
                <a:latin typeface="思源黑体 CN Heavy" panose="020B0A00000000000000" pitchFamily="34" charset="-122"/>
                <a:ea typeface="思源黑体 CN Heavy" panose="020B0A00000000000000" pitchFamily="34" charset="-122"/>
              </a:rPr>
              <a:t>01</a:t>
            </a:r>
            <a:endParaRPr lang="zh-CN" altLang="en-US" sz="9600" b="1" dirty="0">
              <a:latin typeface="思源黑体 CN Heavy" panose="020B0A00000000000000" pitchFamily="34" charset="-122"/>
              <a:ea typeface="思源黑体 CN Heavy" panose="020B0A00000000000000" pitchFamily="34" charset="-122"/>
            </a:endParaRPr>
          </a:p>
        </p:txBody>
      </p:sp>
      <p:sp>
        <p:nvSpPr>
          <p:cNvPr id="11" name="矩形 10">
            <a:extLst>
              <a:ext uri="{FF2B5EF4-FFF2-40B4-BE49-F238E27FC236}">
                <a16:creationId xmlns="" xmlns:a16="http://schemas.microsoft.com/office/drawing/2014/main" id="{8EF861B4-1249-4B33-BDF1-29392B9BC81A}"/>
              </a:ext>
            </a:extLst>
          </p:cNvPr>
          <p:cNvSpPr/>
          <p:nvPr/>
        </p:nvSpPr>
        <p:spPr>
          <a:xfrm>
            <a:off x="5486420" y="3101314"/>
            <a:ext cx="3733800" cy="655372"/>
          </a:xfrm>
          <a:prstGeom prst="rect">
            <a:avLst/>
          </a:prstGeom>
          <a:effectLst>
            <a:outerShdw blurRad="50800" dist="50800" dir="5400000" sx="1000" sy="1000" algn="ctr" rotWithShape="0">
              <a:srgbClr val="000000"/>
            </a:outerShdw>
          </a:effectLst>
        </p:spPr>
        <p:txBody>
          <a:bodyPr vert="horz"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250000"/>
              </a:lnSpc>
            </a:pPr>
            <a:r>
              <a:rPr lang="en-US" altLang="zh-CN" sz="800" b="0" i="0" dirty="0">
                <a:solidFill>
                  <a:schemeClr val="tx1">
                    <a:lumMod val="75000"/>
                    <a:lumOff val="25000"/>
                  </a:schemeClr>
                </a:solidFill>
                <a:effectLst/>
                <a:latin typeface="思源黑体 CN Light" panose="020B0300000000000000" pitchFamily="34" charset="-122"/>
                <a:ea typeface="思源黑体 CN Light" panose="020B0300000000000000" pitchFamily="34" charset="-122"/>
              </a:rPr>
              <a:t>There's no explanation for a tough life. There's no explanation for a tough life. There's no explanation for a tough life. </a:t>
            </a:r>
            <a:endParaRPr lang="en-US" altLang="zh-CN" sz="800" b="0" i="0" dirty="0">
              <a:solidFill>
                <a:schemeClr val="tx1">
                  <a:lumMod val="75000"/>
                  <a:lumOff val="25000"/>
                </a:schemeClr>
              </a:solidFill>
              <a:effectLst/>
              <a:latin typeface="思源黑体 CN Light" panose="020B0300000000000000" pitchFamily="34" charset="-122"/>
              <a:ea typeface="思源黑体 CN Light" panose="020B0300000000000000" pitchFamily="34" charset="-122"/>
              <a:sym typeface="+mn-ea"/>
            </a:endParaRPr>
          </a:p>
        </p:txBody>
      </p:sp>
      <p:sp>
        <p:nvSpPr>
          <p:cNvPr id="12" name="矩形 11">
            <a:extLst>
              <a:ext uri="{FF2B5EF4-FFF2-40B4-BE49-F238E27FC236}">
                <a16:creationId xmlns="" xmlns:a16="http://schemas.microsoft.com/office/drawing/2014/main" id="{43ED6ED7-E4B0-409C-8F01-9548D18538B9}"/>
              </a:ext>
            </a:extLst>
          </p:cNvPr>
          <p:cNvSpPr/>
          <p:nvPr/>
        </p:nvSpPr>
        <p:spPr>
          <a:xfrm>
            <a:off x="0" y="5232400"/>
            <a:ext cx="12192000" cy="16256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val="35392868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2DE4A778-65FE-4228-B0AF-817E810FF3A8}"/>
              </a:ext>
            </a:extLst>
          </p:cNvPr>
          <p:cNvSpPr/>
          <p:nvPr/>
        </p:nvSpPr>
        <p:spPr>
          <a:xfrm>
            <a:off x="6096000" y="0"/>
            <a:ext cx="6096000" cy="6858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 xmlns:a16="http://schemas.microsoft.com/office/drawing/2014/main" id="{38D493B7-0A53-40C6-8737-CC360E957133}"/>
              </a:ext>
            </a:extLst>
          </p:cNvPr>
          <p:cNvSpPr txBox="1"/>
          <p:nvPr/>
        </p:nvSpPr>
        <p:spPr>
          <a:xfrm>
            <a:off x="6862179" y="4685404"/>
            <a:ext cx="4517021" cy="2308324"/>
          </a:xfrm>
          <a:prstGeom prst="rect">
            <a:avLst/>
          </a:prstGeom>
          <a:noFill/>
        </p:spPr>
        <p:txBody>
          <a:bodyPr wrap="square" rtlCol="0">
            <a:spAutoFit/>
          </a:bodyPr>
          <a:lstStyle/>
          <a:p>
            <a:pPr>
              <a:lnSpc>
                <a:spcPct val="150000"/>
              </a:lnSpc>
            </a:pPr>
            <a:r>
              <a:rPr lang="en-US" altLang="zh-CN" sz="1200" dirty="0">
                <a:solidFill>
                  <a:schemeClr val="tx1">
                    <a:lumMod val="65000"/>
                    <a:lumOff val="35000"/>
                  </a:schemeClr>
                </a:solidFill>
                <a:latin typeface="思源黑体 CN Light" panose="020B0300000000000000" pitchFamily="34" charset="-122"/>
                <a:ea typeface="思源黑体 CN Light" panose="020B0300000000000000" pitchFamily="34" charset="-122"/>
              </a:rPr>
              <a:t>Click here to add words  Click here to add words  Click here to add words Click here to add words Click here to add words  Click here to add words  Click here to add words  Click here to add words Click here to add words Click here to add words </a:t>
            </a:r>
            <a:endParaRPr lang="zh-CN" altLang="en-US" sz="1200" dirty="0">
              <a:solidFill>
                <a:schemeClr val="tx1">
                  <a:lumMod val="65000"/>
                  <a:lumOff val="35000"/>
                </a:schemeClr>
              </a:solidFill>
              <a:latin typeface="思源黑体 CN Light" panose="020B0300000000000000" pitchFamily="34" charset="-122"/>
              <a:ea typeface="思源黑体 CN Light" panose="020B0300000000000000" pitchFamily="34" charset="-122"/>
            </a:endParaRPr>
          </a:p>
          <a:p>
            <a:pPr>
              <a:lnSpc>
                <a:spcPct val="150000"/>
              </a:lnSpc>
            </a:pPr>
            <a:endParaRPr lang="zh-CN" altLang="en-US" sz="1200" dirty="0">
              <a:solidFill>
                <a:schemeClr val="tx1">
                  <a:lumMod val="65000"/>
                  <a:lumOff val="35000"/>
                </a:schemeClr>
              </a:solidFill>
              <a:latin typeface="思源黑体 CN Light" panose="020B0300000000000000" pitchFamily="34" charset="-122"/>
              <a:ea typeface="思源黑体 CN Light" panose="020B0300000000000000" pitchFamily="34" charset="-122"/>
            </a:endParaRPr>
          </a:p>
          <a:p>
            <a:endParaRPr lang="zh-CN" altLang="en-US" dirty="0">
              <a:solidFill>
                <a:schemeClr val="tx1">
                  <a:lumMod val="65000"/>
                  <a:lumOff val="35000"/>
                </a:schemeClr>
              </a:solidFill>
              <a:latin typeface="思源黑体 CN Light" panose="020B0300000000000000" pitchFamily="34" charset="-122"/>
              <a:ea typeface="思源黑体 CN Light" panose="020B0300000000000000" pitchFamily="34" charset="-122"/>
            </a:endParaRPr>
          </a:p>
          <a:p>
            <a:endParaRPr lang="zh-CN" altLang="en-US" dirty="0">
              <a:solidFill>
                <a:schemeClr val="tx1">
                  <a:lumMod val="65000"/>
                  <a:lumOff val="35000"/>
                </a:schemeClr>
              </a:solidFill>
              <a:latin typeface="思源黑体 CN Light" panose="020B0300000000000000" pitchFamily="34" charset="-122"/>
              <a:ea typeface="思源黑体 CN Light" panose="020B0300000000000000" pitchFamily="34" charset="-122"/>
            </a:endParaRPr>
          </a:p>
          <a:p>
            <a:endParaRPr lang="zh-CN" altLang="en-US" dirty="0">
              <a:solidFill>
                <a:schemeClr val="tx1">
                  <a:lumMod val="65000"/>
                  <a:lumOff val="35000"/>
                </a:schemeClr>
              </a:solidFill>
              <a:latin typeface="思源黑体 CN Light" panose="020B0300000000000000" pitchFamily="34" charset="-122"/>
              <a:ea typeface="思源黑体 CN Light" panose="020B0300000000000000" pitchFamily="34" charset="-122"/>
            </a:endParaRPr>
          </a:p>
        </p:txBody>
      </p:sp>
      <p:sp>
        <p:nvSpPr>
          <p:cNvPr id="6" name="椭圆 5">
            <a:extLst>
              <a:ext uri="{FF2B5EF4-FFF2-40B4-BE49-F238E27FC236}">
                <a16:creationId xmlns="" xmlns:a16="http://schemas.microsoft.com/office/drawing/2014/main" id="{12E8CF16-23E7-4C02-B88A-B25616B00F04}"/>
              </a:ext>
            </a:extLst>
          </p:cNvPr>
          <p:cNvSpPr/>
          <p:nvPr/>
        </p:nvSpPr>
        <p:spPr>
          <a:xfrm>
            <a:off x="1959018" y="4876826"/>
            <a:ext cx="323850" cy="32385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latin typeface="仓耳玄三M W05" panose="02020400000000000000" pitchFamily="18" charset="-122"/>
            </a:endParaRPr>
          </a:p>
        </p:txBody>
      </p:sp>
      <p:sp>
        <p:nvSpPr>
          <p:cNvPr id="7" name="椭圆 6">
            <a:extLst>
              <a:ext uri="{FF2B5EF4-FFF2-40B4-BE49-F238E27FC236}">
                <a16:creationId xmlns="" xmlns:a16="http://schemas.microsoft.com/office/drawing/2014/main" id="{E302EC33-E2A0-4469-ABB8-5E46E28E591C}"/>
              </a:ext>
            </a:extLst>
          </p:cNvPr>
          <p:cNvSpPr/>
          <p:nvPr/>
        </p:nvSpPr>
        <p:spPr>
          <a:xfrm>
            <a:off x="2465650" y="4876826"/>
            <a:ext cx="323850" cy="32385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latin typeface="仓耳玄三M W05" panose="02020400000000000000" pitchFamily="18" charset="-122"/>
            </a:endParaRPr>
          </a:p>
        </p:txBody>
      </p:sp>
      <p:sp>
        <p:nvSpPr>
          <p:cNvPr id="8" name="椭圆 7">
            <a:extLst>
              <a:ext uri="{FF2B5EF4-FFF2-40B4-BE49-F238E27FC236}">
                <a16:creationId xmlns="" xmlns:a16="http://schemas.microsoft.com/office/drawing/2014/main" id="{B75AC3CB-A781-4E1D-855A-15CC0772089D}"/>
              </a:ext>
            </a:extLst>
          </p:cNvPr>
          <p:cNvSpPr/>
          <p:nvPr/>
        </p:nvSpPr>
        <p:spPr>
          <a:xfrm>
            <a:off x="3079535" y="4876826"/>
            <a:ext cx="323850" cy="32385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latin typeface="仓耳玄三M W05" panose="02020400000000000000" pitchFamily="18" charset="-122"/>
            </a:endParaRPr>
          </a:p>
        </p:txBody>
      </p:sp>
      <p:sp>
        <p:nvSpPr>
          <p:cNvPr id="9" name="椭圆 8">
            <a:extLst>
              <a:ext uri="{FF2B5EF4-FFF2-40B4-BE49-F238E27FC236}">
                <a16:creationId xmlns="" xmlns:a16="http://schemas.microsoft.com/office/drawing/2014/main" id="{CBE4CE78-6593-410A-8BEE-5D32E9CD4E8A}"/>
              </a:ext>
            </a:extLst>
          </p:cNvPr>
          <p:cNvSpPr/>
          <p:nvPr/>
        </p:nvSpPr>
        <p:spPr>
          <a:xfrm>
            <a:off x="3650663" y="4876826"/>
            <a:ext cx="323850" cy="32385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latin typeface="仓耳玄三M W05" panose="02020400000000000000" pitchFamily="18" charset="-122"/>
            </a:endParaRPr>
          </a:p>
        </p:txBody>
      </p:sp>
      <p:sp>
        <p:nvSpPr>
          <p:cNvPr id="10" name="文本框 9">
            <a:extLst>
              <a:ext uri="{FF2B5EF4-FFF2-40B4-BE49-F238E27FC236}">
                <a16:creationId xmlns="" xmlns:a16="http://schemas.microsoft.com/office/drawing/2014/main" id="{D0C1D8F6-BE19-405C-AC10-CF30E59AB34A}"/>
              </a:ext>
            </a:extLst>
          </p:cNvPr>
          <p:cNvSpPr txBox="1"/>
          <p:nvPr/>
        </p:nvSpPr>
        <p:spPr>
          <a:xfrm>
            <a:off x="401900" y="193770"/>
            <a:ext cx="4800600" cy="646331"/>
          </a:xfrm>
          <a:prstGeom prst="rect">
            <a:avLst/>
          </a:prstGeom>
          <a:noFill/>
        </p:spPr>
        <p:txBody>
          <a:bodyPr wrap="square" rtlCol="0">
            <a:spAutoFit/>
          </a:bodyPr>
          <a:lstStyle/>
          <a:p>
            <a:r>
              <a:rPr lang="en-US" altLang="zh-CN" sz="3600" b="1" dirty="0">
                <a:solidFill>
                  <a:schemeClr val="tx1">
                    <a:lumMod val="65000"/>
                    <a:lumOff val="35000"/>
                  </a:schemeClr>
                </a:solidFill>
                <a:latin typeface="思源黑体 CN Bold" panose="020B0800000000000000" pitchFamily="34" charset="-122"/>
                <a:ea typeface="思源黑体 CN Bold" panose="020B0800000000000000" pitchFamily="34" charset="-122"/>
              </a:rPr>
              <a:t>——</a:t>
            </a:r>
            <a:r>
              <a:rPr lang="zh-CN" altLang="en-US" sz="3600" b="1" dirty="0">
                <a:solidFill>
                  <a:schemeClr val="tx1">
                    <a:lumMod val="65000"/>
                    <a:lumOff val="35000"/>
                  </a:schemeClr>
                </a:solidFill>
                <a:latin typeface="思源黑体 CN Bold" panose="020B0800000000000000" pitchFamily="34" charset="-122"/>
                <a:ea typeface="思源黑体 CN Bold" panose="020B0800000000000000" pitchFamily="34" charset="-122"/>
              </a:rPr>
              <a:t>添加标题</a:t>
            </a:r>
            <a:r>
              <a:rPr lang="en-US" altLang="zh-CN" sz="3600" b="1" dirty="0">
                <a:solidFill>
                  <a:schemeClr val="tx1">
                    <a:lumMod val="65000"/>
                    <a:lumOff val="35000"/>
                  </a:schemeClr>
                </a:solidFill>
                <a:latin typeface="思源黑体 CN Bold" panose="020B0800000000000000" pitchFamily="34" charset="-122"/>
                <a:ea typeface="思源黑体 CN Bold" panose="020B0800000000000000" pitchFamily="34" charset="-122"/>
              </a:rPr>
              <a:t>——</a:t>
            </a:r>
            <a:endParaRPr lang="zh-CN" altLang="en-US" sz="3600" b="1" dirty="0">
              <a:solidFill>
                <a:schemeClr val="tx1">
                  <a:lumMod val="65000"/>
                  <a:lumOff val="35000"/>
                </a:schemeClr>
              </a:solidFill>
              <a:latin typeface="思源黑体 CN Bold" panose="020B0800000000000000" pitchFamily="34" charset="-122"/>
              <a:ea typeface="思源黑体 CN Bold" panose="020B0800000000000000" pitchFamily="34" charset="-122"/>
            </a:endParaRPr>
          </a:p>
        </p:txBody>
      </p:sp>
      <p:sp>
        <p:nvSpPr>
          <p:cNvPr id="11" name="文本框 17">
            <a:extLst>
              <a:ext uri="{FF2B5EF4-FFF2-40B4-BE49-F238E27FC236}">
                <a16:creationId xmlns="" xmlns:a16="http://schemas.microsoft.com/office/drawing/2014/main" id="{568D051A-E00E-4B2E-9012-BA8335075080}"/>
              </a:ext>
            </a:extLst>
          </p:cNvPr>
          <p:cNvSpPr txBox="1"/>
          <p:nvPr/>
        </p:nvSpPr>
        <p:spPr>
          <a:xfrm>
            <a:off x="6888424" y="3975002"/>
            <a:ext cx="1903095"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2000" dirty="0">
                <a:solidFill>
                  <a:schemeClr val="tx1">
                    <a:lumMod val="75000"/>
                    <a:lumOff val="25000"/>
                  </a:schemeClr>
                </a:solidFill>
                <a:latin typeface="思源黑体 CN Bold" panose="020B0800000000000000" pitchFamily="34" charset="-122"/>
                <a:ea typeface="思源黑体 CN Bold" panose="020B0800000000000000" pitchFamily="34" charset="-122"/>
              </a:rPr>
              <a:t>在此输入标题</a:t>
            </a:r>
          </a:p>
        </p:txBody>
      </p:sp>
      <p:sp>
        <p:nvSpPr>
          <p:cNvPr id="12" name="文本框 11">
            <a:extLst>
              <a:ext uri="{FF2B5EF4-FFF2-40B4-BE49-F238E27FC236}">
                <a16:creationId xmlns="" xmlns:a16="http://schemas.microsoft.com/office/drawing/2014/main" id="{9FBF671B-B3AE-44F9-A7E1-9811B5AD37ED}"/>
              </a:ext>
            </a:extLst>
          </p:cNvPr>
          <p:cNvSpPr txBox="1"/>
          <p:nvPr/>
        </p:nvSpPr>
        <p:spPr>
          <a:xfrm>
            <a:off x="541149" y="1981174"/>
            <a:ext cx="3849001" cy="2585323"/>
          </a:xfrm>
          <a:prstGeom prst="rect">
            <a:avLst/>
          </a:prstGeom>
          <a:noFill/>
        </p:spPr>
        <p:txBody>
          <a:bodyPr wrap="square" rtlCol="0">
            <a:spAutoFit/>
          </a:bodyPr>
          <a:lstStyle/>
          <a:p>
            <a:pPr>
              <a:lnSpc>
                <a:spcPct val="150000"/>
              </a:lnSpc>
            </a:pPr>
            <a:r>
              <a:rPr lang="en-US" altLang="zh-CN" sz="1200" dirty="0">
                <a:solidFill>
                  <a:schemeClr val="tx1">
                    <a:lumMod val="65000"/>
                    <a:lumOff val="35000"/>
                  </a:schemeClr>
                </a:solidFill>
                <a:latin typeface="思源黑体 CN Light" panose="020B0300000000000000" pitchFamily="34" charset="-122"/>
                <a:ea typeface="思源黑体 CN Light" panose="020B0300000000000000" pitchFamily="34" charset="-122"/>
              </a:rPr>
              <a:t>Click here to add words  Click here to add words  Click here to add words Click here to add words Click here to add words  Click here to add words  Click here to add words  Click here to add words Click here to add words Click here to add words </a:t>
            </a:r>
            <a:endParaRPr lang="zh-CN" altLang="en-US" sz="1200" dirty="0">
              <a:solidFill>
                <a:schemeClr val="tx1">
                  <a:lumMod val="65000"/>
                  <a:lumOff val="35000"/>
                </a:schemeClr>
              </a:solidFill>
              <a:latin typeface="思源黑体 CN Light" panose="020B0300000000000000" pitchFamily="34" charset="-122"/>
              <a:ea typeface="思源黑体 CN Light" panose="020B0300000000000000" pitchFamily="34" charset="-122"/>
            </a:endParaRPr>
          </a:p>
          <a:p>
            <a:pPr>
              <a:lnSpc>
                <a:spcPct val="150000"/>
              </a:lnSpc>
            </a:pPr>
            <a:endParaRPr lang="zh-CN" altLang="en-US" sz="1200" dirty="0">
              <a:solidFill>
                <a:schemeClr val="tx1">
                  <a:lumMod val="65000"/>
                  <a:lumOff val="35000"/>
                </a:schemeClr>
              </a:solidFill>
              <a:latin typeface="思源黑体 CN Light" panose="020B0300000000000000" pitchFamily="34" charset="-122"/>
              <a:ea typeface="思源黑体 CN Light" panose="020B0300000000000000" pitchFamily="34" charset="-122"/>
            </a:endParaRPr>
          </a:p>
          <a:p>
            <a:endParaRPr lang="zh-CN" altLang="en-US" dirty="0">
              <a:solidFill>
                <a:schemeClr val="tx1">
                  <a:lumMod val="65000"/>
                  <a:lumOff val="35000"/>
                </a:schemeClr>
              </a:solidFill>
              <a:latin typeface="思源黑体 CN Light" panose="020B0300000000000000" pitchFamily="34" charset="-122"/>
              <a:ea typeface="思源黑体 CN Light" panose="020B0300000000000000" pitchFamily="34" charset="-122"/>
            </a:endParaRPr>
          </a:p>
          <a:p>
            <a:endParaRPr lang="zh-CN" altLang="en-US" dirty="0">
              <a:solidFill>
                <a:schemeClr val="tx1">
                  <a:lumMod val="65000"/>
                  <a:lumOff val="35000"/>
                </a:schemeClr>
              </a:solidFill>
              <a:latin typeface="思源黑体 CN Light" panose="020B0300000000000000" pitchFamily="34" charset="-122"/>
              <a:ea typeface="思源黑体 CN Light" panose="020B0300000000000000" pitchFamily="34" charset="-122"/>
            </a:endParaRPr>
          </a:p>
          <a:p>
            <a:endParaRPr lang="zh-CN" altLang="en-US" dirty="0">
              <a:solidFill>
                <a:schemeClr val="tx1">
                  <a:lumMod val="65000"/>
                  <a:lumOff val="35000"/>
                </a:schemeClr>
              </a:solidFill>
              <a:latin typeface="思源黑体 CN Light" panose="020B0300000000000000" pitchFamily="34" charset="-122"/>
              <a:ea typeface="思源黑体 CN Light" panose="020B0300000000000000" pitchFamily="34" charset="-122"/>
            </a:endParaRPr>
          </a:p>
        </p:txBody>
      </p:sp>
      <p:sp>
        <p:nvSpPr>
          <p:cNvPr id="13" name="文本框 17">
            <a:extLst>
              <a:ext uri="{FF2B5EF4-FFF2-40B4-BE49-F238E27FC236}">
                <a16:creationId xmlns="" xmlns:a16="http://schemas.microsoft.com/office/drawing/2014/main" id="{2964C7D4-F752-4359-8FBD-44934081A2CA}"/>
              </a:ext>
            </a:extLst>
          </p:cNvPr>
          <p:cNvSpPr txBox="1"/>
          <p:nvPr/>
        </p:nvSpPr>
        <p:spPr>
          <a:xfrm>
            <a:off x="567394" y="1270772"/>
            <a:ext cx="1903095"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2000" dirty="0">
                <a:solidFill>
                  <a:schemeClr val="tx1">
                    <a:lumMod val="75000"/>
                    <a:lumOff val="25000"/>
                  </a:schemeClr>
                </a:solidFill>
                <a:latin typeface="思源黑体 CN Bold" panose="020B0800000000000000" pitchFamily="34" charset="-122"/>
                <a:ea typeface="思源黑体 CN Bold" panose="020B0800000000000000" pitchFamily="34" charset="-122"/>
              </a:rPr>
              <a:t>在此输入标题</a:t>
            </a:r>
          </a:p>
        </p:txBody>
      </p:sp>
      <p:pic>
        <p:nvPicPr>
          <p:cNvPr id="16" name="图片 15">
            <a:extLst>
              <a:ext uri="{FF2B5EF4-FFF2-40B4-BE49-F238E27FC236}">
                <a16:creationId xmlns="" xmlns:a16="http://schemas.microsoft.com/office/drawing/2014/main" id="{77B1B07E-D6CC-43C0-A5E6-2F45BE14646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98246" y="-36212"/>
            <a:ext cx="4034771" cy="4034771"/>
          </a:xfrm>
          <a:prstGeom prst="rect">
            <a:avLst/>
          </a:prstGeom>
        </p:spPr>
      </p:pic>
    </p:spTree>
    <p:extLst>
      <p:ext uri="{BB962C8B-B14F-4D97-AF65-F5344CB8AC3E}">
        <p14:creationId xmlns:p14="http://schemas.microsoft.com/office/powerpoint/2010/main" val="42633493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0-#ppt_w/2"/>
                                          </p:val>
                                        </p:tav>
                                        <p:tav tm="100000">
                                          <p:val>
                                            <p:strVal val="#ppt_x"/>
                                          </p:val>
                                        </p:tav>
                                      </p:tavLst>
                                    </p:anim>
                                    <p:anim calcmode="lin" valueType="num">
                                      <p:cBhvr additive="base">
                                        <p:cTn id="17" dur="500" fill="hold"/>
                                        <p:tgtEl>
                                          <p:spTgt spid="7"/>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8" fill="hold" grpId="0" nodeType="afterEffect" nodePh="1">
                                  <p:stCondLst>
                                    <p:cond delay="0"/>
                                  </p:stCondLst>
                                  <p:endCondLst>
                                    <p:cond evt="begin" delay="0">
                                      <p:tn val="19"/>
                                    </p:cond>
                                  </p:end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0-#ppt_w/2"/>
                                          </p:val>
                                        </p:tav>
                                        <p:tav tm="100000">
                                          <p:val>
                                            <p:strVal val="#ppt_x"/>
                                          </p:val>
                                        </p:tav>
                                      </p:tavLst>
                                    </p:anim>
                                    <p:anim calcmode="lin" valueType="num">
                                      <p:cBhvr additive="base">
                                        <p:cTn id="22" dur="500" fill="hold"/>
                                        <p:tgtEl>
                                          <p:spTgt spid="8"/>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8"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0-#ppt_w/2"/>
                                          </p:val>
                                        </p:tav>
                                        <p:tav tm="100000">
                                          <p:val>
                                            <p:strVal val="#ppt_x"/>
                                          </p:val>
                                        </p:tav>
                                      </p:tavLst>
                                    </p:anim>
                                    <p:anim calcmode="lin" valueType="num">
                                      <p:cBhvr additive="base">
                                        <p:cTn id="27" dur="500" fill="hold"/>
                                        <p:tgtEl>
                                          <p:spTgt spid="9"/>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14" presetClass="entr" presetSubtype="1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randombar(horizontal)">
                                      <p:cBhvr>
                                        <p:cTn id="31" dur="500"/>
                                        <p:tgtEl>
                                          <p:spTgt spid="10"/>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up)">
                                      <p:cBhvr>
                                        <p:cTn id="3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animBg="1"/>
      <p:bldP spid="9" grpId="0" animBg="1"/>
      <p:bldP spid="10"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a:extLst>
              <a:ext uri="{FF2B5EF4-FFF2-40B4-BE49-F238E27FC236}">
                <a16:creationId xmlns="" xmlns:a16="http://schemas.microsoft.com/office/drawing/2014/main" id="{B369AB29-8388-4161-A3F9-4FE159EEA836}"/>
              </a:ext>
            </a:extLst>
          </p:cNvPr>
          <p:cNvCxnSpPr/>
          <p:nvPr/>
        </p:nvCxnSpPr>
        <p:spPr>
          <a:xfrm>
            <a:off x="3519996" y="5227187"/>
            <a:ext cx="2717879"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a:extLst>
              <a:ext uri="{FF2B5EF4-FFF2-40B4-BE49-F238E27FC236}">
                <a16:creationId xmlns="" xmlns:a16="http://schemas.microsoft.com/office/drawing/2014/main" id="{C2766116-702E-49BB-95B1-18983E87DDFE}"/>
              </a:ext>
            </a:extLst>
          </p:cNvPr>
          <p:cNvCxnSpPr/>
          <p:nvPr/>
        </p:nvCxnSpPr>
        <p:spPr>
          <a:xfrm>
            <a:off x="4487218" y="3857869"/>
            <a:ext cx="2717879"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a:extLst>
              <a:ext uri="{FF2B5EF4-FFF2-40B4-BE49-F238E27FC236}">
                <a16:creationId xmlns="" xmlns:a16="http://schemas.microsoft.com/office/drawing/2014/main" id="{5ABD42D1-F958-4D4C-9D60-BF1E2D16D587}"/>
              </a:ext>
            </a:extLst>
          </p:cNvPr>
          <p:cNvCxnSpPr/>
          <p:nvPr/>
        </p:nvCxnSpPr>
        <p:spPr>
          <a:xfrm>
            <a:off x="2999290" y="2464202"/>
            <a:ext cx="2717879"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 name="椭圆 7">
            <a:extLst>
              <a:ext uri="{FF2B5EF4-FFF2-40B4-BE49-F238E27FC236}">
                <a16:creationId xmlns="" xmlns:a16="http://schemas.microsoft.com/office/drawing/2014/main" id="{0A47F05C-DF96-4C57-86FA-B6E3DB4C4A04}"/>
              </a:ext>
            </a:extLst>
          </p:cNvPr>
          <p:cNvSpPr/>
          <p:nvPr/>
        </p:nvSpPr>
        <p:spPr>
          <a:xfrm>
            <a:off x="6096000" y="1988529"/>
            <a:ext cx="590550" cy="59055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仓耳玄三M W05" panose="02020400000000000000" pitchFamily="18" charset="-122"/>
            </a:endParaRPr>
          </a:p>
        </p:txBody>
      </p:sp>
      <p:pic>
        <p:nvPicPr>
          <p:cNvPr id="9" name="图形 8" descr="储钱罐">
            <a:extLst>
              <a:ext uri="{FF2B5EF4-FFF2-40B4-BE49-F238E27FC236}">
                <a16:creationId xmlns="" xmlns:a16="http://schemas.microsoft.com/office/drawing/2014/main" id="{52FE7658-8925-4ABE-A2FF-388D2E860CEB}"/>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 xmlns:asvg="http://schemas.microsoft.com/office/drawing/2016/SVG/main" r:embed="rId4"/>
              </a:ext>
            </a:extLst>
          </a:blip>
          <a:stretch>
            <a:fillRect/>
          </a:stretch>
        </p:blipFill>
        <p:spPr>
          <a:xfrm>
            <a:off x="6157950" y="2050479"/>
            <a:ext cx="466650" cy="466650"/>
          </a:xfrm>
          <a:prstGeom prst="rect">
            <a:avLst/>
          </a:prstGeom>
        </p:spPr>
      </p:pic>
      <p:sp>
        <p:nvSpPr>
          <p:cNvPr id="10" name="文本框 9">
            <a:extLst>
              <a:ext uri="{FF2B5EF4-FFF2-40B4-BE49-F238E27FC236}">
                <a16:creationId xmlns="" xmlns:a16="http://schemas.microsoft.com/office/drawing/2014/main" id="{23170414-8B9D-4820-8154-B38B53FBDDE4}"/>
              </a:ext>
            </a:extLst>
          </p:cNvPr>
          <p:cNvSpPr txBox="1"/>
          <p:nvPr/>
        </p:nvSpPr>
        <p:spPr>
          <a:xfrm>
            <a:off x="7017897" y="1890262"/>
            <a:ext cx="3376575" cy="573940"/>
          </a:xfrm>
          <a:prstGeom prst="rect">
            <a:avLst/>
          </a:prstGeom>
          <a:noFill/>
        </p:spPr>
        <p:txBody>
          <a:bodyPr wrap="square" rtlCol="0">
            <a:spAutoFit/>
          </a:bodyPr>
          <a:lstStyle/>
          <a:p>
            <a:pPr>
              <a:lnSpc>
                <a:spcPct val="150000"/>
              </a:lnSpc>
            </a:pPr>
            <a:r>
              <a:rPr lang="en-US" altLang="zh-CN" sz="1100" dirty="0">
                <a:latin typeface="思源黑体 CN Light" panose="020B0300000000000000" pitchFamily="34" charset="-122"/>
                <a:ea typeface="思源黑体 CN Light" panose="020B0300000000000000" pitchFamily="34" charset="-122"/>
              </a:rPr>
              <a:t>Click here to add words Click here to add words Click here to add words Click </a:t>
            </a:r>
            <a:r>
              <a:rPr lang="en-US" altLang="zh-CN" sz="1100" dirty="0" err="1">
                <a:latin typeface="思源黑体 CN Light" panose="020B0300000000000000" pitchFamily="34" charset="-122"/>
                <a:ea typeface="思源黑体 CN Light" panose="020B0300000000000000" pitchFamily="34" charset="-122"/>
              </a:rPr>
              <a:t>Click</a:t>
            </a:r>
            <a:endParaRPr lang="zh-CN" altLang="en-US" sz="1100" dirty="0">
              <a:latin typeface="思源黑体 CN Light" panose="020B0300000000000000" pitchFamily="34" charset="-122"/>
              <a:ea typeface="思源黑体 CN Light" panose="020B0300000000000000" pitchFamily="34" charset="-122"/>
            </a:endParaRPr>
          </a:p>
        </p:txBody>
      </p:sp>
      <p:sp>
        <p:nvSpPr>
          <p:cNvPr id="11" name="椭圆 10">
            <a:extLst>
              <a:ext uri="{FF2B5EF4-FFF2-40B4-BE49-F238E27FC236}">
                <a16:creationId xmlns="" xmlns:a16="http://schemas.microsoft.com/office/drawing/2014/main" id="{FCEA5AF5-596D-4525-BCCB-17ECA2FF9C9F}"/>
              </a:ext>
            </a:extLst>
          </p:cNvPr>
          <p:cNvSpPr/>
          <p:nvPr/>
        </p:nvSpPr>
        <p:spPr>
          <a:xfrm>
            <a:off x="7417278" y="3457819"/>
            <a:ext cx="590550" cy="59055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仓耳玄三M W05" panose="02020400000000000000" pitchFamily="18" charset="-122"/>
            </a:endParaRPr>
          </a:p>
        </p:txBody>
      </p:sp>
      <p:pic>
        <p:nvPicPr>
          <p:cNvPr id="12" name="图形 11" descr="拼图">
            <a:extLst>
              <a:ext uri="{FF2B5EF4-FFF2-40B4-BE49-F238E27FC236}">
                <a16:creationId xmlns="" xmlns:a16="http://schemas.microsoft.com/office/drawing/2014/main" id="{144FA816-31D6-4430-8C66-7D0836AE9E91}"/>
              </a:ext>
            </a:extLst>
          </p:cNvPr>
          <p:cNvPicPr>
            <a:picLocks noChangeAspect="1"/>
          </p:cNvPicPr>
          <p:nvPr/>
        </p:nvPicPr>
        <p:blipFill>
          <a:blip r:embed="rId5" cstate="email">
            <a:extLst>
              <a:ext uri="{28A0092B-C50C-407E-A947-70E740481C1C}">
                <a14:useLocalDpi xmlns:a14="http://schemas.microsoft.com/office/drawing/2010/main"/>
              </a:ext>
              <a:ext uri="{96DAC541-7B7A-43D3-8B79-37D633B846F1}">
                <asvg:svgBlip xmlns="" xmlns:asvg="http://schemas.microsoft.com/office/drawing/2016/SVG/main" r:embed="rId6"/>
              </a:ext>
            </a:extLst>
          </a:blip>
          <a:stretch>
            <a:fillRect/>
          </a:stretch>
        </p:blipFill>
        <p:spPr>
          <a:xfrm>
            <a:off x="7479228" y="3519769"/>
            <a:ext cx="466650" cy="466650"/>
          </a:xfrm>
          <a:prstGeom prst="rect">
            <a:avLst/>
          </a:prstGeom>
        </p:spPr>
      </p:pic>
      <p:sp>
        <p:nvSpPr>
          <p:cNvPr id="13" name="文本框 12">
            <a:extLst>
              <a:ext uri="{FF2B5EF4-FFF2-40B4-BE49-F238E27FC236}">
                <a16:creationId xmlns="" xmlns:a16="http://schemas.microsoft.com/office/drawing/2014/main" id="{9D9F092D-E937-48CA-8ED9-732BAB86C5C2}"/>
              </a:ext>
            </a:extLst>
          </p:cNvPr>
          <p:cNvSpPr txBox="1"/>
          <p:nvPr/>
        </p:nvSpPr>
        <p:spPr>
          <a:xfrm>
            <a:off x="8339175" y="3359552"/>
            <a:ext cx="3376575" cy="573940"/>
          </a:xfrm>
          <a:prstGeom prst="rect">
            <a:avLst/>
          </a:prstGeom>
          <a:noFill/>
        </p:spPr>
        <p:txBody>
          <a:bodyPr wrap="square" rtlCol="0">
            <a:spAutoFit/>
          </a:bodyPr>
          <a:lstStyle/>
          <a:p>
            <a:pPr>
              <a:lnSpc>
                <a:spcPct val="150000"/>
              </a:lnSpc>
            </a:pPr>
            <a:r>
              <a:rPr lang="en-US" altLang="zh-CN" sz="1100" dirty="0">
                <a:latin typeface="思源黑体 CN Light" panose="020B0300000000000000" pitchFamily="34" charset="-122"/>
                <a:ea typeface="思源黑体 CN Light" panose="020B0300000000000000" pitchFamily="34" charset="-122"/>
              </a:rPr>
              <a:t>Click here to add words Click here to add words Click here to add words Click </a:t>
            </a:r>
            <a:r>
              <a:rPr lang="en-US" altLang="zh-CN" sz="1100" dirty="0" err="1">
                <a:latin typeface="思源黑体 CN Light" panose="020B0300000000000000" pitchFamily="34" charset="-122"/>
                <a:ea typeface="思源黑体 CN Light" panose="020B0300000000000000" pitchFamily="34" charset="-122"/>
              </a:rPr>
              <a:t>Click</a:t>
            </a:r>
            <a:endParaRPr lang="zh-CN" altLang="en-US" sz="1100" dirty="0">
              <a:latin typeface="思源黑体 CN Light" panose="020B0300000000000000" pitchFamily="34" charset="-122"/>
              <a:ea typeface="思源黑体 CN Light" panose="020B0300000000000000" pitchFamily="34" charset="-122"/>
            </a:endParaRPr>
          </a:p>
        </p:txBody>
      </p:sp>
      <p:sp>
        <p:nvSpPr>
          <p:cNvPr id="14" name="椭圆 13">
            <a:extLst>
              <a:ext uri="{FF2B5EF4-FFF2-40B4-BE49-F238E27FC236}">
                <a16:creationId xmlns="" xmlns:a16="http://schemas.microsoft.com/office/drawing/2014/main" id="{C1328648-8085-4A12-99F4-C32EC8CD20EF}"/>
              </a:ext>
            </a:extLst>
          </p:cNvPr>
          <p:cNvSpPr/>
          <p:nvPr/>
        </p:nvSpPr>
        <p:spPr>
          <a:xfrm>
            <a:off x="6450056" y="4827137"/>
            <a:ext cx="590550" cy="59055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仓耳玄三M W05" panose="02020400000000000000" pitchFamily="18" charset="-122"/>
            </a:endParaRPr>
          </a:p>
        </p:txBody>
      </p:sp>
      <p:pic>
        <p:nvPicPr>
          <p:cNvPr id="15" name="图形 14" descr="公文包">
            <a:extLst>
              <a:ext uri="{FF2B5EF4-FFF2-40B4-BE49-F238E27FC236}">
                <a16:creationId xmlns="" xmlns:a16="http://schemas.microsoft.com/office/drawing/2014/main" id="{6A7AE56A-ED12-49ED-92F3-CCAB40F55C2B}"/>
              </a:ext>
            </a:extLst>
          </p:cNvPr>
          <p:cNvPicPr>
            <a:picLocks noChangeAspect="1"/>
          </p:cNvPicPr>
          <p:nvPr/>
        </p:nvPicPr>
        <p:blipFill>
          <a:blip r:embed="rId7" cstate="email">
            <a:extLst>
              <a:ext uri="{28A0092B-C50C-407E-A947-70E740481C1C}">
                <a14:useLocalDpi xmlns:a14="http://schemas.microsoft.com/office/drawing/2010/main"/>
              </a:ext>
              <a:ext uri="{96DAC541-7B7A-43D3-8B79-37D633B846F1}">
                <asvg:svgBlip xmlns="" xmlns:asvg="http://schemas.microsoft.com/office/drawing/2016/SVG/main" r:embed="rId8"/>
              </a:ext>
            </a:extLst>
          </a:blip>
          <a:stretch>
            <a:fillRect/>
          </a:stretch>
        </p:blipFill>
        <p:spPr>
          <a:xfrm>
            <a:off x="6512006" y="4889087"/>
            <a:ext cx="466650" cy="466650"/>
          </a:xfrm>
          <a:prstGeom prst="rect">
            <a:avLst/>
          </a:prstGeom>
        </p:spPr>
      </p:pic>
      <p:sp>
        <p:nvSpPr>
          <p:cNvPr id="16" name="文本框 15">
            <a:extLst>
              <a:ext uri="{FF2B5EF4-FFF2-40B4-BE49-F238E27FC236}">
                <a16:creationId xmlns="" xmlns:a16="http://schemas.microsoft.com/office/drawing/2014/main" id="{4BC282D7-C473-41ED-8048-9383BC4C246C}"/>
              </a:ext>
            </a:extLst>
          </p:cNvPr>
          <p:cNvSpPr txBox="1"/>
          <p:nvPr/>
        </p:nvSpPr>
        <p:spPr>
          <a:xfrm>
            <a:off x="7364453" y="4898046"/>
            <a:ext cx="3376575" cy="573940"/>
          </a:xfrm>
          <a:prstGeom prst="rect">
            <a:avLst/>
          </a:prstGeom>
          <a:noFill/>
        </p:spPr>
        <p:txBody>
          <a:bodyPr wrap="square" rtlCol="0">
            <a:spAutoFit/>
          </a:bodyPr>
          <a:lstStyle/>
          <a:p>
            <a:pPr>
              <a:lnSpc>
                <a:spcPct val="150000"/>
              </a:lnSpc>
            </a:pPr>
            <a:r>
              <a:rPr lang="en-US" altLang="zh-CN" sz="1100" dirty="0">
                <a:latin typeface="思源黑体 CN Light" panose="020B0300000000000000" pitchFamily="34" charset="-122"/>
                <a:ea typeface="思源黑体 CN Light" panose="020B0300000000000000" pitchFamily="34" charset="-122"/>
              </a:rPr>
              <a:t>Click here to add words Click here to add words Click here to add words Click </a:t>
            </a:r>
            <a:r>
              <a:rPr lang="en-US" altLang="zh-CN" sz="1100" dirty="0" err="1">
                <a:latin typeface="思源黑体 CN Light" panose="020B0300000000000000" pitchFamily="34" charset="-122"/>
                <a:ea typeface="思源黑体 CN Light" panose="020B0300000000000000" pitchFamily="34" charset="-122"/>
              </a:rPr>
              <a:t>Click</a:t>
            </a:r>
            <a:endParaRPr lang="zh-CN" altLang="en-US" sz="1100" dirty="0">
              <a:latin typeface="思源黑体 CN Light" panose="020B0300000000000000" pitchFamily="34" charset="-122"/>
              <a:ea typeface="思源黑体 CN Light" panose="020B0300000000000000" pitchFamily="34" charset="-122"/>
            </a:endParaRPr>
          </a:p>
        </p:txBody>
      </p:sp>
      <p:sp>
        <p:nvSpPr>
          <p:cNvPr id="3" name="流程图: 延期 2">
            <a:extLst>
              <a:ext uri="{FF2B5EF4-FFF2-40B4-BE49-F238E27FC236}">
                <a16:creationId xmlns="" xmlns:a16="http://schemas.microsoft.com/office/drawing/2014/main" id="{5590967B-E583-40B5-B42A-FCB780BBDDB4}"/>
              </a:ext>
            </a:extLst>
          </p:cNvPr>
          <p:cNvSpPr/>
          <p:nvPr/>
        </p:nvSpPr>
        <p:spPr>
          <a:xfrm>
            <a:off x="0" y="1054100"/>
            <a:ext cx="4774723" cy="5600676"/>
          </a:xfrm>
          <a:prstGeom prst="flowChartDelay">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 name="文本框 17">
            <a:extLst>
              <a:ext uri="{FF2B5EF4-FFF2-40B4-BE49-F238E27FC236}">
                <a16:creationId xmlns="" xmlns:a16="http://schemas.microsoft.com/office/drawing/2014/main" id="{47FDF530-20DA-48EB-9C80-C7FD6B8DC31B}"/>
              </a:ext>
            </a:extLst>
          </p:cNvPr>
          <p:cNvSpPr txBox="1"/>
          <p:nvPr/>
        </p:nvSpPr>
        <p:spPr>
          <a:xfrm>
            <a:off x="6978656" y="1355135"/>
            <a:ext cx="1903095"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2000" dirty="0">
                <a:solidFill>
                  <a:schemeClr val="tx1">
                    <a:lumMod val="75000"/>
                    <a:lumOff val="25000"/>
                  </a:schemeClr>
                </a:solidFill>
                <a:latin typeface="思源黑体 CN Bold" panose="020B0800000000000000" pitchFamily="34" charset="-122"/>
                <a:ea typeface="思源黑体 CN Bold" panose="020B0800000000000000" pitchFamily="34" charset="-122"/>
              </a:rPr>
              <a:t>在此输入标题</a:t>
            </a:r>
          </a:p>
        </p:txBody>
      </p:sp>
      <p:sp>
        <p:nvSpPr>
          <p:cNvPr id="19" name="文本框 18">
            <a:extLst>
              <a:ext uri="{FF2B5EF4-FFF2-40B4-BE49-F238E27FC236}">
                <a16:creationId xmlns="" xmlns:a16="http://schemas.microsoft.com/office/drawing/2014/main" id="{948B8A7D-062A-46ED-BE5A-2D00D91326F2}"/>
              </a:ext>
            </a:extLst>
          </p:cNvPr>
          <p:cNvSpPr txBox="1"/>
          <p:nvPr/>
        </p:nvSpPr>
        <p:spPr>
          <a:xfrm>
            <a:off x="8339175" y="2859470"/>
            <a:ext cx="1903095"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2000" dirty="0">
                <a:solidFill>
                  <a:schemeClr val="tx1">
                    <a:lumMod val="75000"/>
                    <a:lumOff val="25000"/>
                  </a:schemeClr>
                </a:solidFill>
                <a:latin typeface="思源黑体 CN Bold" panose="020B0800000000000000" pitchFamily="34" charset="-122"/>
                <a:ea typeface="思源黑体 CN Bold" panose="020B0800000000000000" pitchFamily="34" charset="-122"/>
              </a:rPr>
              <a:t>在此输入标题</a:t>
            </a:r>
          </a:p>
        </p:txBody>
      </p:sp>
      <p:sp>
        <p:nvSpPr>
          <p:cNvPr id="20" name="文本框 19">
            <a:extLst>
              <a:ext uri="{FF2B5EF4-FFF2-40B4-BE49-F238E27FC236}">
                <a16:creationId xmlns="" xmlns:a16="http://schemas.microsoft.com/office/drawing/2014/main" id="{FA48CB52-220A-4F67-A5FF-6AB0DC8166C3}"/>
              </a:ext>
            </a:extLst>
          </p:cNvPr>
          <p:cNvSpPr txBox="1"/>
          <p:nvPr/>
        </p:nvSpPr>
        <p:spPr>
          <a:xfrm>
            <a:off x="7364453" y="4422296"/>
            <a:ext cx="1903095"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2000" dirty="0">
                <a:solidFill>
                  <a:schemeClr val="tx1">
                    <a:lumMod val="75000"/>
                    <a:lumOff val="25000"/>
                  </a:schemeClr>
                </a:solidFill>
                <a:latin typeface="思源黑体 CN Bold" panose="020B0800000000000000" pitchFamily="34" charset="-122"/>
                <a:ea typeface="思源黑体 CN Bold" panose="020B0800000000000000" pitchFamily="34" charset="-122"/>
              </a:rPr>
              <a:t>在此输入标题</a:t>
            </a:r>
          </a:p>
        </p:txBody>
      </p:sp>
      <p:pic>
        <p:nvPicPr>
          <p:cNvPr id="4" name="图片 3">
            <a:extLst>
              <a:ext uri="{FF2B5EF4-FFF2-40B4-BE49-F238E27FC236}">
                <a16:creationId xmlns="" xmlns:a16="http://schemas.microsoft.com/office/drawing/2014/main" id="{92132ED3-EE68-4CD1-9602-F16E93948563}"/>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3897" y="1491568"/>
            <a:ext cx="4523051" cy="4523051"/>
          </a:xfrm>
          <a:prstGeom prst="rect">
            <a:avLst/>
          </a:prstGeom>
        </p:spPr>
      </p:pic>
    </p:spTree>
    <p:extLst>
      <p:ext uri="{BB962C8B-B14F-4D97-AF65-F5344CB8AC3E}">
        <p14:creationId xmlns:p14="http://schemas.microsoft.com/office/powerpoint/2010/main" val="20551280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par>
                          <p:cTn id="20" fill="hold">
                            <p:stCondLst>
                              <p:cond delay="2500"/>
                            </p:stCondLst>
                            <p:childTnLst>
                              <p:par>
                                <p:cTn id="21" presetID="42"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1000"/>
                                        <p:tgtEl>
                                          <p:spTgt spid="11"/>
                                        </p:tgtEl>
                                      </p:cBhvr>
                                    </p:animEffect>
                                    <p:anim calcmode="lin" valueType="num">
                                      <p:cBhvr>
                                        <p:cTn id="24" dur="1000" fill="hold"/>
                                        <p:tgtEl>
                                          <p:spTgt spid="11"/>
                                        </p:tgtEl>
                                        <p:attrNameLst>
                                          <p:attrName>ppt_x</p:attrName>
                                        </p:attrNameLst>
                                      </p:cBhvr>
                                      <p:tavLst>
                                        <p:tav tm="0">
                                          <p:val>
                                            <p:strVal val="#ppt_x"/>
                                          </p:val>
                                        </p:tav>
                                        <p:tav tm="100000">
                                          <p:val>
                                            <p:strVal val="#ppt_x"/>
                                          </p:val>
                                        </p:tav>
                                      </p:tavLst>
                                    </p:anim>
                                    <p:anim calcmode="lin" valueType="num">
                                      <p:cBhvr>
                                        <p:cTn id="25" dur="1000" fill="hold"/>
                                        <p:tgtEl>
                                          <p:spTgt spid="11"/>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1000"/>
                                        <p:tgtEl>
                                          <p:spTgt spid="12"/>
                                        </p:tgtEl>
                                      </p:cBhvr>
                                    </p:animEffect>
                                    <p:anim calcmode="lin" valueType="num">
                                      <p:cBhvr>
                                        <p:cTn id="30" dur="1000" fill="hold"/>
                                        <p:tgtEl>
                                          <p:spTgt spid="12"/>
                                        </p:tgtEl>
                                        <p:attrNameLst>
                                          <p:attrName>ppt_x</p:attrName>
                                        </p:attrNameLst>
                                      </p:cBhvr>
                                      <p:tavLst>
                                        <p:tav tm="0">
                                          <p:val>
                                            <p:strVal val="#ppt_x"/>
                                          </p:val>
                                        </p:tav>
                                        <p:tav tm="100000">
                                          <p:val>
                                            <p:strVal val="#ppt_x"/>
                                          </p:val>
                                        </p:tav>
                                      </p:tavLst>
                                    </p:anim>
                                    <p:anim calcmode="lin" valueType="num">
                                      <p:cBhvr>
                                        <p:cTn id="31" dur="1000" fill="hold"/>
                                        <p:tgtEl>
                                          <p:spTgt spid="12"/>
                                        </p:tgtEl>
                                        <p:attrNameLst>
                                          <p:attrName>ppt_y</p:attrName>
                                        </p:attrNameLst>
                                      </p:cBhvr>
                                      <p:tavLst>
                                        <p:tav tm="0">
                                          <p:val>
                                            <p:strVal val="#ppt_y+.1"/>
                                          </p:val>
                                        </p:tav>
                                        <p:tav tm="100000">
                                          <p:val>
                                            <p:strVal val="#ppt_y"/>
                                          </p:val>
                                        </p:tav>
                                      </p:tavLst>
                                    </p:anim>
                                  </p:childTnLst>
                                </p:cTn>
                              </p:par>
                            </p:childTnLst>
                          </p:cTn>
                        </p:par>
                        <p:par>
                          <p:cTn id="32" fill="hold">
                            <p:stCondLst>
                              <p:cond delay="4500"/>
                            </p:stCondLst>
                            <p:childTnLst>
                              <p:par>
                                <p:cTn id="33" presetID="10"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par>
                          <p:cTn id="36" fill="hold">
                            <p:stCondLst>
                              <p:cond delay="5000"/>
                            </p:stCondLst>
                            <p:childTnLst>
                              <p:par>
                                <p:cTn id="37" presetID="42"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1000"/>
                                        <p:tgtEl>
                                          <p:spTgt spid="14"/>
                                        </p:tgtEl>
                                      </p:cBhvr>
                                    </p:animEffect>
                                    <p:anim calcmode="lin" valueType="num">
                                      <p:cBhvr>
                                        <p:cTn id="40" dur="1000" fill="hold"/>
                                        <p:tgtEl>
                                          <p:spTgt spid="14"/>
                                        </p:tgtEl>
                                        <p:attrNameLst>
                                          <p:attrName>ppt_x</p:attrName>
                                        </p:attrNameLst>
                                      </p:cBhvr>
                                      <p:tavLst>
                                        <p:tav tm="0">
                                          <p:val>
                                            <p:strVal val="#ppt_x"/>
                                          </p:val>
                                        </p:tav>
                                        <p:tav tm="100000">
                                          <p:val>
                                            <p:strVal val="#ppt_x"/>
                                          </p:val>
                                        </p:tav>
                                      </p:tavLst>
                                    </p:anim>
                                    <p:anim calcmode="lin" valueType="num">
                                      <p:cBhvr>
                                        <p:cTn id="41" dur="1000" fill="hold"/>
                                        <p:tgtEl>
                                          <p:spTgt spid="14"/>
                                        </p:tgtEl>
                                        <p:attrNameLst>
                                          <p:attrName>ppt_y</p:attrName>
                                        </p:attrNameLst>
                                      </p:cBhvr>
                                      <p:tavLst>
                                        <p:tav tm="0">
                                          <p:val>
                                            <p:strVal val="#ppt_y+.1"/>
                                          </p:val>
                                        </p:tav>
                                        <p:tav tm="100000">
                                          <p:val>
                                            <p:strVal val="#ppt_y"/>
                                          </p:val>
                                        </p:tav>
                                      </p:tavLst>
                                    </p:anim>
                                  </p:childTnLst>
                                </p:cTn>
                              </p:par>
                            </p:childTnLst>
                          </p:cTn>
                        </p:par>
                        <p:par>
                          <p:cTn id="42" fill="hold">
                            <p:stCondLst>
                              <p:cond delay="6000"/>
                            </p:stCondLst>
                            <p:childTnLst>
                              <p:par>
                                <p:cTn id="43" presetID="42" presetClass="entr" presetSubtype="0" fill="hold"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1000"/>
                                        <p:tgtEl>
                                          <p:spTgt spid="15"/>
                                        </p:tgtEl>
                                      </p:cBhvr>
                                    </p:animEffect>
                                    <p:anim calcmode="lin" valueType="num">
                                      <p:cBhvr>
                                        <p:cTn id="46" dur="1000" fill="hold"/>
                                        <p:tgtEl>
                                          <p:spTgt spid="15"/>
                                        </p:tgtEl>
                                        <p:attrNameLst>
                                          <p:attrName>ppt_x</p:attrName>
                                        </p:attrNameLst>
                                      </p:cBhvr>
                                      <p:tavLst>
                                        <p:tav tm="0">
                                          <p:val>
                                            <p:strVal val="#ppt_x"/>
                                          </p:val>
                                        </p:tav>
                                        <p:tav tm="100000">
                                          <p:val>
                                            <p:strVal val="#ppt_x"/>
                                          </p:val>
                                        </p:tav>
                                      </p:tavLst>
                                    </p:anim>
                                    <p:anim calcmode="lin" valueType="num">
                                      <p:cBhvr>
                                        <p:cTn id="47" dur="1000" fill="hold"/>
                                        <p:tgtEl>
                                          <p:spTgt spid="15"/>
                                        </p:tgtEl>
                                        <p:attrNameLst>
                                          <p:attrName>ppt_y</p:attrName>
                                        </p:attrNameLst>
                                      </p:cBhvr>
                                      <p:tavLst>
                                        <p:tav tm="0">
                                          <p:val>
                                            <p:strVal val="#ppt_y+.1"/>
                                          </p:val>
                                        </p:tav>
                                        <p:tav tm="100000">
                                          <p:val>
                                            <p:strVal val="#ppt_y"/>
                                          </p:val>
                                        </p:tav>
                                      </p:tavLst>
                                    </p:anim>
                                  </p:childTnLst>
                                </p:cTn>
                              </p:par>
                            </p:childTnLst>
                          </p:cTn>
                        </p:par>
                        <p:par>
                          <p:cTn id="48" fill="hold">
                            <p:stCondLst>
                              <p:cond delay="7000"/>
                            </p:stCondLst>
                            <p:childTnLst>
                              <p:par>
                                <p:cTn id="49" presetID="10" presetClass="entr" presetSubtype="0"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fade">
                                      <p:cBhvr>
                                        <p:cTn id="5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p:bldP spid="11" grpId="0" animBg="1"/>
      <p:bldP spid="13" grpId="0"/>
      <p:bldP spid="14" grpId="0" animBg="1"/>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泪滴形 10">
            <a:extLst>
              <a:ext uri="{FF2B5EF4-FFF2-40B4-BE49-F238E27FC236}">
                <a16:creationId xmlns="" xmlns:a16="http://schemas.microsoft.com/office/drawing/2014/main" id="{94576AA7-9AB5-4750-9DD2-C3DA7F855173}"/>
              </a:ext>
            </a:extLst>
          </p:cNvPr>
          <p:cNvSpPr/>
          <p:nvPr/>
        </p:nvSpPr>
        <p:spPr>
          <a:xfrm>
            <a:off x="7121114" y="2073074"/>
            <a:ext cx="996398" cy="996398"/>
          </a:xfrm>
          <a:prstGeom prst="teardrop">
            <a:avLst/>
          </a:prstGeom>
          <a:solidFill>
            <a:schemeClr val="bg1">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仓耳玄三M W05" panose="02020400000000000000" pitchFamily="18" charset="-122"/>
            </a:endParaRPr>
          </a:p>
        </p:txBody>
      </p:sp>
      <p:sp>
        <p:nvSpPr>
          <p:cNvPr id="12" name="椭圆 11">
            <a:extLst>
              <a:ext uri="{FF2B5EF4-FFF2-40B4-BE49-F238E27FC236}">
                <a16:creationId xmlns="" xmlns:a16="http://schemas.microsoft.com/office/drawing/2014/main" id="{4FC2AA80-05EA-496B-AB3D-FE9006461460}"/>
              </a:ext>
            </a:extLst>
          </p:cNvPr>
          <p:cNvSpPr/>
          <p:nvPr/>
        </p:nvSpPr>
        <p:spPr>
          <a:xfrm>
            <a:off x="7367521" y="2314098"/>
            <a:ext cx="503583" cy="50358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仓耳玄三M W05" panose="02020400000000000000" pitchFamily="18" charset="-122"/>
            </a:endParaRPr>
          </a:p>
        </p:txBody>
      </p:sp>
      <p:pic>
        <p:nvPicPr>
          <p:cNvPr id="13" name="图形 12" descr="握手">
            <a:extLst>
              <a:ext uri="{FF2B5EF4-FFF2-40B4-BE49-F238E27FC236}">
                <a16:creationId xmlns="" xmlns:a16="http://schemas.microsoft.com/office/drawing/2014/main" id="{C8ED5668-D06A-430C-BC1E-B8C951D83786}"/>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 xmlns:asvg="http://schemas.microsoft.com/office/drawing/2016/SVG/main" r:embed="rId4"/>
              </a:ext>
            </a:extLst>
          </a:blip>
          <a:stretch>
            <a:fillRect/>
          </a:stretch>
        </p:blipFill>
        <p:spPr>
          <a:xfrm>
            <a:off x="7437095" y="2383672"/>
            <a:ext cx="364434" cy="364434"/>
          </a:xfrm>
          <a:prstGeom prst="rect">
            <a:avLst/>
          </a:prstGeom>
        </p:spPr>
      </p:pic>
      <p:sp>
        <p:nvSpPr>
          <p:cNvPr id="14" name="文本框 13">
            <a:extLst>
              <a:ext uri="{FF2B5EF4-FFF2-40B4-BE49-F238E27FC236}">
                <a16:creationId xmlns="" xmlns:a16="http://schemas.microsoft.com/office/drawing/2014/main" id="{6B7A1BBA-1999-47C0-A85D-298427C871BA}"/>
              </a:ext>
            </a:extLst>
          </p:cNvPr>
          <p:cNvSpPr txBox="1"/>
          <p:nvPr/>
        </p:nvSpPr>
        <p:spPr>
          <a:xfrm>
            <a:off x="7181917" y="3471728"/>
            <a:ext cx="1353885" cy="400110"/>
          </a:xfrm>
          <a:prstGeom prst="rect">
            <a:avLst/>
          </a:prstGeom>
          <a:noFill/>
        </p:spPr>
        <p:txBody>
          <a:bodyPr wrap="square" rtlCol="0">
            <a:spAutoFit/>
          </a:bodyPr>
          <a:lstStyle/>
          <a:p>
            <a:pPr defTabSz="410766" hangingPunct="0"/>
            <a:r>
              <a:rPr lang="zh-CN" altLang="en-US" sz="2000" b="1" kern="0" dirty="0">
                <a:latin typeface="思源黑体 CN Bold" panose="020B0800000000000000" pitchFamily="34" charset="-122"/>
                <a:ea typeface="思源黑体 CN Bold" panose="020B0800000000000000" pitchFamily="34" charset="-122"/>
              </a:rPr>
              <a:t>添加标题</a:t>
            </a:r>
          </a:p>
        </p:txBody>
      </p:sp>
      <p:sp>
        <p:nvSpPr>
          <p:cNvPr id="15" name="文本框 14">
            <a:extLst>
              <a:ext uri="{FF2B5EF4-FFF2-40B4-BE49-F238E27FC236}">
                <a16:creationId xmlns="" xmlns:a16="http://schemas.microsoft.com/office/drawing/2014/main" id="{AF91B247-2204-4E79-80DF-B4816D1EDFB6}"/>
              </a:ext>
            </a:extLst>
          </p:cNvPr>
          <p:cNvSpPr txBox="1"/>
          <p:nvPr/>
        </p:nvSpPr>
        <p:spPr>
          <a:xfrm>
            <a:off x="6845980" y="4078727"/>
            <a:ext cx="1911098" cy="1335558"/>
          </a:xfrm>
          <a:prstGeom prst="rect">
            <a:avLst/>
          </a:prstGeom>
          <a:noFill/>
        </p:spPr>
        <p:txBody>
          <a:bodyPr wrap="square" rtlCol="0">
            <a:spAutoFit/>
          </a:bodyPr>
          <a:lstStyle/>
          <a:p>
            <a:pPr algn="ctr">
              <a:lnSpc>
                <a:spcPct val="150000"/>
              </a:lnSpc>
            </a:pP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Lorem ipsum dolor sit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amet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consectetur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adipiscing</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elit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Curabitur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elementum</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posuere</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pretium</a:t>
            </a:r>
            <a:endParaRPr lang="zh-CN" altLang="en-US" sz="1100" dirty="0">
              <a:latin typeface="思源黑体 CN Light" panose="020B0300000000000000" pitchFamily="34" charset="-122"/>
              <a:ea typeface="思源黑体 CN Light" panose="020B0300000000000000" pitchFamily="34" charset="-122"/>
            </a:endParaRPr>
          </a:p>
        </p:txBody>
      </p:sp>
      <p:cxnSp>
        <p:nvCxnSpPr>
          <p:cNvPr id="16" name="直接连接符 15">
            <a:extLst>
              <a:ext uri="{FF2B5EF4-FFF2-40B4-BE49-F238E27FC236}">
                <a16:creationId xmlns="" xmlns:a16="http://schemas.microsoft.com/office/drawing/2014/main" id="{7F7C75D9-0EE1-4316-91DD-57FBDD3E0868}"/>
              </a:ext>
            </a:extLst>
          </p:cNvPr>
          <p:cNvCxnSpPr/>
          <p:nvPr/>
        </p:nvCxnSpPr>
        <p:spPr>
          <a:xfrm>
            <a:off x="7571214" y="3993078"/>
            <a:ext cx="407195" cy="0"/>
          </a:xfrm>
          <a:prstGeom prst="line">
            <a:avLst/>
          </a:prstGeom>
          <a:ln w="762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7" name="泪滴形 16">
            <a:extLst>
              <a:ext uri="{FF2B5EF4-FFF2-40B4-BE49-F238E27FC236}">
                <a16:creationId xmlns="" xmlns:a16="http://schemas.microsoft.com/office/drawing/2014/main" id="{EDD3CEFD-F76C-4BD9-A782-32CABAB2AED7}"/>
              </a:ext>
            </a:extLst>
          </p:cNvPr>
          <p:cNvSpPr/>
          <p:nvPr/>
        </p:nvSpPr>
        <p:spPr>
          <a:xfrm rot="4800181">
            <a:off x="9473375" y="2073074"/>
            <a:ext cx="996398" cy="996398"/>
          </a:xfrm>
          <a:prstGeom prst="teardrop">
            <a:avLst/>
          </a:prstGeom>
          <a:solidFill>
            <a:schemeClr val="bg1">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仓耳玄三M W05" panose="02020400000000000000" pitchFamily="18" charset="-122"/>
            </a:endParaRPr>
          </a:p>
        </p:txBody>
      </p:sp>
      <p:sp>
        <p:nvSpPr>
          <p:cNvPr id="18" name="椭圆 17">
            <a:extLst>
              <a:ext uri="{FF2B5EF4-FFF2-40B4-BE49-F238E27FC236}">
                <a16:creationId xmlns="" xmlns:a16="http://schemas.microsoft.com/office/drawing/2014/main" id="{37A86061-111D-4ED2-BEF5-C00194E0D017}"/>
              </a:ext>
            </a:extLst>
          </p:cNvPr>
          <p:cNvSpPr/>
          <p:nvPr/>
        </p:nvSpPr>
        <p:spPr>
          <a:xfrm>
            <a:off x="9719782" y="2314098"/>
            <a:ext cx="503583" cy="50358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仓耳玄三M W05" panose="02020400000000000000" pitchFamily="18" charset="-122"/>
            </a:endParaRPr>
          </a:p>
        </p:txBody>
      </p:sp>
      <p:pic>
        <p:nvPicPr>
          <p:cNvPr id="19" name="图形 18" descr="握手">
            <a:extLst>
              <a:ext uri="{FF2B5EF4-FFF2-40B4-BE49-F238E27FC236}">
                <a16:creationId xmlns="" xmlns:a16="http://schemas.microsoft.com/office/drawing/2014/main" id="{70494F88-9447-41A9-B256-ADCF431B165C}"/>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 xmlns:asvg="http://schemas.microsoft.com/office/drawing/2016/SVG/main" r:embed="rId4"/>
              </a:ext>
            </a:extLst>
          </a:blip>
          <a:stretch>
            <a:fillRect/>
          </a:stretch>
        </p:blipFill>
        <p:spPr>
          <a:xfrm>
            <a:off x="9789356" y="2383672"/>
            <a:ext cx="364434" cy="364434"/>
          </a:xfrm>
          <a:prstGeom prst="rect">
            <a:avLst/>
          </a:prstGeom>
        </p:spPr>
      </p:pic>
      <p:sp>
        <p:nvSpPr>
          <p:cNvPr id="20" name="文本框 19">
            <a:extLst>
              <a:ext uri="{FF2B5EF4-FFF2-40B4-BE49-F238E27FC236}">
                <a16:creationId xmlns="" xmlns:a16="http://schemas.microsoft.com/office/drawing/2014/main" id="{628E29B5-1FA2-4B99-A5EC-60887025A925}"/>
              </a:ext>
            </a:extLst>
          </p:cNvPr>
          <p:cNvSpPr txBox="1"/>
          <p:nvPr/>
        </p:nvSpPr>
        <p:spPr>
          <a:xfrm>
            <a:off x="9471970" y="3478384"/>
            <a:ext cx="1353885" cy="400110"/>
          </a:xfrm>
          <a:prstGeom prst="rect">
            <a:avLst/>
          </a:prstGeom>
          <a:noFill/>
        </p:spPr>
        <p:txBody>
          <a:bodyPr wrap="square" rtlCol="0">
            <a:spAutoFit/>
          </a:bodyPr>
          <a:lstStyle/>
          <a:p>
            <a:pPr defTabSz="410766" hangingPunct="0"/>
            <a:r>
              <a:rPr lang="zh-CN" altLang="en-US" sz="2000" b="1" kern="0" dirty="0">
                <a:latin typeface="思源黑体 CN Bold" panose="020B0800000000000000" pitchFamily="34" charset="-122"/>
                <a:ea typeface="思源黑体 CN Bold" panose="020B0800000000000000" pitchFamily="34" charset="-122"/>
              </a:rPr>
              <a:t>添加标题</a:t>
            </a:r>
          </a:p>
        </p:txBody>
      </p:sp>
      <p:sp>
        <p:nvSpPr>
          <p:cNvPr id="21" name="文本框 20">
            <a:extLst>
              <a:ext uri="{FF2B5EF4-FFF2-40B4-BE49-F238E27FC236}">
                <a16:creationId xmlns="" xmlns:a16="http://schemas.microsoft.com/office/drawing/2014/main" id="{BF7FDC35-4666-4C93-BBF8-084928BD3E25}"/>
              </a:ext>
            </a:extLst>
          </p:cNvPr>
          <p:cNvSpPr txBox="1"/>
          <p:nvPr/>
        </p:nvSpPr>
        <p:spPr>
          <a:xfrm>
            <a:off x="9126840" y="4078727"/>
            <a:ext cx="1911098" cy="1335558"/>
          </a:xfrm>
          <a:prstGeom prst="rect">
            <a:avLst/>
          </a:prstGeom>
          <a:noFill/>
        </p:spPr>
        <p:txBody>
          <a:bodyPr wrap="square" rtlCol="0">
            <a:spAutoFit/>
          </a:bodyPr>
          <a:lstStyle/>
          <a:p>
            <a:pPr algn="ctr">
              <a:lnSpc>
                <a:spcPct val="150000"/>
              </a:lnSpc>
            </a:pP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Lorem ipsum dolor sit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amet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consectetur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adipiscing</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elit</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Curabitur</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elementum</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posuere</a:t>
            </a:r>
            <a:r>
              <a:rPr lang="en-US" altLang="zh-CN" sz="1100" dirty="0">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 </a:t>
            </a:r>
            <a:r>
              <a:rPr lang="en-US" altLang="zh-CN" sz="1100" dirty="0" err="1">
                <a:latin typeface="思源黑体 CN Light" panose="020B0300000000000000" pitchFamily="34" charset="-122"/>
                <a:ea typeface="思源黑体 CN Light" panose="020B0300000000000000" pitchFamily="34" charset="-122"/>
                <a:cs typeface="+mn-ea"/>
                <a:sym typeface="字魂59号-创粗黑" panose="00000500000000000000" pitchFamily="2" charset="-122"/>
              </a:rPr>
              <a:t>pretium</a:t>
            </a:r>
            <a:endParaRPr lang="zh-CN" altLang="en-US" sz="1100" dirty="0">
              <a:latin typeface="思源黑体 CN Light" panose="020B0300000000000000" pitchFamily="34" charset="-122"/>
              <a:ea typeface="思源黑体 CN Light" panose="020B0300000000000000" pitchFamily="34" charset="-122"/>
            </a:endParaRPr>
          </a:p>
        </p:txBody>
      </p:sp>
      <p:cxnSp>
        <p:nvCxnSpPr>
          <p:cNvPr id="22" name="直接连接符 21">
            <a:extLst>
              <a:ext uri="{FF2B5EF4-FFF2-40B4-BE49-F238E27FC236}">
                <a16:creationId xmlns="" xmlns:a16="http://schemas.microsoft.com/office/drawing/2014/main" id="{A359FC1A-8117-458F-9A5A-9A8EDCDAEF22}"/>
              </a:ext>
            </a:extLst>
          </p:cNvPr>
          <p:cNvCxnSpPr/>
          <p:nvPr/>
        </p:nvCxnSpPr>
        <p:spPr>
          <a:xfrm>
            <a:off x="9852074" y="3993078"/>
            <a:ext cx="407195" cy="0"/>
          </a:xfrm>
          <a:prstGeom prst="line">
            <a:avLst/>
          </a:prstGeom>
          <a:ln w="762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4" name="图片 3">
            <a:extLst>
              <a:ext uri="{FF2B5EF4-FFF2-40B4-BE49-F238E27FC236}">
                <a16:creationId xmlns="" xmlns:a16="http://schemas.microsoft.com/office/drawing/2014/main" id="{F11E0A6D-B607-4F5A-BD1A-D6772570512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4971" y="1256167"/>
            <a:ext cx="4822578" cy="4822578"/>
          </a:xfrm>
          <a:prstGeom prst="rect">
            <a:avLst/>
          </a:prstGeom>
        </p:spPr>
      </p:pic>
    </p:spTree>
    <p:extLst>
      <p:ext uri="{BB962C8B-B14F-4D97-AF65-F5344CB8AC3E}">
        <p14:creationId xmlns:p14="http://schemas.microsoft.com/office/powerpoint/2010/main" val="166973719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500"/>
                                        <p:tgtEl>
                                          <p:spTgt spid="20"/>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4" grpId="0"/>
      <p:bldP spid="15" grpId="0"/>
      <p:bldP spid="17" grpId="0" animBg="1"/>
      <p:bldP spid="18" grpId="0" animBg="1"/>
      <p:bldP spid="20" grpId="0"/>
      <p:bldP spid="2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等腰三角形 2">
            <a:extLst>
              <a:ext uri="{FF2B5EF4-FFF2-40B4-BE49-F238E27FC236}">
                <a16:creationId xmlns="" xmlns:a16="http://schemas.microsoft.com/office/drawing/2014/main" id="{66CD9CB0-7E4D-4950-85BD-3A55435A1807}"/>
              </a:ext>
            </a:extLst>
          </p:cNvPr>
          <p:cNvSpPr/>
          <p:nvPr/>
        </p:nvSpPr>
        <p:spPr>
          <a:xfrm>
            <a:off x="0" y="0"/>
            <a:ext cx="12192000" cy="6858000"/>
          </a:xfrm>
          <a:prstGeom prst="triangle">
            <a:avLst>
              <a:gd name="adj" fmla="val 10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 name="Shape 2775">
            <a:extLst>
              <a:ext uri="{FF2B5EF4-FFF2-40B4-BE49-F238E27FC236}">
                <a16:creationId xmlns="" xmlns:a16="http://schemas.microsoft.com/office/drawing/2014/main" id="{B8797643-2CFC-4636-A91F-86A5D1CA468E}"/>
              </a:ext>
            </a:extLst>
          </p:cNvPr>
          <p:cNvSpPr/>
          <p:nvPr/>
        </p:nvSpPr>
        <p:spPr>
          <a:xfrm>
            <a:off x="5509072" y="3095218"/>
            <a:ext cx="458339" cy="333782"/>
          </a:xfrm>
          <a:custGeom>
            <a:avLst/>
            <a:gdLst/>
            <a:ahLst/>
            <a:cxnLst>
              <a:cxn ang="0">
                <a:pos x="wd2" y="hd2"/>
              </a:cxn>
              <a:cxn ang="5400000">
                <a:pos x="wd2" y="hd2"/>
              </a:cxn>
              <a:cxn ang="10800000">
                <a:pos x="wd2" y="hd2"/>
              </a:cxn>
              <a:cxn ang="16200000">
                <a:pos x="wd2" y="hd2"/>
              </a:cxn>
            </a:cxnLst>
            <a:rect l="0" t="0" r="r" b="b"/>
            <a:pathLst>
              <a:path w="21600" h="21600" extrusionOk="0">
                <a:moveTo>
                  <a:pt x="10800" y="10755"/>
                </a:moveTo>
                <a:lnTo>
                  <a:pt x="1866" y="6075"/>
                </a:lnTo>
                <a:lnTo>
                  <a:pt x="10800" y="1395"/>
                </a:lnTo>
                <a:lnTo>
                  <a:pt x="19735" y="6075"/>
                </a:lnTo>
                <a:cubicBezTo>
                  <a:pt x="19735" y="6075"/>
                  <a:pt x="10800" y="10755"/>
                  <a:pt x="10800" y="10755"/>
                </a:cubicBezTo>
                <a:close/>
                <a:moveTo>
                  <a:pt x="18031" y="17315"/>
                </a:moveTo>
                <a:lnTo>
                  <a:pt x="14834" y="16216"/>
                </a:lnTo>
                <a:lnTo>
                  <a:pt x="14832" y="16229"/>
                </a:lnTo>
                <a:cubicBezTo>
                  <a:pt x="14797" y="16218"/>
                  <a:pt x="14765" y="16200"/>
                  <a:pt x="14727" y="16200"/>
                </a:cubicBezTo>
                <a:cubicBezTo>
                  <a:pt x="14627" y="16200"/>
                  <a:pt x="14538" y="16251"/>
                  <a:pt x="14460" y="16324"/>
                </a:cubicBezTo>
                <a:lnTo>
                  <a:pt x="14455" y="16313"/>
                </a:lnTo>
                <a:lnTo>
                  <a:pt x="10820" y="20061"/>
                </a:lnTo>
                <a:lnTo>
                  <a:pt x="7658" y="16334"/>
                </a:lnTo>
                <a:lnTo>
                  <a:pt x="7653" y="16344"/>
                </a:lnTo>
                <a:cubicBezTo>
                  <a:pt x="7571" y="16259"/>
                  <a:pt x="7474" y="16200"/>
                  <a:pt x="7364" y="16200"/>
                </a:cubicBezTo>
                <a:cubicBezTo>
                  <a:pt x="7327" y="16200"/>
                  <a:pt x="7294" y="16218"/>
                  <a:pt x="7259" y="16229"/>
                </a:cubicBezTo>
                <a:lnTo>
                  <a:pt x="7257" y="16216"/>
                </a:lnTo>
                <a:lnTo>
                  <a:pt x="4013" y="17331"/>
                </a:lnTo>
                <a:lnTo>
                  <a:pt x="4767" y="9035"/>
                </a:lnTo>
                <a:lnTo>
                  <a:pt x="10589" y="12084"/>
                </a:lnTo>
                <a:lnTo>
                  <a:pt x="10591" y="12080"/>
                </a:lnTo>
                <a:cubicBezTo>
                  <a:pt x="10655" y="12122"/>
                  <a:pt x="10724" y="12150"/>
                  <a:pt x="10800" y="12150"/>
                </a:cubicBezTo>
                <a:cubicBezTo>
                  <a:pt x="10876" y="12150"/>
                  <a:pt x="10946" y="12122"/>
                  <a:pt x="11009" y="12080"/>
                </a:cubicBezTo>
                <a:lnTo>
                  <a:pt x="11011" y="12084"/>
                </a:lnTo>
                <a:lnTo>
                  <a:pt x="16897" y="9001"/>
                </a:lnTo>
                <a:cubicBezTo>
                  <a:pt x="16897" y="9001"/>
                  <a:pt x="18031" y="17315"/>
                  <a:pt x="18031" y="17315"/>
                </a:cubicBezTo>
                <a:close/>
                <a:moveTo>
                  <a:pt x="21600" y="6075"/>
                </a:moveTo>
                <a:cubicBezTo>
                  <a:pt x="21600" y="5806"/>
                  <a:pt x="21484" y="5579"/>
                  <a:pt x="21319" y="5470"/>
                </a:cubicBezTo>
                <a:lnTo>
                  <a:pt x="21320" y="5466"/>
                </a:lnTo>
                <a:lnTo>
                  <a:pt x="21306" y="5458"/>
                </a:lnTo>
                <a:cubicBezTo>
                  <a:pt x="21301" y="5455"/>
                  <a:pt x="21296" y="5453"/>
                  <a:pt x="21292" y="5451"/>
                </a:cubicBezTo>
                <a:lnTo>
                  <a:pt x="11011" y="66"/>
                </a:lnTo>
                <a:lnTo>
                  <a:pt x="11009" y="70"/>
                </a:lnTo>
                <a:cubicBezTo>
                  <a:pt x="10946" y="28"/>
                  <a:pt x="10876" y="0"/>
                  <a:pt x="10800" y="0"/>
                </a:cubicBezTo>
                <a:cubicBezTo>
                  <a:pt x="10724" y="0"/>
                  <a:pt x="10655" y="28"/>
                  <a:pt x="10591" y="70"/>
                </a:cubicBezTo>
                <a:lnTo>
                  <a:pt x="10589" y="66"/>
                </a:lnTo>
                <a:lnTo>
                  <a:pt x="309" y="5451"/>
                </a:lnTo>
                <a:cubicBezTo>
                  <a:pt x="304" y="5453"/>
                  <a:pt x="299" y="5455"/>
                  <a:pt x="295" y="5458"/>
                </a:cubicBezTo>
                <a:lnTo>
                  <a:pt x="280" y="5466"/>
                </a:lnTo>
                <a:lnTo>
                  <a:pt x="281" y="5470"/>
                </a:lnTo>
                <a:cubicBezTo>
                  <a:pt x="116" y="5579"/>
                  <a:pt x="0" y="5806"/>
                  <a:pt x="0" y="6075"/>
                </a:cubicBezTo>
                <a:cubicBezTo>
                  <a:pt x="0" y="6344"/>
                  <a:pt x="116" y="6571"/>
                  <a:pt x="281" y="6680"/>
                </a:cubicBezTo>
                <a:lnTo>
                  <a:pt x="280" y="6684"/>
                </a:lnTo>
                <a:lnTo>
                  <a:pt x="295" y="6692"/>
                </a:lnTo>
                <a:cubicBezTo>
                  <a:pt x="299" y="6695"/>
                  <a:pt x="304" y="6697"/>
                  <a:pt x="309" y="6699"/>
                </a:cubicBezTo>
                <a:lnTo>
                  <a:pt x="1230" y="7182"/>
                </a:lnTo>
                <a:lnTo>
                  <a:pt x="608" y="13603"/>
                </a:lnTo>
                <a:cubicBezTo>
                  <a:pt x="251" y="13805"/>
                  <a:pt x="0" y="14287"/>
                  <a:pt x="0" y="14850"/>
                </a:cubicBezTo>
                <a:cubicBezTo>
                  <a:pt x="0" y="15596"/>
                  <a:pt x="439" y="16200"/>
                  <a:pt x="982" y="16200"/>
                </a:cubicBezTo>
                <a:cubicBezTo>
                  <a:pt x="1524" y="16200"/>
                  <a:pt x="1964" y="15596"/>
                  <a:pt x="1964" y="14850"/>
                </a:cubicBezTo>
                <a:cubicBezTo>
                  <a:pt x="1964" y="14416"/>
                  <a:pt x="1812" y="14034"/>
                  <a:pt x="1580" y="13787"/>
                </a:cubicBezTo>
                <a:lnTo>
                  <a:pt x="2173" y="7676"/>
                </a:lnTo>
                <a:lnTo>
                  <a:pt x="3822" y="8540"/>
                </a:lnTo>
                <a:lnTo>
                  <a:pt x="2950" y="18135"/>
                </a:lnTo>
                <a:lnTo>
                  <a:pt x="2958" y="18138"/>
                </a:lnTo>
                <a:cubicBezTo>
                  <a:pt x="2955" y="18167"/>
                  <a:pt x="2945" y="18193"/>
                  <a:pt x="2945" y="18225"/>
                </a:cubicBezTo>
                <a:cubicBezTo>
                  <a:pt x="2945" y="18598"/>
                  <a:pt x="3165" y="18900"/>
                  <a:pt x="3436" y="18900"/>
                </a:cubicBezTo>
                <a:cubicBezTo>
                  <a:pt x="3474" y="18900"/>
                  <a:pt x="3506" y="18884"/>
                  <a:pt x="3541" y="18873"/>
                </a:cubicBezTo>
                <a:lnTo>
                  <a:pt x="3543" y="18884"/>
                </a:lnTo>
                <a:lnTo>
                  <a:pt x="7238" y="17613"/>
                </a:lnTo>
                <a:lnTo>
                  <a:pt x="10506" y="21465"/>
                </a:lnTo>
                <a:lnTo>
                  <a:pt x="10510" y="21456"/>
                </a:lnTo>
                <a:cubicBezTo>
                  <a:pt x="10593" y="21541"/>
                  <a:pt x="10690" y="21600"/>
                  <a:pt x="10800" y="21600"/>
                </a:cubicBezTo>
                <a:cubicBezTo>
                  <a:pt x="10901" y="21600"/>
                  <a:pt x="10989" y="21548"/>
                  <a:pt x="11068" y="21476"/>
                </a:cubicBezTo>
                <a:lnTo>
                  <a:pt x="11072" y="21487"/>
                </a:lnTo>
                <a:lnTo>
                  <a:pt x="14834" y="17607"/>
                </a:lnTo>
                <a:lnTo>
                  <a:pt x="18548" y="18884"/>
                </a:lnTo>
                <a:lnTo>
                  <a:pt x="18550" y="18871"/>
                </a:lnTo>
                <a:cubicBezTo>
                  <a:pt x="18585" y="18882"/>
                  <a:pt x="18618" y="18900"/>
                  <a:pt x="18655" y="18900"/>
                </a:cubicBezTo>
                <a:cubicBezTo>
                  <a:pt x="18926" y="18900"/>
                  <a:pt x="19145" y="18598"/>
                  <a:pt x="19145" y="18225"/>
                </a:cubicBezTo>
                <a:cubicBezTo>
                  <a:pt x="19145" y="18181"/>
                  <a:pt x="19135" y="18143"/>
                  <a:pt x="19130" y="18102"/>
                </a:cubicBezTo>
                <a:lnTo>
                  <a:pt x="19137" y="18100"/>
                </a:lnTo>
                <a:lnTo>
                  <a:pt x="17830" y="8513"/>
                </a:lnTo>
                <a:lnTo>
                  <a:pt x="21292" y="6699"/>
                </a:lnTo>
                <a:cubicBezTo>
                  <a:pt x="21296" y="6697"/>
                  <a:pt x="21301" y="6695"/>
                  <a:pt x="21306" y="6692"/>
                </a:cubicBezTo>
                <a:lnTo>
                  <a:pt x="21320" y="6684"/>
                </a:lnTo>
                <a:lnTo>
                  <a:pt x="21319" y="6680"/>
                </a:lnTo>
                <a:cubicBezTo>
                  <a:pt x="21484" y="6571"/>
                  <a:pt x="21600" y="6344"/>
                  <a:pt x="21600" y="6075"/>
                </a:cubicBezTo>
              </a:path>
            </a:pathLst>
          </a:custGeom>
          <a:solidFill>
            <a:srgbClr val="424E68"/>
          </a:solidFill>
          <a:ln w="12700">
            <a:solidFill>
              <a:srgbClr val="424E68"/>
            </a:solidFill>
            <a:miter lim="400000"/>
          </a:ln>
        </p:spPr>
        <p:txBody>
          <a:bodyPr lIns="10115" tIns="10115" rIns="10115" bIns="10115" anchor="ctr"/>
          <a:lstStyle/>
          <a:p>
            <a:pPr defTabSz="12137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797" dirty="0">
              <a:solidFill>
                <a:srgbClr val="FFFFFF"/>
              </a:solidFill>
              <a:effectLst>
                <a:outerShdw blurRad="38100" dist="12700" dir="5400000" rotWithShape="0">
                  <a:srgbClr val="000000">
                    <a:alpha val="50000"/>
                  </a:srgbClr>
                </a:outerShdw>
              </a:effectLst>
              <a:latin typeface="仓耳玄三M W05" panose="02020400000000000000" pitchFamily="18" charset="-122"/>
              <a:ea typeface="仓耳玄三M W05" panose="02020400000000000000" pitchFamily="18" charset="-122"/>
              <a:cs typeface="Gill Sans"/>
              <a:sym typeface="Gill Sans"/>
            </a:endParaRPr>
          </a:p>
        </p:txBody>
      </p:sp>
      <p:grpSp>
        <p:nvGrpSpPr>
          <p:cNvPr id="6" name="Group 45">
            <a:extLst>
              <a:ext uri="{FF2B5EF4-FFF2-40B4-BE49-F238E27FC236}">
                <a16:creationId xmlns="" xmlns:a16="http://schemas.microsoft.com/office/drawing/2014/main" id="{9F7F846E-96CD-44A0-8288-C001FB5DD842}"/>
              </a:ext>
            </a:extLst>
          </p:cNvPr>
          <p:cNvGrpSpPr>
            <a:grpSpLocks/>
          </p:cNvGrpSpPr>
          <p:nvPr/>
        </p:nvGrpSpPr>
        <p:grpSpPr bwMode="auto">
          <a:xfrm>
            <a:off x="4802430" y="1423539"/>
            <a:ext cx="2329962" cy="777840"/>
            <a:chOff x="13716000" y="5721211"/>
            <a:chExt cx="4543166" cy="1516218"/>
          </a:xfrm>
        </p:grpSpPr>
        <p:sp>
          <p:nvSpPr>
            <p:cNvPr id="7" name="TextBox 46">
              <a:extLst>
                <a:ext uri="{FF2B5EF4-FFF2-40B4-BE49-F238E27FC236}">
                  <a16:creationId xmlns="" xmlns:a16="http://schemas.microsoft.com/office/drawing/2014/main" id="{F9ED4D0B-2F14-4486-98D3-8236A3110E95}"/>
                </a:ext>
              </a:extLst>
            </p:cNvPr>
            <p:cNvSpPr txBox="1"/>
            <p:nvPr/>
          </p:nvSpPr>
          <p:spPr>
            <a:xfrm>
              <a:off x="13758860" y="6458258"/>
              <a:ext cx="4471732" cy="779171"/>
            </a:xfrm>
            <a:prstGeom prst="rect">
              <a:avLst/>
            </a:prstGeom>
            <a:noFill/>
          </p:spPr>
          <p:txBody>
            <a:bodyPr lIns="0" tIns="0" rIns="0" bIns="0">
              <a:spAutoFit/>
            </a:bodyPr>
            <a:lstStyle/>
            <a:p>
              <a:pPr defTabSz="900260">
                <a:lnSpc>
                  <a:spcPct val="150000"/>
                </a:lnSpc>
                <a:defRPr/>
              </a:pPr>
              <a:r>
                <a:rPr lang="en-US" sz="900" dirty="0">
                  <a:solidFill>
                    <a:srgbClr val="000000">
                      <a:lumMod val="75000"/>
                      <a:lumOff val="25000"/>
                    </a:srgbClr>
                  </a:solidFill>
                  <a:latin typeface="思源黑体 CN Light" panose="020B0300000000000000" pitchFamily="34" charset="-122"/>
                  <a:ea typeface="思源黑体 CN Light" panose="020B0300000000000000" pitchFamily="34" charset="-122"/>
                </a:rPr>
                <a:t>Vestibulum </a:t>
              </a:r>
              <a:r>
                <a:rPr lang="en-US" sz="900" dirty="0" err="1">
                  <a:solidFill>
                    <a:srgbClr val="000000">
                      <a:lumMod val="75000"/>
                      <a:lumOff val="25000"/>
                    </a:srgbClr>
                  </a:solidFill>
                  <a:latin typeface="思源黑体 CN Light" panose="020B0300000000000000" pitchFamily="34" charset="-122"/>
                  <a:ea typeface="思源黑体 CN Light" panose="020B0300000000000000" pitchFamily="34" charset="-122"/>
                </a:rPr>
                <a:t>hendrerit</a:t>
              </a:r>
              <a:r>
                <a:rPr lang="en-US" sz="900" dirty="0">
                  <a:solidFill>
                    <a:srgbClr val="000000">
                      <a:lumMod val="75000"/>
                      <a:lumOff val="25000"/>
                    </a:srgbClr>
                  </a:solidFill>
                  <a:latin typeface="思源黑体 CN Light" panose="020B0300000000000000" pitchFamily="34" charset="-122"/>
                  <a:ea typeface="思源黑体 CN Light" panose="020B0300000000000000" pitchFamily="34" charset="-122"/>
                </a:rPr>
                <a:t> </a:t>
              </a:r>
              <a:r>
                <a:rPr lang="en-US" sz="900" dirty="0" err="1">
                  <a:solidFill>
                    <a:srgbClr val="000000">
                      <a:lumMod val="75000"/>
                      <a:lumOff val="25000"/>
                    </a:srgbClr>
                  </a:solidFill>
                  <a:latin typeface="思源黑体 CN Light" panose="020B0300000000000000" pitchFamily="34" charset="-122"/>
                  <a:ea typeface="思源黑体 CN Light" panose="020B0300000000000000" pitchFamily="34" charset="-122"/>
                </a:rPr>
                <a:t>hendrerit</a:t>
              </a:r>
              <a:r>
                <a:rPr lang="en-US" sz="900" dirty="0">
                  <a:solidFill>
                    <a:srgbClr val="000000">
                      <a:lumMod val="75000"/>
                      <a:lumOff val="25000"/>
                    </a:srgbClr>
                  </a:solidFill>
                  <a:latin typeface="思源黑体 CN Light" panose="020B0300000000000000" pitchFamily="34" charset="-122"/>
                  <a:ea typeface="思源黑体 CN Light" panose="020B0300000000000000" pitchFamily="34" charset="-122"/>
                </a:rPr>
                <a:t> </a:t>
              </a:r>
              <a:r>
                <a:rPr lang="en-US" sz="900" dirty="0" err="1">
                  <a:solidFill>
                    <a:srgbClr val="000000">
                      <a:lumMod val="75000"/>
                      <a:lumOff val="25000"/>
                    </a:srgbClr>
                  </a:solidFill>
                  <a:latin typeface="思源黑体 CN Light" panose="020B0300000000000000" pitchFamily="34" charset="-122"/>
                  <a:ea typeface="思源黑体 CN Light" panose="020B0300000000000000" pitchFamily="34" charset="-122"/>
                </a:rPr>
                <a:t>arcu</a:t>
              </a:r>
              <a:r>
                <a:rPr lang="en-US" sz="900" dirty="0">
                  <a:solidFill>
                    <a:srgbClr val="000000">
                      <a:lumMod val="75000"/>
                      <a:lumOff val="25000"/>
                    </a:srgbClr>
                  </a:solidFill>
                  <a:latin typeface="思源黑体 CN Light" panose="020B0300000000000000" pitchFamily="34" charset="-122"/>
                  <a:ea typeface="思源黑体 CN Light" panose="020B0300000000000000" pitchFamily="34" charset="-122"/>
                </a:rPr>
                <a:t>, </a:t>
              </a:r>
              <a:r>
                <a:rPr lang="en-US" sz="900" dirty="0" err="1">
                  <a:solidFill>
                    <a:srgbClr val="000000">
                      <a:lumMod val="75000"/>
                      <a:lumOff val="25000"/>
                    </a:srgbClr>
                  </a:solidFill>
                  <a:latin typeface="思源黑体 CN Light" panose="020B0300000000000000" pitchFamily="34" charset="-122"/>
                  <a:ea typeface="思源黑体 CN Light" panose="020B0300000000000000" pitchFamily="34" charset="-122"/>
                </a:rPr>
                <a:t>accumsan</a:t>
              </a:r>
              <a:r>
                <a:rPr lang="en-US" sz="900" dirty="0">
                  <a:solidFill>
                    <a:srgbClr val="000000">
                      <a:lumMod val="75000"/>
                      <a:lumOff val="25000"/>
                    </a:srgbClr>
                  </a:solidFill>
                  <a:latin typeface="思源黑体 CN Light" panose="020B0300000000000000" pitchFamily="34" charset="-122"/>
                  <a:ea typeface="思源黑体 CN Light" panose="020B0300000000000000" pitchFamily="34" charset="-122"/>
                </a:rPr>
                <a:t> fermentum </a:t>
              </a:r>
              <a:r>
                <a:rPr lang="en-US" sz="900" dirty="0" err="1">
                  <a:solidFill>
                    <a:srgbClr val="000000">
                      <a:lumMod val="75000"/>
                      <a:lumOff val="25000"/>
                    </a:srgbClr>
                  </a:solidFill>
                  <a:latin typeface="思源黑体 CN Light" panose="020B0300000000000000" pitchFamily="34" charset="-122"/>
                  <a:ea typeface="思源黑体 CN Light" panose="020B0300000000000000" pitchFamily="34" charset="-122"/>
                </a:rPr>
                <a:t>sapien</a:t>
              </a:r>
              <a:r>
                <a:rPr lang="en-US" sz="900" dirty="0">
                  <a:solidFill>
                    <a:srgbClr val="000000">
                      <a:lumMod val="75000"/>
                      <a:lumOff val="25000"/>
                    </a:srgbClr>
                  </a:solidFill>
                  <a:latin typeface="思源黑体 CN Light" panose="020B0300000000000000" pitchFamily="34" charset="-122"/>
                  <a:ea typeface="思源黑体 CN Light" panose="020B0300000000000000" pitchFamily="34" charset="-122"/>
                </a:rPr>
                <a:t> </a:t>
              </a:r>
              <a:r>
                <a:rPr lang="en-US" sz="900" dirty="0" err="1">
                  <a:solidFill>
                    <a:srgbClr val="000000">
                      <a:lumMod val="75000"/>
                      <a:lumOff val="25000"/>
                    </a:srgbClr>
                  </a:solidFill>
                  <a:latin typeface="思源黑体 CN Light" panose="020B0300000000000000" pitchFamily="34" charset="-122"/>
                  <a:ea typeface="思源黑体 CN Light" panose="020B0300000000000000" pitchFamily="34" charset="-122"/>
                </a:rPr>
                <a:t>congue</a:t>
              </a:r>
              <a:r>
                <a:rPr lang="en-US" sz="900" dirty="0">
                  <a:solidFill>
                    <a:srgbClr val="000000">
                      <a:lumMod val="75000"/>
                      <a:lumOff val="25000"/>
                    </a:srgbClr>
                  </a:solidFill>
                  <a:latin typeface="思源黑体 CN Light" panose="020B0300000000000000" pitchFamily="34" charset="-122"/>
                  <a:ea typeface="思源黑体 CN Light" panose="020B0300000000000000" pitchFamily="34" charset="-122"/>
                </a:rPr>
                <a:t> sed….</a:t>
              </a:r>
            </a:p>
          </p:txBody>
        </p:sp>
        <p:sp>
          <p:nvSpPr>
            <p:cNvPr id="8" name="Rectangle 47">
              <a:extLst>
                <a:ext uri="{FF2B5EF4-FFF2-40B4-BE49-F238E27FC236}">
                  <a16:creationId xmlns="" xmlns:a16="http://schemas.microsoft.com/office/drawing/2014/main" id="{BAF360EE-AB41-46D6-A2DE-C059BA7F837C}"/>
                </a:ext>
              </a:extLst>
            </p:cNvPr>
            <p:cNvSpPr/>
            <p:nvPr/>
          </p:nvSpPr>
          <p:spPr>
            <a:xfrm>
              <a:off x="13716000" y="5721211"/>
              <a:ext cx="4543166" cy="599940"/>
            </a:xfrm>
            <a:prstGeom prst="rect">
              <a:avLst/>
            </a:prstGeom>
          </p:spPr>
          <p:txBody>
            <a:bodyPr lIns="0" tIns="0" rIns="0" bIns="0">
              <a:spAutoFit/>
            </a:bodyPr>
            <a:lstStyle/>
            <a:p>
              <a:pPr defTabSz="410766" hangingPunct="0"/>
              <a:r>
                <a:rPr lang="zh-CN" altLang="en-US" sz="2000" b="1" kern="0" dirty="0">
                  <a:latin typeface="思源黑体 CN Light" panose="020B0300000000000000" pitchFamily="34" charset="-122"/>
                  <a:ea typeface="思源黑体 CN Light" panose="020B0300000000000000" pitchFamily="34" charset="-122"/>
                </a:rPr>
                <a:t>添加标题</a:t>
              </a:r>
            </a:p>
          </p:txBody>
        </p:sp>
      </p:grpSp>
      <p:grpSp>
        <p:nvGrpSpPr>
          <p:cNvPr id="9" name="Group 48">
            <a:extLst>
              <a:ext uri="{FF2B5EF4-FFF2-40B4-BE49-F238E27FC236}">
                <a16:creationId xmlns="" xmlns:a16="http://schemas.microsoft.com/office/drawing/2014/main" id="{8D09AE38-6D9A-4318-8147-50EA3C9A2281}"/>
              </a:ext>
            </a:extLst>
          </p:cNvPr>
          <p:cNvGrpSpPr>
            <a:grpSpLocks/>
          </p:cNvGrpSpPr>
          <p:nvPr/>
        </p:nvGrpSpPr>
        <p:grpSpPr bwMode="auto">
          <a:xfrm>
            <a:off x="2379862" y="2502252"/>
            <a:ext cx="2329962" cy="808233"/>
            <a:chOff x="13758860" y="5661967"/>
            <a:chExt cx="4543166" cy="1575462"/>
          </a:xfrm>
        </p:grpSpPr>
        <p:sp>
          <p:nvSpPr>
            <p:cNvPr id="10" name="TextBox 49">
              <a:extLst>
                <a:ext uri="{FF2B5EF4-FFF2-40B4-BE49-F238E27FC236}">
                  <a16:creationId xmlns="" xmlns:a16="http://schemas.microsoft.com/office/drawing/2014/main" id="{20D1856B-D49D-450F-94BC-D946E3F68AA1}"/>
                </a:ext>
              </a:extLst>
            </p:cNvPr>
            <p:cNvSpPr txBox="1"/>
            <p:nvPr/>
          </p:nvSpPr>
          <p:spPr>
            <a:xfrm>
              <a:off x="13758860" y="6458258"/>
              <a:ext cx="4500306" cy="779171"/>
            </a:xfrm>
            <a:prstGeom prst="rect">
              <a:avLst/>
            </a:prstGeom>
            <a:noFill/>
          </p:spPr>
          <p:txBody>
            <a:bodyPr lIns="0" tIns="0" rIns="0" bIns="0">
              <a:spAutoFit/>
            </a:bodyPr>
            <a:lstStyle/>
            <a:p>
              <a:pPr defTabSz="900260">
                <a:lnSpc>
                  <a:spcPct val="150000"/>
                </a:lnSpc>
                <a:defRPr/>
              </a:pPr>
              <a:r>
                <a:rPr lang="en-US" sz="900" dirty="0">
                  <a:solidFill>
                    <a:srgbClr val="000000">
                      <a:lumMod val="75000"/>
                      <a:lumOff val="25000"/>
                    </a:srgbClr>
                  </a:solidFill>
                  <a:latin typeface="思源黑体 CN Light" panose="020B0300000000000000" pitchFamily="34" charset="-122"/>
                  <a:ea typeface="思源黑体 CN Light" panose="020B0300000000000000" pitchFamily="34" charset="-122"/>
                </a:rPr>
                <a:t>Vestibulum </a:t>
              </a:r>
              <a:r>
                <a:rPr lang="en-US" sz="900" dirty="0" err="1">
                  <a:solidFill>
                    <a:srgbClr val="000000">
                      <a:lumMod val="75000"/>
                      <a:lumOff val="25000"/>
                    </a:srgbClr>
                  </a:solidFill>
                  <a:latin typeface="思源黑体 CN Light" panose="020B0300000000000000" pitchFamily="34" charset="-122"/>
                  <a:ea typeface="思源黑体 CN Light" panose="020B0300000000000000" pitchFamily="34" charset="-122"/>
                </a:rPr>
                <a:t>hendrerit</a:t>
              </a:r>
              <a:r>
                <a:rPr lang="en-US" sz="900" dirty="0">
                  <a:solidFill>
                    <a:srgbClr val="000000">
                      <a:lumMod val="75000"/>
                      <a:lumOff val="25000"/>
                    </a:srgbClr>
                  </a:solidFill>
                  <a:latin typeface="思源黑体 CN Light" panose="020B0300000000000000" pitchFamily="34" charset="-122"/>
                  <a:ea typeface="思源黑体 CN Light" panose="020B0300000000000000" pitchFamily="34" charset="-122"/>
                </a:rPr>
                <a:t> </a:t>
              </a:r>
              <a:r>
                <a:rPr lang="en-US" sz="900" dirty="0" err="1">
                  <a:solidFill>
                    <a:srgbClr val="000000">
                      <a:lumMod val="75000"/>
                      <a:lumOff val="25000"/>
                    </a:srgbClr>
                  </a:solidFill>
                  <a:latin typeface="思源黑体 CN Light" panose="020B0300000000000000" pitchFamily="34" charset="-122"/>
                  <a:ea typeface="思源黑体 CN Light" panose="020B0300000000000000" pitchFamily="34" charset="-122"/>
                </a:rPr>
                <a:t>hendrerit</a:t>
              </a:r>
              <a:r>
                <a:rPr lang="en-US" sz="900" dirty="0">
                  <a:solidFill>
                    <a:srgbClr val="000000">
                      <a:lumMod val="75000"/>
                      <a:lumOff val="25000"/>
                    </a:srgbClr>
                  </a:solidFill>
                  <a:latin typeface="思源黑体 CN Light" panose="020B0300000000000000" pitchFamily="34" charset="-122"/>
                  <a:ea typeface="思源黑体 CN Light" panose="020B0300000000000000" pitchFamily="34" charset="-122"/>
                </a:rPr>
                <a:t> </a:t>
              </a:r>
              <a:r>
                <a:rPr lang="en-US" sz="900" dirty="0" err="1">
                  <a:solidFill>
                    <a:srgbClr val="000000">
                      <a:lumMod val="75000"/>
                      <a:lumOff val="25000"/>
                    </a:srgbClr>
                  </a:solidFill>
                  <a:latin typeface="思源黑体 CN Light" panose="020B0300000000000000" pitchFamily="34" charset="-122"/>
                  <a:ea typeface="思源黑体 CN Light" panose="020B0300000000000000" pitchFamily="34" charset="-122"/>
                </a:rPr>
                <a:t>arcu</a:t>
              </a:r>
              <a:r>
                <a:rPr lang="en-US" sz="900" dirty="0">
                  <a:solidFill>
                    <a:srgbClr val="000000">
                      <a:lumMod val="75000"/>
                      <a:lumOff val="25000"/>
                    </a:srgbClr>
                  </a:solidFill>
                  <a:latin typeface="思源黑体 CN Light" panose="020B0300000000000000" pitchFamily="34" charset="-122"/>
                  <a:ea typeface="思源黑体 CN Light" panose="020B0300000000000000" pitchFamily="34" charset="-122"/>
                </a:rPr>
                <a:t>, </a:t>
              </a:r>
              <a:r>
                <a:rPr lang="en-US" sz="900" dirty="0" err="1">
                  <a:solidFill>
                    <a:srgbClr val="000000">
                      <a:lumMod val="75000"/>
                      <a:lumOff val="25000"/>
                    </a:srgbClr>
                  </a:solidFill>
                  <a:latin typeface="思源黑体 CN Light" panose="020B0300000000000000" pitchFamily="34" charset="-122"/>
                  <a:ea typeface="思源黑体 CN Light" panose="020B0300000000000000" pitchFamily="34" charset="-122"/>
                </a:rPr>
                <a:t>accumsan</a:t>
              </a:r>
              <a:r>
                <a:rPr lang="en-US" sz="900" dirty="0">
                  <a:solidFill>
                    <a:srgbClr val="000000">
                      <a:lumMod val="75000"/>
                      <a:lumOff val="25000"/>
                    </a:srgbClr>
                  </a:solidFill>
                  <a:latin typeface="思源黑体 CN Light" panose="020B0300000000000000" pitchFamily="34" charset="-122"/>
                  <a:ea typeface="思源黑体 CN Light" panose="020B0300000000000000" pitchFamily="34" charset="-122"/>
                </a:rPr>
                <a:t> fermentum </a:t>
              </a:r>
              <a:r>
                <a:rPr lang="en-US" sz="900" dirty="0" err="1">
                  <a:solidFill>
                    <a:srgbClr val="000000">
                      <a:lumMod val="75000"/>
                      <a:lumOff val="25000"/>
                    </a:srgbClr>
                  </a:solidFill>
                  <a:latin typeface="思源黑体 CN Light" panose="020B0300000000000000" pitchFamily="34" charset="-122"/>
                  <a:ea typeface="思源黑体 CN Light" panose="020B0300000000000000" pitchFamily="34" charset="-122"/>
                </a:rPr>
                <a:t>sapien</a:t>
              </a:r>
              <a:r>
                <a:rPr lang="en-US" sz="900" dirty="0">
                  <a:solidFill>
                    <a:srgbClr val="000000">
                      <a:lumMod val="75000"/>
                      <a:lumOff val="25000"/>
                    </a:srgbClr>
                  </a:solidFill>
                  <a:latin typeface="思源黑体 CN Light" panose="020B0300000000000000" pitchFamily="34" charset="-122"/>
                  <a:ea typeface="思源黑体 CN Light" panose="020B0300000000000000" pitchFamily="34" charset="-122"/>
                </a:rPr>
                <a:t> </a:t>
              </a:r>
              <a:r>
                <a:rPr lang="en-US" sz="900" dirty="0" err="1">
                  <a:solidFill>
                    <a:srgbClr val="000000">
                      <a:lumMod val="75000"/>
                      <a:lumOff val="25000"/>
                    </a:srgbClr>
                  </a:solidFill>
                  <a:latin typeface="思源黑体 CN Light" panose="020B0300000000000000" pitchFamily="34" charset="-122"/>
                  <a:ea typeface="思源黑体 CN Light" panose="020B0300000000000000" pitchFamily="34" charset="-122"/>
                </a:rPr>
                <a:t>congue</a:t>
              </a:r>
              <a:r>
                <a:rPr lang="en-US" sz="900" dirty="0">
                  <a:solidFill>
                    <a:srgbClr val="000000">
                      <a:lumMod val="75000"/>
                      <a:lumOff val="25000"/>
                    </a:srgbClr>
                  </a:solidFill>
                  <a:latin typeface="思源黑体 CN Light" panose="020B0300000000000000" pitchFamily="34" charset="-122"/>
                  <a:ea typeface="思源黑体 CN Light" panose="020B0300000000000000" pitchFamily="34" charset="-122"/>
                </a:rPr>
                <a:t> sed….</a:t>
              </a:r>
            </a:p>
          </p:txBody>
        </p:sp>
        <p:sp>
          <p:nvSpPr>
            <p:cNvPr id="11" name="Rectangle 50">
              <a:extLst>
                <a:ext uri="{FF2B5EF4-FFF2-40B4-BE49-F238E27FC236}">
                  <a16:creationId xmlns="" xmlns:a16="http://schemas.microsoft.com/office/drawing/2014/main" id="{88A87FC7-2D9C-4FE8-ABBB-DF32B0FC1421}"/>
                </a:ext>
              </a:extLst>
            </p:cNvPr>
            <p:cNvSpPr/>
            <p:nvPr/>
          </p:nvSpPr>
          <p:spPr>
            <a:xfrm>
              <a:off x="13771560" y="5661967"/>
              <a:ext cx="4530466" cy="599940"/>
            </a:xfrm>
            <a:prstGeom prst="rect">
              <a:avLst/>
            </a:prstGeom>
          </p:spPr>
          <p:txBody>
            <a:bodyPr lIns="0" tIns="0" rIns="0" bIns="0">
              <a:spAutoFit/>
            </a:bodyPr>
            <a:lstStyle/>
            <a:p>
              <a:pPr defTabSz="410766" hangingPunct="0"/>
              <a:r>
                <a:rPr lang="zh-CN" altLang="en-US" sz="2000" b="1" kern="0" dirty="0">
                  <a:latin typeface="思源黑体 CN Light" panose="020B0300000000000000" pitchFamily="34" charset="-122"/>
                  <a:ea typeface="思源黑体 CN Light" panose="020B0300000000000000" pitchFamily="34" charset="-122"/>
                </a:rPr>
                <a:t>添加标题</a:t>
              </a:r>
            </a:p>
          </p:txBody>
        </p:sp>
      </p:grpSp>
      <p:sp>
        <p:nvSpPr>
          <p:cNvPr id="12" name="Shape 2784">
            <a:extLst>
              <a:ext uri="{FF2B5EF4-FFF2-40B4-BE49-F238E27FC236}">
                <a16:creationId xmlns="" xmlns:a16="http://schemas.microsoft.com/office/drawing/2014/main" id="{9EE5BF55-70E9-458E-87C4-B9E0A1A10A67}"/>
              </a:ext>
            </a:extLst>
          </p:cNvPr>
          <p:cNvSpPr/>
          <p:nvPr/>
        </p:nvSpPr>
        <p:spPr>
          <a:xfrm>
            <a:off x="7639252" y="1812459"/>
            <a:ext cx="458339" cy="459154"/>
          </a:xfrm>
          <a:custGeom>
            <a:avLst/>
            <a:gdLst/>
            <a:ahLst/>
            <a:cxnLst>
              <a:cxn ang="0">
                <a:pos x="wd2" y="hd2"/>
              </a:cxn>
              <a:cxn ang="5400000">
                <a:pos x="wd2" y="hd2"/>
              </a:cxn>
              <a:cxn ang="10800000">
                <a:pos x="wd2" y="hd2"/>
              </a:cxn>
              <a:cxn ang="16200000">
                <a:pos x="wd2" y="hd2"/>
              </a:cxn>
            </a:cxnLst>
            <a:rect l="0" t="0"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solidFill>
            <a:srgbClr val="424E68"/>
          </a:solidFill>
          <a:ln w="12700">
            <a:solidFill>
              <a:srgbClr val="424E68"/>
            </a:solidFill>
            <a:miter lim="400000"/>
          </a:ln>
        </p:spPr>
        <p:txBody>
          <a:bodyPr lIns="10115" tIns="10115" rIns="10115" bIns="10115" anchor="ctr"/>
          <a:lstStyle/>
          <a:p>
            <a:pPr defTabSz="12137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797" dirty="0">
              <a:solidFill>
                <a:srgbClr val="FFFFFF"/>
              </a:solidFill>
              <a:effectLst>
                <a:outerShdw blurRad="38100" dist="12700" dir="5400000" rotWithShape="0">
                  <a:srgbClr val="000000">
                    <a:alpha val="50000"/>
                  </a:srgbClr>
                </a:outerShdw>
              </a:effectLst>
              <a:latin typeface="仓耳玄三M W05" panose="02020400000000000000" pitchFamily="18" charset="-122"/>
              <a:ea typeface="仓耳玄三M W05" panose="02020400000000000000" pitchFamily="18" charset="-122"/>
              <a:cs typeface="Gill Sans"/>
              <a:sym typeface="Gill Sans"/>
            </a:endParaRPr>
          </a:p>
        </p:txBody>
      </p:sp>
      <p:grpSp>
        <p:nvGrpSpPr>
          <p:cNvPr id="13" name="Group 52">
            <a:extLst>
              <a:ext uri="{FF2B5EF4-FFF2-40B4-BE49-F238E27FC236}">
                <a16:creationId xmlns="" xmlns:a16="http://schemas.microsoft.com/office/drawing/2014/main" id="{CC6F88AF-88D3-4CC7-BED6-8D8567CE6E6D}"/>
              </a:ext>
            </a:extLst>
          </p:cNvPr>
          <p:cNvGrpSpPr>
            <a:grpSpLocks/>
          </p:cNvGrpSpPr>
          <p:nvPr/>
        </p:nvGrpSpPr>
        <p:grpSpPr bwMode="auto">
          <a:xfrm>
            <a:off x="442911" y="4156617"/>
            <a:ext cx="2329962" cy="854339"/>
            <a:chOff x="13716000" y="5570065"/>
            <a:chExt cx="4543166" cy="1667367"/>
          </a:xfrm>
        </p:grpSpPr>
        <p:sp>
          <p:nvSpPr>
            <p:cNvPr id="14" name="TextBox 53">
              <a:extLst>
                <a:ext uri="{FF2B5EF4-FFF2-40B4-BE49-F238E27FC236}">
                  <a16:creationId xmlns="" xmlns:a16="http://schemas.microsoft.com/office/drawing/2014/main" id="{203BDFF4-BFED-4E21-9C0A-87CF194E75E2}"/>
                </a:ext>
              </a:extLst>
            </p:cNvPr>
            <p:cNvSpPr txBox="1"/>
            <p:nvPr/>
          </p:nvSpPr>
          <p:spPr>
            <a:xfrm>
              <a:off x="13758860" y="6457310"/>
              <a:ext cx="4471732" cy="780122"/>
            </a:xfrm>
            <a:prstGeom prst="rect">
              <a:avLst/>
            </a:prstGeom>
            <a:noFill/>
          </p:spPr>
          <p:txBody>
            <a:bodyPr lIns="0" tIns="0" rIns="0" bIns="0">
              <a:spAutoFit/>
            </a:bodyPr>
            <a:lstStyle/>
            <a:p>
              <a:pPr defTabSz="900260">
                <a:lnSpc>
                  <a:spcPct val="150000"/>
                </a:lnSpc>
                <a:defRPr/>
              </a:pPr>
              <a:r>
                <a:rPr lang="en-US" sz="900" dirty="0">
                  <a:solidFill>
                    <a:srgbClr val="000000">
                      <a:lumMod val="75000"/>
                      <a:lumOff val="25000"/>
                    </a:srgbClr>
                  </a:solidFill>
                  <a:latin typeface="思源黑体 CN Light" panose="020B0300000000000000" pitchFamily="34" charset="-122"/>
                  <a:ea typeface="思源黑体 CN Light" panose="020B0300000000000000" pitchFamily="34" charset="-122"/>
                </a:rPr>
                <a:t>Vestibulum </a:t>
              </a:r>
              <a:r>
                <a:rPr lang="en-US" sz="900" dirty="0" err="1">
                  <a:solidFill>
                    <a:srgbClr val="000000">
                      <a:lumMod val="75000"/>
                      <a:lumOff val="25000"/>
                    </a:srgbClr>
                  </a:solidFill>
                  <a:latin typeface="思源黑体 CN Light" panose="020B0300000000000000" pitchFamily="34" charset="-122"/>
                  <a:ea typeface="思源黑体 CN Light" panose="020B0300000000000000" pitchFamily="34" charset="-122"/>
                </a:rPr>
                <a:t>hendrerit</a:t>
              </a:r>
              <a:r>
                <a:rPr lang="en-US" sz="900" dirty="0">
                  <a:solidFill>
                    <a:srgbClr val="000000">
                      <a:lumMod val="75000"/>
                      <a:lumOff val="25000"/>
                    </a:srgbClr>
                  </a:solidFill>
                  <a:latin typeface="思源黑体 CN Light" panose="020B0300000000000000" pitchFamily="34" charset="-122"/>
                  <a:ea typeface="思源黑体 CN Light" panose="020B0300000000000000" pitchFamily="34" charset="-122"/>
                </a:rPr>
                <a:t> </a:t>
              </a:r>
              <a:r>
                <a:rPr lang="en-US" sz="900" dirty="0" err="1">
                  <a:solidFill>
                    <a:srgbClr val="000000">
                      <a:lumMod val="75000"/>
                      <a:lumOff val="25000"/>
                    </a:srgbClr>
                  </a:solidFill>
                  <a:latin typeface="思源黑体 CN Light" panose="020B0300000000000000" pitchFamily="34" charset="-122"/>
                  <a:ea typeface="思源黑体 CN Light" panose="020B0300000000000000" pitchFamily="34" charset="-122"/>
                </a:rPr>
                <a:t>hendrerit</a:t>
              </a:r>
              <a:r>
                <a:rPr lang="en-US" sz="900" dirty="0">
                  <a:solidFill>
                    <a:srgbClr val="000000">
                      <a:lumMod val="75000"/>
                      <a:lumOff val="25000"/>
                    </a:srgbClr>
                  </a:solidFill>
                  <a:latin typeface="思源黑体 CN Light" panose="020B0300000000000000" pitchFamily="34" charset="-122"/>
                  <a:ea typeface="思源黑体 CN Light" panose="020B0300000000000000" pitchFamily="34" charset="-122"/>
                </a:rPr>
                <a:t> </a:t>
              </a:r>
              <a:r>
                <a:rPr lang="en-US" sz="900" dirty="0" err="1">
                  <a:solidFill>
                    <a:srgbClr val="000000">
                      <a:lumMod val="75000"/>
                      <a:lumOff val="25000"/>
                    </a:srgbClr>
                  </a:solidFill>
                  <a:latin typeface="思源黑体 CN Light" panose="020B0300000000000000" pitchFamily="34" charset="-122"/>
                  <a:ea typeface="思源黑体 CN Light" panose="020B0300000000000000" pitchFamily="34" charset="-122"/>
                </a:rPr>
                <a:t>arcu</a:t>
              </a:r>
              <a:r>
                <a:rPr lang="en-US" sz="900" dirty="0">
                  <a:solidFill>
                    <a:srgbClr val="000000">
                      <a:lumMod val="75000"/>
                      <a:lumOff val="25000"/>
                    </a:srgbClr>
                  </a:solidFill>
                  <a:latin typeface="思源黑体 CN Light" panose="020B0300000000000000" pitchFamily="34" charset="-122"/>
                  <a:ea typeface="思源黑体 CN Light" panose="020B0300000000000000" pitchFamily="34" charset="-122"/>
                </a:rPr>
                <a:t>, </a:t>
              </a:r>
              <a:r>
                <a:rPr lang="en-US" sz="900" dirty="0" err="1">
                  <a:solidFill>
                    <a:srgbClr val="000000">
                      <a:lumMod val="75000"/>
                      <a:lumOff val="25000"/>
                    </a:srgbClr>
                  </a:solidFill>
                  <a:latin typeface="思源黑体 CN Light" panose="020B0300000000000000" pitchFamily="34" charset="-122"/>
                  <a:ea typeface="思源黑体 CN Light" panose="020B0300000000000000" pitchFamily="34" charset="-122"/>
                </a:rPr>
                <a:t>accumsan</a:t>
              </a:r>
              <a:r>
                <a:rPr lang="en-US" sz="900" dirty="0">
                  <a:solidFill>
                    <a:srgbClr val="000000">
                      <a:lumMod val="75000"/>
                      <a:lumOff val="25000"/>
                    </a:srgbClr>
                  </a:solidFill>
                  <a:latin typeface="思源黑体 CN Light" panose="020B0300000000000000" pitchFamily="34" charset="-122"/>
                  <a:ea typeface="思源黑体 CN Light" panose="020B0300000000000000" pitchFamily="34" charset="-122"/>
                </a:rPr>
                <a:t> fermentum </a:t>
              </a:r>
              <a:r>
                <a:rPr lang="en-US" sz="900" dirty="0" err="1">
                  <a:solidFill>
                    <a:srgbClr val="000000">
                      <a:lumMod val="75000"/>
                      <a:lumOff val="25000"/>
                    </a:srgbClr>
                  </a:solidFill>
                  <a:latin typeface="思源黑体 CN Light" panose="020B0300000000000000" pitchFamily="34" charset="-122"/>
                  <a:ea typeface="思源黑体 CN Light" panose="020B0300000000000000" pitchFamily="34" charset="-122"/>
                </a:rPr>
                <a:t>sapien</a:t>
              </a:r>
              <a:r>
                <a:rPr lang="en-US" sz="900" dirty="0">
                  <a:solidFill>
                    <a:srgbClr val="000000">
                      <a:lumMod val="75000"/>
                      <a:lumOff val="25000"/>
                    </a:srgbClr>
                  </a:solidFill>
                  <a:latin typeface="思源黑体 CN Light" panose="020B0300000000000000" pitchFamily="34" charset="-122"/>
                  <a:ea typeface="思源黑体 CN Light" panose="020B0300000000000000" pitchFamily="34" charset="-122"/>
                </a:rPr>
                <a:t> </a:t>
              </a:r>
              <a:r>
                <a:rPr lang="en-US" sz="900" dirty="0" err="1">
                  <a:solidFill>
                    <a:srgbClr val="000000">
                      <a:lumMod val="75000"/>
                      <a:lumOff val="25000"/>
                    </a:srgbClr>
                  </a:solidFill>
                  <a:latin typeface="思源黑体 CN Light" panose="020B0300000000000000" pitchFamily="34" charset="-122"/>
                  <a:ea typeface="思源黑体 CN Light" panose="020B0300000000000000" pitchFamily="34" charset="-122"/>
                </a:rPr>
                <a:t>congue</a:t>
              </a:r>
              <a:r>
                <a:rPr lang="en-US" sz="900" dirty="0">
                  <a:solidFill>
                    <a:srgbClr val="000000">
                      <a:lumMod val="75000"/>
                      <a:lumOff val="25000"/>
                    </a:srgbClr>
                  </a:solidFill>
                  <a:latin typeface="思源黑体 CN Light" panose="020B0300000000000000" pitchFamily="34" charset="-122"/>
                  <a:ea typeface="思源黑体 CN Light" panose="020B0300000000000000" pitchFamily="34" charset="-122"/>
                </a:rPr>
                <a:t> sed….</a:t>
              </a:r>
            </a:p>
          </p:txBody>
        </p:sp>
        <p:sp>
          <p:nvSpPr>
            <p:cNvPr id="15" name="Rectangle 54">
              <a:extLst>
                <a:ext uri="{FF2B5EF4-FFF2-40B4-BE49-F238E27FC236}">
                  <a16:creationId xmlns="" xmlns:a16="http://schemas.microsoft.com/office/drawing/2014/main" id="{6D4AD2D9-4A1C-455B-8CF3-5E957AB6DACB}"/>
                </a:ext>
              </a:extLst>
            </p:cNvPr>
            <p:cNvSpPr/>
            <p:nvPr/>
          </p:nvSpPr>
          <p:spPr>
            <a:xfrm>
              <a:off x="13716000" y="5570065"/>
              <a:ext cx="4543166" cy="600672"/>
            </a:xfrm>
            <a:prstGeom prst="rect">
              <a:avLst/>
            </a:prstGeom>
          </p:spPr>
          <p:txBody>
            <a:bodyPr lIns="0" tIns="0" rIns="0" bIns="0">
              <a:spAutoFit/>
            </a:bodyPr>
            <a:lstStyle/>
            <a:p>
              <a:pPr defTabSz="410766" hangingPunct="0"/>
              <a:r>
                <a:rPr lang="zh-CN" altLang="en-US" sz="2000" b="1" kern="0" dirty="0">
                  <a:latin typeface="思源黑体 CN Light" panose="020B0300000000000000" pitchFamily="34" charset="-122"/>
                  <a:ea typeface="思源黑体 CN Light" panose="020B0300000000000000" pitchFamily="34" charset="-122"/>
                </a:rPr>
                <a:t>添加标题</a:t>
              </a:r>
            </a:p>
          </p:txBody>
        </p:sp>
      </p:grpSp>
      <p:sp>
        <p:nvSpPr>
          <p:cNvPr id="16" name="Shape 2787">
            <a:extLst>
              <a:ext uri="{FF2B5EF4-FFF2-40B4-BE49-F238E27FC236}">
                <a16:creationId xmlns="" xmlns:a16="http://schemas.microsoft.com/office/drawing/2014/main" id="{887907C2-8578-497A-A328-97FB5D8ACAFB}"/>
              </a:ext>
            </a:extLst>
          </p:cNvPr>
          <p:cNvSpPr/>
          <p:nvPr/>
        </p:nvSpPr>
        <p:spPr>
          <a:xfrm>
            <a:off x="2805964" y="4595889"/>
            <a:ext cx="475436" cy="476250"/>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rgbClr val="424E68"/>
          </a:solidFill>
          <a:ln w="12700">
            <a:solidFill>
              <a:srgbClr val="424E68"/>
            </a:solidFill>
            <a:miter lim="400000"/>
          </a:ln>
        </p:spPr>
        <p:txBody>
          <a:bodyPr lIns="10115" tIns="10115" rIns="10115" bIns="10115" anchor="ctr"/>
          <a:lstStyle/>
          <a:p>
            <a:pPr defTabSz="12137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797" dirty="0">
              <a:solidFill>
                <a:srgbClr val="FFFFFF"/>
              </a:solidFill>
              <a:effectLst>
                <a:outerShdw blurRad="38100" dist="12700" dir="5400000" rotWithShape="0">
                  <a:srgbClr val="000000">
                    <a:alpha val="50000"/>
                  </a:srgbClr>
                </a:outerShdw>
              </a:effectLst>
              <a:latin typeface="仓耳玄三M W05" panose="02020400000000000000" pitchFamily="18" charset="-122"/>
              <a:ea typeface="仓耳玄三M W05" panose="02020400000000000000" pitchFamily="18" charset="-122"/>
              <a:cs typeface="Gill Sans"/>
              <a:sym typeface="Gill Sans"/>
            </a:endParaRPr>
          </a:p>
        </p:txBody>
      </p:sp>
      <p:pic>
        <p:nvPicPr>
          <p:cNvPr id="18" name="图片 17">
            <a:extLst>
              <a:ext uri="{FF2B5EF4-FFF2-40B4-BE49-F238E27FC236}">
                <a16:creationId xmlns="" xmlns:a16="http://schemas.microsoft.com/office/drawing/2014/main" id="{468F457E-6239-405D-9CEF-EBF06AA70E3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89041" y="1262499"/>
            <a:ext cx="6096012" cy="6096012"/>
          </a:xfrm>
          <a:prstGeom prst="rect">
            <a:avLst/>
          </a:prstGeom>
        </p:spPr>
      </p:pic>
    </p:spTree>
    <p:extLst>
      <p:ext uri="{BB962C8B-B14F-4D97-AF65-F5344CB8AC3E}">
        <p14:creationId xmlns:p14="http://schemas.microsoft.com/office/powerpoint/2010/main" val="13021726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ppt_x"/>
                                          </p:val>
                                        </p:tav>
                                        <p:tav tm="100000">
                                          <p:val>
                                            <p:strVal val="#ppt_x"/>
                                          </p:val>
                                        </p:tav>
                                      </p:tavLst>
                                    </p:anim>
                                    <p:anim calcmode="lin" valueType="num">
                                      <p:cBhvr additive="base">
                                        <p:cTn id="23" dur="500" fill="hold"/>
                                        <p:tgtEl>
                                          <p:spTgt spid="12"/>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ppt_x"/>
                                          </p:val>
                                        </p:tav>
                                        <p:tav tm="100000">
                                          <p:val>
                                            <p:strVal val="#ppt_x"/>
                                          </p:val>
                                        </p:tav>
                                      </p:tavLst>
                                    </p:anim>
                                    <p:anim calcmode="lin" valueType="num">
                                      <p:cBhvr additive="base">
                                        <p:cTn id="28" dur="500" fill="hold"/>
                                        <p:tgtEl>
                                          <p:spTgt spid="13"/>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500" fill="hold"/>
                                        <p:tgtEl>
                                          <p:spTgt spid="16"/>
                                        </p:tgtEl>
                                        <p:attrNameLst>
                                          <p:attrName>ppt_x</p:attrName>
                                        </p:attrNameLst>
                                      </p:cBhvr>
                                      <p:tavLst>
                                        <p:tav tm="0">
                                          <p:val>
                                            <p:strVal val="#ppt_x"/>
                                          </p:val>
                                        </p:tav>
                                        <p:tav tm="100000">
                                          <p:val>
                                            <p:strVal val="#ppt_x"/>
                                          </p:val>
                                        </p:tav>
                                      </p:tavLst>
                                    </p:anim>
                                    <p:anim calcmode="lin" valueType="num">
                                      <p:cBhvr additive="base">
                                        <p:cTn id="33"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2" grpId="0" animBg="1"/>
      <p:bldP spid="1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a:extLst>
              <a:ext uri="{FF2B5EF4-FFF2-40B4-BE49-F238E27FC236}">
                <a16:creationId xmlns="" xmlns:a16="http://schemas.microsoft.com/office/drawing/2014/main" id="{85C27E2F-F46B-4D97-A44E-69C18FC16F88}"/>
              </a:ext>
            </a:extLst>
          </p:cNvPr>
          <p:cNvSpPr txBox="1"/>
          <p:nvPr/>
        </p:nvSpPr>
        <p:spPr>
          <a:xfrm>
            <a:off x="5565894" y="2090287"/>
            <a:ext cx="3654326" cy="769441"/>
          </a:xfrm>
          <a:prstGeom prst="rect">
            <a:avLst/>
          </a:prstGeom>
          <a:noFill/>
        </p:spPr>
        <p:txBody>
          <a:bodyPr wrap="square" rtlCol="0">
            <a:spAutoFit/>
          </a:bodyPr>
          <a:lstStyle/>
          <a:p>
            <a:r>
              <a:rPr lang="zh-CN" altLang="en-US" sz="4400" b="1" dirty="0">
                <a:latin typeface="思源黑体 CN Bold" panose="020B0800000000000000" pitchFamily="34" charset="-122"/>
                <a:ea typeface="思源黑体 CN Bold" panose="020B0800000000000000" pitchFamily="34" charset="-122"/>
              </a:rPr>
              <a:t>数据分析情况</a:t>
            </a:r>
          </a:p>
        </p:txBody>
      </p:sp>
      <p:sp>
        <p:nvSpPr>
          <p:cNvPr id="8" name="等腰三角形 7">
            <a:extLst>
              <a:ext uri="{FF2B5EF4-FFF2-40B4-BE49-F238E27FC236}">
                <a16:creationId xmlns="" xmlns:a16="http://schemas.microsoft.com/office/drawing/2014/main" id="{F3E6709F-279C-40CC-A1CF-30A70D4A5804}"/>
              </a:ext>
            </a:extLst>
          </p:cNvPr>
          <p:cNvSpPr/>
          <p:nvPr/>
        </p:nvSpPr>
        <p:spPr>
          <a:xfrm rot="10800000">
            <a:off x="1878496" y="2060714"/>
            <a:ext cx="3401172" cy="293204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a:extLst>
              <a:ext uri="{FF2B5EF4-FFF2-40B4-BE49-F238E27FC236}">
                <a16:creationId xmlns="" xmlns:a16="http://schemas.microsoft.com/office/drawing/2014/main" id="{4DC6B36F-C4B9-4A17-8ACD-5AE6D39FABF5}"/>
              </a:ext>
            </a:extLst>
          </p:cNvPr>
          <p:cNvSpPr/>
          <p:nvPr/>
        </p:nvSpPr>
        <p:spPr>
          <a:xfrm>
            <a:off x="1878496" y="1401418"/>
            <a:ext cx="3401172" cy="2932044"/>
          </a:xfrm>
          <a:prstGeom prst="triangl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 name="直接连接符 9">
            <a:extLst>
              <a:ext uri="{FF2B5EF4-FFF2-40B4-BE49-F238E27FC236}">
                <a16:creationId xmlns="" xmlns:a16="http://schemas.microsoft.com/office/drawing/2014/main" id="{655FCFF9-BF79-4BCB-BFE3-1C818B09EBB4}"/>
              </a:ext>
            </a:extLst>
          </p:cNvPr>
          <p:cNvCxnSpPr/>
          <p:nvPr/>
        </p:nvCxnSpPr>
        <p:spPr>
          <a:xfrm>
            <a:off x="5526157" y="2981739"/>
            <a:ext cx="4075043" cy="0"/>
          </a:xfrm>
          <a:prstGeom prst="line">
            <a:avLst/>
          </a:prstGeom>
          <a:ln w="19050">
            <a:solidFill>
              <a:schemeClr val="bg1"/>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11" name="文本框 10">
            <a:extLst>
              <a:ext uri="{FF2B5EF4-FFF2-40B4-BE49-F238E27FC236}">
                <a16:creationId xmlns="" xmlns:a16="http://schemas.microsoft.com/office/drawing/2014/main" id="{E5626B7D-935E-4418-85AF-760DFE42A939}"/>
              </a:ext>
            </a:extLst>
          </p:cNvPr>
          <p:cNvSpPr txBox="1"/>
          <p:nvPr/>
        </p:nvSpPr>
        <p:spPr>
          <a:xfrm>
            <a:off x="2731315" y="2356506"/>
            <a:ext cx="1675055" cy="1569660"/>
          </a:xfrm>
          <a:prstGeom prst="rect">
            <a:avLst/>
          </a:prstGeom>
          <a:noFill/>
        </p:spPr>
        <p:txBody>
          <a:bodyPr wrap="square" rtlCol="0">
            <a:spAutoFit/>
          </a:bodyPr>
          <a:lstStyle/>
          <a:p>
            <a:r>
              <a:rPr lang="en-US" altLang="zh-CN" sz="9600" b="1" dirty="0">
                <a:latin typeface="思源黑体 CN Heavy" panose="020B0A00000000000000" pitchFamily="34" charset="-122"/>
                <a:ea typeface="思源黑体 CN Heavy" panose="020B0A00000000000000" pitchFamily="34" charset="-122"/>
              </a:rPr>
              <a:t>02</a:t>
            </a:r>
            <a:endParaRPr lang="zh-CN" altLang="en-US" sz="9600" b="1" dirty="0">
              <a:latin typeface="思源黑体 CN Heavy" panose="020B0A00000000000000" pitchFamily="34" charset="-122"/>
              <a:ea typeface="思源黑体 CN Heavy" panose="020B0A00000000000000" pitchFamily="34" charset="-122"/>
            </a:endParaRPr>
          </a:p>
        </p:txBody>
      </p:sp>
      <p:sp>
        <p:nvSpPr>
          <p:cNvPr id="12" name="矩形 11">
            <a:extLst>
              <a:ext uri="{FF2B5EF4-FFF2-40B4-BE49-F238E27FC236}">
                <a16:creationId xmlns="" xmlns:a16="http://schemas.microsoft.com/office/drawing/2014/main" id="{5E7FA7A8-7FF5-4B68-B2DE-78B893EDECF0}"/>
              </a:ext>
            </a:extLst>
          </p:cNvPr>
          <p:cNvSpPr/>
          <p:nvPr/>
        </p:nvSpPr>
        <p:spPr>
          <a:xfrm>
            <a:off x="5486420" y="3101314"/>
            <a:ext cx="3733800" cy="655372"/>
          </a:xfrm>
          <a:prstGeom prst="rect">
            <a:avLst/>
          </a:prstGeom>
          <a:effectLst>
            <a:outerShdw blurRad="50800" dist="50800" dir="5400000" sx="1000" sy="1000" algn="ctr" rotWithShape="0">
              <a:srgbClr val="000000"/>
            </a:outerShdw>
          </a:effectLst>
        </p:spPr>
        <p:txBody>
          <a:bodyPr vert="horz"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250000"/>
              </a:lnSpc>
            </a:pPr>
            <a:r>
              <a:rPr lang="en-US" altLang="zh-CN" sz="800" b="0" i="0" dirty="0">
                <a:solidFill>
                  <a:schemeClr val="tx1">
                    <a:lumMod val="75000"/>
                    <a:lumOff val="25000"/>
                  </a:schemeClr>
                </a:solidFill>
                <a:effectLst/>
                <a:latin typeface="思源黑体 CN Light" panose="020B0300000000000000" pitchFamily="34" charset="-122"/>
                <a:ea typeface="思源黑体 CN Light" panose="020B0300000000000000" pitchFamily="34" charset="-122"/>
              </a:rPr>
              <a:t>There's no explanation for a tough life. There's no explanation for a tough life. There's no explanation for a tough life. </a:t>
            </a:r>
            <a:endParaRPr lang="en-US" altLang="zh-CN" sz="800" b="0" i="0" dirty="0">
              <a:solidFill>
                <a:schemeClr val="tx1">
                  <a:lumMod val="75000"/>
                  <a:lumOff val="25000"/>
                </a:schemeClr>
              </a:solidFill>
              <a:effectLst/>
              <a:latin typeface="思源黑体 CN Light" panose="020B0300000000000000" pitchFamily="34" charset="-122"/>
              <a:ea typeface="思源黑体 CN Light" panose="020B0300000000000000" pitchFamily="34" charset="-122"/>
              <a:sym typeface="+mn-ea"/>
            </a:endParaRPr>
          </a:p>
        </p:txBody>
      </p:sp>
      <p:sp>
        <p:nvSpPr>
          <p:cNvPr id="13" name="矩形 12">
            <a:extLst>
              <a:ext uri="{FF2B5EF4-FFF2-40B4-BE49-F238E27FC236}">
                <a16:creationId xmlns="" xmlns:a16="http://schemas.microsoft.com/office/drawing/2014/main" id="{877EA29F-DCA2-4D5F-B425-FC87F11171DA}"/>
              </a:ext>
            </a:extLst>
          </p:cNvPr>
          <p:cNvSpPr/>
          <p:nvPr/>
        </p:nvSpPr>
        <p:spPr>
          <a:xfrm>
            <a:off x="0" y="5232400"/>
            <a:ext cx="12192000" cy="16256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val="6957593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1000"/>
                                        <p:tgtEl>
                                          <p:spTgt spid="11"/>
                                        </p:tgtEl>
                                      </p:cBhvr>
                                    </p:animEffect>
                                    <p:anim calcmode="lin" valueType="num">
                                      <p:cBhvr>
                                        <p:cTn id="12" dur="1000" fill="hold"/>
                                        <p:tgtEl>
                                          <p:spTgt spid="11"/>
                                        </p:tgtEl>
                                        <p:attrNameLst>
                                          <p:attrName>ppt_x</p:attrName>
                                        </p:attrNameLst>
                                      </p:cBhvr>
                                      <p:tavLst>
                                        <p:tav tm="0">
                                          <p:val>
                                            <p:strVal val="#ppt_x"/>
                                          </p:val>
                                        </p:tav>
                                        <p:tav tm="100000">
                                          <p:val>
                                            <p:strVal val="#ppt_x"/>
                                          </p:val>
                                        </p:tav>
                                      </p:tavLst>
                                    </p:anim>
                                    <p:anim calcmode="lin" valueType="num">
                                      <p:cBhvr>
                                        <p:cTn id="1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27">
            <a:extLst>
              <a:ext uri="{FF2B5EF4-FFF2-40B4-BE49-F238E27FC236}">
                <a16:creationId xmlns="" xmlns:a16="http://schemas.microsoft.com/office/drawing/2014/main" id="{7EF67910-B44D-4BF4-B7D0-6F48523C7CC7}"/>
              </a:ext>
            </a:extLst>
          </p:cNvPr>
          <p:cNvSpPr/>
          <p:nvPr/>
        </p:nvSpPr>
        <p:spPr>
          <a:xfrm>
            <a:off x="711200" y="2217127"/>
            <a:ext cx="933775" cy="933775"/>
          </a:xfrm>
          <a:prstGeom prst="ellipse">
            <a:avLst/>
          </a:prstGeom>
          <a:solidFill>
            <a:schemeClr val="bg1">
              <a:lumMod val="7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0260">
              <a:defRPr/>
            </a:pPr>
            <a:endParaRPr lang="en-US" sz="1600" dirty="0">
              <a:solidFill>
                <a:prstClr val="white"/>
              </a:solidFill>
              <a:latin typeface="仓耳玄三M W05" panose="02020400000000000000" pitchFamily="18" charset="-122"/>
            </a:endParaRPr>
          </a:p>
        </p:txBody>
      </p:sp>
      <p:sp>
        <p:nvSpPr>
          <p:cNvPr id="6" name="Oval 28">
            <a:extLst>
              <a:ext uri="{FF2B5EF4-FFF2-40B4-BE49-F238E27FC236}">
                <a16:creationId xmlns="" xmlns:a16="http://schemas.microsoft.com/office/drawing/2014/main" id="{FB1EFC78-DDAD-49D8-B0EE-E6C61C374D9C}"/>
              </a:ext>
            </a:extLst>
          </p:cNvPr>
          <p:cNvSpPr/>
          <p:nvPr/>
        </p:nvSpPr>
        <p:spPr>
          <a:xfrm>
            <a:off x="2069124" y="3692639"/>
            <a:ext cx="933775" cy="933775"/>
          </a:xfrm>
          <a:prstGeom prst="ellipse">
            <a:avLst/>
          </a:prstGeom>
          <a:solidFill>
            <a:schemeClr val="bg1">
              <a:lumMod val="7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0260">
              <a:defRPr/>
            </a:pPr>
            <a:endParaRPr lang="en-US" sz="1600" dirty="0">
              <a:solidFill>
                <a:prstClr val="white"/>
              </a:solidFill>
              <a:latin typeface="仓耳玄三M W05" panose="02020400000000000000" pitchFamily="18" charset="-122"/>
            </a:endParaRPr>
          </a:p>
        </p:txBody>
      </p:sp>
      <p:sp>
        <p:nvSpPr>
          <p:cNvPr id="7" name="Shape 2554">
            <a:extLst>
              <a:ext uri="{FF2B5EF4-FFF2-40B4-BE49-F238E27FC236}">
                <a16:creationId xmlns="" xmlns:a16="http://schemas.microsoft.com/office/drawing/2014/main" id="{DD2F41E1-A44D-4ADF-A8AF-9ABF8D764C23}"/>
              </a:ext>
            </a:extLst>
          </p:cNvPr>
          <p:cNvSpPr/>
          <p:nvPr/>
        </p:nvSpPr>
        <p:spPr>
          <a:xfrm>
            <a:off x="957872" y="2484152"/>
            <a:ext cx="440430" cy="399724"/>
          </a:xfrm>
          <a:custGeom>
            <a:avLst/>
            <a:gdLst/>
            <a:ahLst/>
            <a:cxnLst>
              <a:cxn ang="0">
                <a:pos x="wd2" y="hd2"/>
              </a:cxn>
              <a:cxn ang="5400000">
                <a:pos x="wd2" y="hd2"/>
              </a:cxn>
              <a:cxn ang="10800000">
                <a:pos x="wd2" y="hd2"/>
              </a:cxn>
              <a:cxn ang="16200000">
                <a:pos x="wd2" y="hd2"/>
              </a:cxn>
            </a:cxnLst>
            <a:rect l="0" t="0" r="r" b="b"/>
            <a:pathLst>
              <a:path w="21600" h="21600" extrusionOk="0">
                <a:moveTo>
                  <a:pt x="7855" y="18900"/>
                </a:moveTo>
                <a:cubicBezTo>
                  <a:pt x="7279" y="18900"/>
                  <a:pt x="6684" y="18827"/>
                  <a:pt x="6086" y="18683"/>
                </a:cubicBezTo>
                <a:cubicBezTo>
                  <a:pt x="6017" y="18666"/>
                  <a:pt x="5946" y="18658"/>
                  <a:pt x="5876" y="18658"/>
                </a:cubicBezTo>
                <a:cubicBezTo>
                  <a:pt x="5756" y="18658"/>
                  <a:pt x="5636" y="18682"/>
                  <a:pt x="5523" y="18729"/>
                </a:cubicBezTo>
                <a:lnTo>
                  <a:pt x="2957" y="19815"/>
                </a:lnTo>
                <a:lnTo>
                  <a:pt x="3365" y="18243"/>
                </a:lnTo>
                <a:cubicBezTo>
                  <a:pt x="3474" y="17827"/>
                  <a:pt x="3345" y="17380"/>
                  <a:pt x="3039" y="17108"/>
                </a:cubicBezTo>
                <a:cubicBezTo>
                  <a:pt x="1712" y="15926"/>
                  <a:pt x="982" y="14358"/>
                  <a:pt x="982" y="12690"/>
                </a:cubicBezTo>
                <a:cubicBezTo>
                  <a:pt x="982" y="9266"/>
                  <a:pt x="4065" y="6480"/>
                  <a:pt x="7855" y="6480"/>
                </a:cubicBezTo>
                <a:cubicBezTo>
                  <a:pt x="11644" y="6480"/>
                  <a:pt x="14727" y="9266"/>
                  <a:pt x="14727" y="12690"/>
                </a:cubicBezTo>
                <a:cubicBezTo>
                  <a:pt x="14727" y="16114"/>
                  <a:pt x="11644" y="18900"/>
                  <a:pt x="7855" y="18900"/>
                </a:cubicBezTo>
                <a:moveTo>
                  <a:pt x="7855" y="5400"/>
                </a:moveTo>
                <a:cubicBezTo>
                  <a:pt x="3517" y="5400"/>
                  <a:pt x="0" y="8664"/>
                  <a:pt x="0" y="12690"/>
                </a:cubicBezTo>
                <a:cubicBezTo>
                  <a:pt x="0" y="14758"/>
                  <a:pt x="932" y="16620"/>
                  <a:pt x="2422" y="17947"/>
                </a:cubicBezTo>
                <a:lnTo>
                  <a:pt x="1473" y="21600"/>
                </a:lnTo>
                <a:lnTo>
                  <a:pt x="5876" y="19738"/>
                </a:lnTo>
                <a:cubicBezTo>
                  <a:pt x="6509" y="19891"/>
                  <a:pt x="7169" y="19980"/>
                  <a:pt x="7855" y="19980"/>
                </a:cubicBezTo>
                <a:cubicBezTo>
                  <a:pt x="12192" y="19980"/>
                  <a:pt x="15709" y="16716"/>
                  <a:pt x="15709" y="12690"/>
                </a:cubicBezTo>
                <a:cubicBezTo>
                  <a:pt x="15709" y="8664"/>
                  <a:pt x="12192" y="5400"/>
                  <a:pt x="7855" y="5400"/>
                </a:cubicBezTo>
                <a:moveTo>
                  <a:pt x="21600" y="7290"/>
                </a:moveTo>
                <a:cubicBezTo>
                  <a:pt x="21600" y="3264"/>
                  <a:pt x="18084" y="0"/>
                  <a:pt x="13745" y="0"/>
                </a:cubicBezTo>
                <a:cubicBezTo>
                  <a:pt x="10506" y="0"/>
                  <a:pt x="7725" y="1821"/>
                  <a:pt x="6525" y="4422"/>
                </a:cubicBezTo>
                <a:cubicBezTo>
                  <a:pt x="6912" y="4367"/>
                  <a:pt x="7306" y="4332"/>
                  <a:pt x="7708" y="4326"/>
                </a:cubicBezTo>
                <a:cubicBezTo>
                  <a:pt x="8875" y="2394"/>
                  <a:pt x="11143" y="1080"/>
                  <a:pt x="13745" y="1080"/>
                </a:cubicBezTo>
                <a:cubicBezTo>
                  <a:pt x="17535" y="1080"/>
                  <a:pt x="20618" y="3866"/>
                  <a:pt x="20618" y="7290"/>
                </a:cubicBezTo>
                <a:cubicBezTo>
                  <a:pt x="20618" y="8958"/>
                  <a:pt x="19888" y="10526"/>
                  <a:pt x="18561" y="11707"/>
                </a:cubicBezTo>
                <a:cubicBezTo>
                  <a:pt x="18255" y="11980"/>
                  <a:pt x="18126" y="12428"/>
                  <a:pt x="18234" y="12843"/>
                </a:cubicBezTo>
                <a:lnTo>
                  <a:pt x="18643" y="14415"/>
                </a:lnTo>
                <a:lnTo>
                  <a:pt x="16613" y="13556"/>
                </a:lnTo>
                <a:cubicBezTo>
                  <a:pt x="16573" y="13922"/>
                  <a:pt x="16500" y="14278"/>
                  <a:pt x="16411" y="14628"/>
                </a:cubicBezTo>
                <a:lnTo>
                  <a:pt x="20127" y="16200"/>
                </a:lnTo>
                <a:lnTo>
                  <a:pt x="19178" y="12547"/>
                </a:lnTo>
                <a:cubicBezTo>
                  <a:pt x="20669" y="11220"/>
                  <a:pt x="21600" y="9358"/>
                  <a:pt x="21600" y="7290"/>
                </a:cubicBezTo>
              </a:path>
            </a:pathLst>
          </a:custGeom>
          <a:solidFill>
            <a:schemeClr val="bg1"/>
          </a:solidFill>
          <a:ln w="12700">
            <a:noFill/>
            <a:miter lim="400000"/>
          </a:ln>
        </p:spPr>
        <p:txBody>
          <a:bodyPr lIns="10115" tIns="10115" rIns="10115" bIns="10115" anchor="ctr"/>
          <a:lstStyle/>
          <a:p>
            <a:pPr defTabSz="12137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700" dirty="0">
              <a:solidFill>
                <a:srgbClr val="FFFFFF"/>
              </a:solidFill>
              <a:effectLst>
                <a:outerShdw blurRad="38100" dist="12700" dir="5400000" rotWithShape="0">
                  <a:srgbClr val="000000">
                    <a:alpha val="50000"/>
                  </a:srgbClr>
                </a:outerShdw>
              </a:effectLst>
              <a:latin typeface="仓耳玄三M W05" panose="02020400000000000000" pitchFamily="18" charset="-122"/>
              <a:ea typeface="仓耳玄三M W05" panose="02020400000000000000" pitchFamily="18" charset="-122"/>
              <a:cs typeface="Gill Sans"/>
              <a:sym typeface="Gill Sans"/>
            </a:endParaRPr>
          </a:p>
        </p:txBody>
      </p:sp>
      <p:sp>
        <p:nvSpPr>
          <p:cNvPr id="8" name="Shape 2775">
            <a:extLst>
              <a:ext uri="{FF2B5EF4-FFF2-40B4-BE49-F238E27FC236}">
                <a16:creationId xmlns="" xmlns:a16="http://schemas.microsoft.com/office/drawing/2014/main" id="{8474E4D5-553E-4EAC-8985-7AC66FB61E06}"/>
              </a:ext>
            </a:extLst>
          </p:cNvPr>
          <p:cNvSpPr/>
          <p:nvPr/>
        </p:nvSpPr>
        <p:spPr>
          <a:xfrm>
            <a:off x="2306842" y="3992229"/>
            <a:ext cx="458339" cy="333782"/>
          </a:xfrm>
          <a:custGeom>
            <a:avLst/>
            <a:gdLst/>
            <a:ahLst/>
            <a:cxnLst>
              <a:cxn ang="0">
                <a:pos x="wd2" y="hd2"/>
              </a:cxn>
              <a:cxn ang="5400000">
                <a:pos x="wd2" y="hd2"/>
              </a:cxn>
              <a:cxn ang="10800000">
                <a:pos x="wd2" y="hd2"/>
              </a:cxn>
              <a:cxn ang="16200000">
                <a:pos x="wd2" y="hd2"/>
              </a:cxn>
            </a:cxnLst>
            <a:rect l="0" t="0" r="r" b="b"/>
            <a:pathLst>
              <a:path w="21600" h="21600" extrusionOk="0">
                <a:moveTo>
                  <a:pt x="10800" y="10755"/>
                </a:moveTo>
                <a:lnTo>
                  <a:pt x="1866" y="6075"/>
                </a:lnTo>
                <a:lnTo>
                  <a:pt x="10800" y="1395"/>
                </a:lnTo>
                <a:lnTo>
                  <a:pt x="19735" y="6075"/>
                </a:lnTo>
                <a:cubicBezTo>
                  <a:pt x="19735" y="6075"/>
                  <a:pt x="10800" y="10755"/>
                  <a:pt x="10800" y="10755"/>
                </a:cubicBezTo>
                <a:close/>
                <a:moveTo>
                  <a:pt x="18031" y="17315"/>
                </a:moveTo>
                <a:lnTo>
                  <a:pt x="14834" y="16216"/>
                </a:lnTo>
                <a:lnTo>
                  <a:pt x="14832" y="16229"/>
                </a:lnTo>
                <a:cubicBezTo>
                  <a:pt x="14797" y="16218"/>
                  <a:pt x="14765" y="16200"/>
                  <a:pt x="14727" y="16200"/>
                </a:cubicBezTo>
                <a:cubicBezTo>
                  <a:pt x="14627" y="16200"/>
                  <a:pt x="14538" y="16251"/>
                  <a:pt x="14460" y="16324"/>
                </a:cubicBezTo>
                <a:lnTo>
                  <a:pt x="14455" y="16313"/>
                </a:lnTo>
                <a:lnTo>
                  <a:pt x="10820" y="20061"/>
                </a:lnTo>
                <a:lnTo>
                  <a:pt x="7658" y="16334"/>
                </a:lnTo>
                <a:lnTo>
                  <a:pt x="7653" y="16344"/>
                </a:lnTo>
                <a:cubicBezTo>
                  <a:pt x="7571" y="16259"/>
                  <a:pt x="7474" y="16200"/>
                  <a:pt x="7364" y="16200"/>
                </a:cubicBezTo>
                <a:cubicBezTo>
                  <a:pt x="7327" y="16200"/>
                  <a:pt x="7294" y="16218"/>
                  <a:pt x="7259" y="16229"/>
                </a:cubicBezTo>
                <a:lnTo>
                  <a:pt x="7257" y="16216"/>
                </a:lnTo>
                <a:lnTo>
                  <a:pt x="4013" y="17331"/>
                </a:lnTo>
                <a:lnTo>
                  <a:pt x="4767" y="9035"/>
                </a:lnTo>
                <a:lnTo>
                  <a:pt x="10589" y="12084"/>
                </a:lnTo>
                <a:lnTo>
                  <a:pt x="10591" y="12080"/>
                </a:lnTo>
                <a:cubicBezTo>
                  <a:pt x="10655" y="12122"/>
                  <a:pt x="10724" y="12150"/>
                  <a:pt x="10800" y="12150"/>
                </a:cubicBezTo>
                <a:cubicBezTo>
                  <a:pt x="10876" y="12150"/>
                  <a:pt x="10946" y="12122"/>
                  <a:pt x="11009" y="12080"/>
                </a:cubicBezTo>
                <a:lnTo>
                  <a:pt x="11011" y="12084"/>
                </a:lnTo>
                <a:lnTo>
                  <a:pt x="16897" y="9001"/>
                </a:lnTo>
                <a:cubicBezTo>
                  <a:pt x="16897" y="9001"/>
                  <a:pt x="18031" y="17315"/>
                  <a:pt x="18031" y="17315"/>
                </a:cubicBezTo>
                <a:close/>
                <a:moveTo>
                  <a:pt x="21600" y="6075"/>
                </a:moveTo>
                <a:cubicBezTo>
                  <a:pt x="21600" y="5806"/>
                  <a:pt x="21484" y="5579"/>
                  <a:pt x="21319" y="5470"/>
                </a:cubicBezTo>
                <a:lnTo>
                  <a:pt x="21320" y="5466"/>
                </a:lnTo>
                <a:lnTo>
                  <a:pt x="21306" y="5458"/>
                </a:lnTo>
                <a:cubicBezTo>
                  <a:pt x="21301" y="5455"/>
                  <a:pt x="21296" y="5453"/>
                  <a:pt x="21292" y="5451"/>
                </a:cubicBezTo>
                <a:lnTo>
                  <a:pt x="11011" y="66"/>
                </a:lnTo>
                <a:lnTo>
                  <a:pt x="11009" y="70"/>
                </a:lnTo>
                <a:cubicBezTo>
                  <a:pt x="10946" y="28"/>
                  <a:pt x="10876" y="0"/>
                  <a:pt x="10800" y="0"/>
                </a:cubicBezTo>
                <a:cubicBezTo>
                  <a:pt x="10724" y="0"/>
                  <a:pt x="10655" y="28"/>
                  <a:pt x="10591" y="70"/>
                </a:cubicBezTo>
                <a:lnTo>
                  <a:pt x="10589" y="66"/>
                </a:lnTo>
                <a:lnTo>
                  <a:pt x="309" y="5451"/>
                </a:lnTo>
                <a:cubicBezTo>
                  <a:pt x="304" y="5453"/>
                  <a:pt x="299" y="5455"/>
                  <a:pt x="295" y="5458"/>
                </a:cubicBezTo>
                <a:lnTo>
                  <a:pt x="280" y="5466"/>
                </a:lnTo>
                <a:lnTo>
                  <a:pt x="281" y="5470"/>
                </a:lnTo>
                <a:cubicBezTo>
                  <a:pt x="116" y="5579"/>
                  <a:pt x="0" y="5806"/>
                  <a:pt x="0" y="6075"/>
                </a:cubicBezTo>
                <a:cubicBezTo>
                  <a:pt x="0" y="6344"/>
                  <a:pt x="116" y="6571"/>
                  <a:pt x="281" y="6680"/>
                </a:cubicBezTo>
                <a:lnTo>
                  <a:pt x="280" y="6684"/>
                </a:lnTo>
                <a:lnTo>
                  <a:pt x="295" y="6692"/>
                </a:lnTo>
                <a:cubicBezTo>
                  <a:pt x="299" y="6695"/>
                  <a:pt x="304" y="6697"/>
                  <a:pt x="309" y="6699"/>
                </a:cubicBezTo>
                <a:lnTo>
                  <a:pt x="1230" y="7182"/>
                </a:lnTo>
                <a:lnTo>
                  <a:pt x="608" y="13603"/>
                </a:lnTo>
                <a:cubicBezTo>
                  <a:pt x="251" y="13805"/>
                  <a:pt x="0" y="14287"/>
                  <a:pt x="0" y="14850"/>
                </a:cubicBezTo>
                <a:cubicBezTo>
                  <a:pt x="0" y="15596"/>
                  <a:pt x="439" y="16200"/>
                  <a:pt x="982" y="16200"/>
                </a:cubicBezTo>
                <a:cubicBezTo>
                  <a:pt x="1524" y="16200"/>
                  <a:pt x="1964" y="15596"/>
                  <a:pt x="1964" y="14850"/>
                </a:cubicBezTo>
                <a:cubicBezTo>
                  <a:pt x="1964" y="14416"/>
                  <a:pt x="1812" y="14034"/>
                  <a:pt x="1580" y="13787"/>
                </a:cubicBezTo>
                <a:lnTo>
                  <a:pt x="2173" y="7676"/>
                </a:lnTo>
                <a:lnTo>
                  <a:pt x="3822" y="8540"/>
                </a:lnTo>
                <a:lnTo>
                  <a:pt x="2950" y="18135"/>
                </a:lnTo>
                <a:lnTo>
                  <a:pt x="2958" y="18138"/>
                </a:lnTo>
                <a:cubicBezTo>
                  <a:pt x="2955" y="18167"/>
                  <a:pt x="2945" y="18193"/>
                  <a:pt x="2945" y="18225"/>
                </a:cubicBezTo>
                <a:cubicBezTo>
                  <a:pt x="2945" y="18598"/>
                  <a:pt x="3165" y="18900"/>
                  <a:pt x="3436" y="18900"/>
                </a:cubicBezTo>
                <a:cubicBezTo>
                  <a:pt x="3474" y="18900"/>
                  <a:pt x="3506" y="18884"/>
                  <a:pt x="3541" y="18873"/>
                </a:cubicBezTo>
                <a:lnTo>
                  <a:pt x="3543" y="18884"/>
                </a:lnTo>
                <a:lnTo>
                  <a:pt x="7238" y="17613"/>
                </a:lnTo>
                <a:lnTo>
                  <a:pt x="10506" y="21465"/>
                </a:lnTo>
                <a:lnTo>
                  <a:pt x="10510" y="21456"/>
                </a:lnTo>
                <a:cubicBezTo>
                  <a:pt x="10593" y="21541"/>
                  <a:pt x="10690" y="21600"/>
                  <a:pt x="10800" y="21600"/>
                </a:cubicBezTo>
                <a:cubicBezTo>
                  <a:pt x="10901" y="21600"/>
                  <a:pt x="10989" y="21548"/>
                  <a:pt x="11068" y="21476"/>
                </a:cubicBezTo>
                <a:lnTo>
                  <a:pt x="11072" y="21487"/>
                </a:lnTo>
                <a:lnTo>
                  <a:pt x="14834" y="17607"/>
                </a:lnTo>
                <a:lnTo>
                  <a:pt x="18548" y="18884"/>
                </a:lnTo>
                <a:lnTo>
                  <a:pt x="18550" y="18871"/>
                </a:lnTo>
                <a:cubicBezTo>
                  <a:pt x="18585" y="18882"/>
                  <a:pt x="18618" y="18900"/>
                  <a:pt x="18655" y="18900"/>
                </a:cubicBezTo>
                <a:cubicBezTo>
                  <a:pt x="18926" y="18900"/>
                  <a:pt x="19145" y="18598"/>
                  <a:pt x="19145" y="18225"/>
                </a:cubicBezTo>
                <a:cubicBezTo>
                  <a:pt x="19145" y="18181"/>
                  <a:pt x="19135" y="18143"/>
                  <a:pt x="19130" y="18102"/>
                </a:cubicBezTo>
                <a:lnTo>
                  <a:pt x="19137" y="18100"/>
                </a:lnTo>
                <a:lnTo>
                  <a:pt x="17830" y="8513"/>
                </a:lnTo>
                <a:lnTo>
                  <a:pt x="21292" y="6699"/>
                </a:lnTo>
                <a:cubicBezTo>
                  <a:pt x="21296" y="6697"/>
                  <a:pt x="21301" y="6695"/>
                  <a:pt x="21306" y="6692"/>
                </a:cubicBezTo>
                <a:lnTo>
                  <a:pt x="21320" y="6684"/>
                </a:lnTo>
                <a:lnTo>
                  <a:pt x="21319" y="6680"/>
                </a:lnTo>
                <a:cubicBezTo>
                  <a:pt x="21484" y="6571"/>
                  <a:pt x="21600" y="6344"/>
                  <a:pt x="21600" y="6075"/>
                </a:cubicBezTo>
              </a:path>
            </a:pathLst>
          </a:custGeom>
          <a:solidFill>
            <a:schemeClr val="bg1"/>
          </a:solidFill>
          <a:ln w="12700">
            <a:noFill/>
            <a:miter lim="400000"/>
          </a:ln>
        </p:spPr>
        <p:txBody>
          <a:bodyPr lIns="10115" tIns="10115" rIns="10115" bIns="10115" anchor="ctr"/>
          <a:lstStyle/>
          <a:p>
            <a:pPr defTabSz="12137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700" dirty="0">
              <a:solidFill>
                <a:srgbClr val="FFFFFF"/>
              </a:solidFill>
              <a:effectLst>
                <a:outerShdw blurRad="38100" dist="12700" dir="5400000" rotWithShape="0">
                  <a:srgbClr val="000000">
                    <a:alpha val="50000"/>
                  </a:srgbClr>
                </a:outerShdw>
              </a:effectLst>
              <a:latin typeface="仓耳玄三M W05" panose="02020400000000000000" pitchFamily="18" charset="-122"/>
              <a:ea typeface="仓耳玄三M W05" panose="02020400000000000000" pitchFamily="18" charset="-122"/>
              <a:cs typeface="Gill Sans"/>
              <a:sym typeface="Gill Sans"/>
            </a:endParaRPr>
          </a:p>
        </p:txBody>
      </p:sp>
      <p:grpSp>
        <p:nvGrpSpPr>
          <p:cNvPr id="9" name="Group 31">
            <a:extLst>
              <a:ext uri="{FF2B5EF4-FFF2-40B4-BE49-F238E27FC236}">
                <a16:creationId xmlns="" xmlns:a16="http://schemas.microsoft.com/office/drawing/2014/main" id="{EDB79F13-DFE8-4F6A-8171-6CAB746C883F}"/>
              </a:ext>
            </a:extLst>
          </p:cNvPr>
          <p:cNvGrpSpPr>
            <a:grpSpLocks/>
          </p:cNvGrpSpPr>
          <p:nvPr/>
        </p:nvGrpSpPr>
        <p:grpSpPr bwMode="auto">
          <a:xfrm>
            <a:off x="2069124" y="2152024"/>
            <a:ext cx="2839589" cy="1046689"/>
            <a:chOff x="14579402" y="5612310"/>
            <a:chExt cx="5537397" cy="2041388"/>
          </a:xfrm>
        </p:grpSpPr>
        <p:sp>
          <p:nvSpPr>
            <p:cNvPr id="10" name="TextBox 32">
              <a:extLst>
                <a:ext uri="{FF2B5EF4-FFF2-40B4-BE49-F238E27FC236}">
                  <a16:creationId xmlns="" xmlns:a16="http://schemas.microsoft.com/office/drawing/2014/main" id="{1DDCDBEA-74C7-482F-A167-858B188B3996}"/>
                </a:ext>
              </a:extLst>
            </p:cNvPr>
            <p:cNvSpPr txBox="1"/>
            <p:nvPr/>
          </p:nvSpPr>
          <p:spPr>
            <a:xfrm>
              <a:off x="14654015" y="6458544"/>
              <a:ext cx="5462784" cy="1195154"/>
            </a:xfrm>
            <a:prstGeom prst="rect">
              <a:avLst/>
            </a:prstGeom>
            <a:noFill/>
          </p:spPr>
          <p:txBody>
            <a:bodyPr lIns="0" tIns="0" rIns="0" bIns="0">
              <a:spAutoFit/>
            </a:bodyPr>
            <a:lstStyle/>
            <a:p>
              <a:pPr defTabSz="900260">
                <a:lnSpc>
                  <a:spcPct val="150000"/>
                </a:lnSpc>
                <a:defRPr/>
              </a:pPr>
              <a:r>
                <a:rPr lang="en-US" sz="900" dirty="0">
                  <a:solidFill>
                    <a:srgbClr val="000000">
                      <a:lumMod val="75000"/>
                      <a:lumOff val="25000"/>
                    </a:srgbClr>
                  </a:solidFill>
                  <a:latin typeface="思源黑体 CN Light" panose="020B0300000000000000" pitchFamily="34" charset="-122"/>
                  <a:ea typeface="思源黑体 CN Light" panose="020B0300000000000000" pitchFamily="34" charset="-122"/>
                </a:rPr>
                <a:t>Vestibulum </a:t>
              </a:r>
              <a:r>
                <a:rPr lang="en-US" sz="900" dirty="0" err="1">
                  <a:solidFill>
                    <a:srgbClr val="000000">
                      <a:lumMod val="75000"/>
                      <a:lumOff val="25000"/>
                    </a:srgbClr>
                  </a:solidFill>
                  <a:latin typeface="思源黑体 CN Light" panose="020B0300000000000000" pitchFamily="34" charset="-122"/>
                  <a:ea typeface="思源黑体 CN Light" panose="020B0300000000000000" pitchFamily="34" charset="-122"/>
                </a:rPr>
                <a:t>hendrerit</a:t>
              </a:r>
              <a:r>
                <a:rPr lang="en-US" sz="900" dirty="0">
                  <a:solidFill>
                    <a:srgbClr val="000000">
                      <a:lumMod val="75000"/>
                      <a:lumOff val="25000"/>
                    </a:srgbClr>
                  </a:solidFill>
                  <a:latin typeface="思源黑体 CN Light" panose="020B0300000000000000" pitchFamily="34" charset="-122"/>
                  <a:ea typeface="思源黑体 CN Light" panose="020B0300000000000000" pitchFamily="34" charset="-122"/>
                </a:rPr>
                <a:t> </a:t>
              </a:r>
              <a:r>
                <a:rPr lang="en-US" sz="900" dirty="0" err="1">
                  <a:solidFill>
                    <a:srgbClr val="000000">
                      <a:lumMod val="75000"/>
                      <a:lumOff val="25000"/>
                    </a:srgbClr>
                  </a:solidFill>
                  <a:latin typeface="思源黑体 CN Light" panose="020B0300000000000000" pitchFamily="34" charset="-122"/>
                  <a:ea typeface="思源黑体 CN Light" panose="020B0300000000000000" pitchFamily="34" charset="-122"/>
                </a:rPr>
                <a:t>hendrerit</a:t>
              </a:r>
              <a:r>
                <a:rPr lang="en-US" sz="900" dirty="0">
                  <a:solidFill>
                    <a:srgbClr val="000000">
                      <a:lumMod val="75000"/>
                      <a:lumOff val="25000"/>
                    </a:srgbClr>
                  </a:solidFill>
                  <a:latin typeface="思源黑体 CN Light" panose="020B0300000000000000" pitchFamily="34" charset="-122"/>
                  <a:ea typeface="思源黑体 CN Light" panose="020B0300000000000000" pitchFamily="34" charset="-122"/>
                </a:rPr>
                <a:t> </a:t>
              </a:r>
              <a:r>
                <a:rPr lang="en-US" sz="900" dirty="0" err="1">
                  <a:solidFill>
                    <a:srgbClr val="000000">
                      <a:lumMod val="75000"/>
                      <a:lumOff val="25000"/>
                    </a:srgbClr>
                  </a:solidFill>
                  <a:latin typeface="思源黑体 CN Light" panose="020B0300000000000000" pitchFamily="34" charset="-122"/>
                  <a:ea typeface="思源黑体 CN Light" panose="020B0300000000000000" pitchFamily="34" charset="-122"/>
                </a:rPr>
                <a:t>arcu</a:t>
              </a:r>
              <a:r>
                <a:rPr lang="en-US" sz="900" dirty="0">
                  <a:solidFill>
                    <a:srgbClr val="000000">
                      <a:lumMod val="75000"/>
                      <a:lumOff val="25000"/>
                    </a:srgbClr>
                  </a:solidFill>
                  <a:latin typeface="思源黑体 CN Light" panose="020B0300000000000000" pitchFamily="34" charset="-122"/>
                  <a:ea typeface="思源黑体 CN Light" panose="020B0300000000000000" pitchFamily="34" charset="-122"/>
                </a:rPr>
                <a:t>, </a:t>
              </a:r>
              <a:r>
                <a:rPr lang="en-US" sz="900" dirty="0" err="1">
                  <a:solidFill>
                    <a:srgbClr val="000000">
                      <a:lumMod val="75000"/>
                      <a:lumOff val="25000"/>
                    </a:srgbClr>
                  </a:solidFill>
                  <a:latin typeface="思源黑体 CN Light" panose="020B0300000000000000" pitchFamily="34" charset="-122"/>
                  <a:ea typeface="思源黑体 CN Light" panose="020B0300000000000000" pitchFamily="34" charset="-122"/>
                </a:rPr>
                <a:t>accumsan</a:t>
              </a:r>
              <a:r>
                <a:rPr lang="en-US" sz="900" dirty="0">
                  <a:solidFill>
                    <a:srgbClr val="000000">
                      <a:lumMod val="75000"/>
                      <a:lumOff val="25000"/>
                    </a:srgbClr>
                  </a:solidFill>
                  <a:latin typeface="思源黑体 CN Light" panose="020B0300000000000000" pitchFamily="34" charset="-122"/>
                  <a:ea typeface="思源黑体 CN Light" panose="020B0300000000000000" pitchFamily="34" charset="-122"/>
                </a:rPr>
                <a:t> fermentum </a:t>
              </a:r>
              <a:r>
                <a:rPr lang="en-US" sz="900" dirty="0" err="1">
                  <a:solidFill>
                    <a:srgbClr val="000000">
                      <a:lumMod val="75000"/>
                      <a:lumOff val="25000"/>
                    </a:srgbClr>
                  </a:solidFill>
                  <a:latin typeface="思源黑体 CN Light" panose="020B0300000000000000" pitchFamily="34" charset="-122"/>
                  <a:ea typeface="思源黑体 CN Light" panose="020B0300000000000000" pitchFamily="34" charset="-122"/>
                </a:rPr>
                <a:t>sapien</a:t>
              </a:r>
              <a:r>
                <a:rPr lang="en-US" sz="900" dirty="0">
                  <a:solidFill>
                    <a:srgbClr val="000000">
                      <a:lumMod val="75000"/>
                      <a:lumOff val="25000"/>
                    </a:srgbClr>
                  </a:solidFill>
                  <a:latin typeface="思源黑体 CN Light" panose="020B0300000000000000" pitchFamily="34" charset="-122"/>
                  <a:ea typeface="思源黑体 CN Light" panose="020B0300000000000000" pitchFamily="34" charset="-122"/>
                </a:rPr>
                <a:t> </a:t>
              </a:r>
              <a:r>
                <a:rPr lang="en-US" sz="900" dirty="0" err="1">
                  <a:solidFill>
                    <a:srgbClr val="000000">
                      <a:lumMod val="75000"/>
                      <a:lumOff val="25000"/>
                    </a:srgbClr>
                  </a:solidFill>
                  <a:latin typeface="思源黑体 CN Light" panose="020B0300000000000000" pitchFamily="34" charset="-122"/>
                  <a:ea typeface="思源黑体 CN Light" panose="020B0300000000000000" pitchFamily="34" charset="-122"/>
                </a:rPr>
                <a:t>congue</a:t>
              </a:r>
              <a:r>
                <a:rPr lang="en-US" sz="900" dirty="0">
                  <a:solidFill>
                    <a:srgbClr val="000000">
                      <a:lumMod val="75000"/>
                      <a:lumOff val="25000"/>
                    </a:srgbClr>
                  </a:solidFill>
                  <a:latin typeface="思源黑体 CN Light" panose="020B0300000000000000" pitchFamily="34" charset="-122"/>
                  <a:ea typeface="思源黑体 CN Light" panose="020B0300000000000000" pitchFamily="34" charset="-122"/>
                </a:rPr>
                <a:t> sed. </a:t>
              </a:r>
              <a:r>
                <a:rPr lang="en-US" sz="900" dirty="0" err="1">
                  <a:solidFill>
                    <a:srgbClr val="000000">
                      <a:lumMod val="75000"/>
                      <a:lumOff val="25000"/>
                    </a:srgbClr>
                  </a:solidFill>
                  <a:latin typeface="思源黑体 CN Light" panose="020B0300000000000000" pitchFamily="34" charset="-122"/>
                  <a:ea typeface="思源黑体 CN Light" panose="020B0300000000000000" pitchFamily="34" charset="-122"/>
                </a:rPr>
                <a:t>Etiam</a:t>
              </a:r>
              <a:r>
                <a:rPr lang="en-US" sz="900" dirty="0">
                  <a:solidFill>
                    <a:srgbClr val="000000">
                      <a:lumMod val="75000"/>
                      <a:lumOff val="25000"/>
                    </a:srgbClr>
                  </a:solidFill>
                  <a:latin typeface="思源黑体 CN Light" panose="020B0300000000000000" pitchFamily="34" charset="-122"/>
                  <a:ea typeface="思源黑体 CN Light" panose="020B0300000000000000" pitchFamily="34" charset="-122"/>
                </a:rPr>
                <a:t> at </a:t>
              </a:r>
              <a:r>
                <a:rPr lang="en-US" sz="900" dirty="0" err="1">
                  <a:solidFill>
                    <a:srgbClr val="000000">
                      <a:lumMod val="75000"/>
                      <a:lumOff val="25000"/>
                    </a:srgbClr>
                  </a:solidFill>
                  <a:latin typeface="思源黑体 CN Light" panose="020B0300000000000000" pitchFamily="34" charset="-122"/>
                  <a:ea typeface="思源黑体 CN Light" panose="020B0300000000000000" pitchFamily="34" charset="-122"/>
                </a:rPr>
                <a:t>sodales</a:t>
              </a:r>
              <a:r>
                <a:rPr lang="en-US" sz="900" dirty="0">
                  <a:solidFill>
                    <a:srgbClr val="000000">
                      <a:lumMod val="75000"/>
                      <a:lumOff val="25000"/>
                    </a:srgbClr>
                  </a:solidFill>
                  <a:latin typeface="思源黑体 CN Light" panose="020B0300000000000000" pitchFamily="34" charset="-122"/>
                  <a:ea typeface="思源黑体 CN Light" panose="020B0300000000000000" pitchFamily="34" charset="-122"/>
                </a:rPr>
                <a:t> </a:t>
              </a:r>
              <a:r>
                <a:rPr lang="en-US" sz="900" dirty="0" err="1">
                  <a:solidFill>
                    <a:srgbClr val="000000">
                      <a:lumMod val="75000"/>
                      <a:lumOff val="25000"/>
                    </a:srgbClr>
                  </a:solidFill>
                  <a:latin typeface="思源黑体 CN Light" panose="020B0300000000000000" pitchFamily="34" charset="-122"/>
                  <a:ea typeface="思源黑体 CN Light" panose="020B0300000000000000" pitchFamily="34" charset="-122"/>
                </a:rPr>
                <a:t>mauris</a:t>
              </a:r>
              <a:r>
                <a:rPr lang="en-US" sz="900" dirty="0">
                  <a:solidFill>
                    <a:srgbClr val="000000">
                      <a:lumMod val="75000"/>
                      <a:lumOff val="25000"/>
                    </a:srgbClr>
                  </a:solidFill>
                  <a:latin typeface="思源黑体 CN Light" panose="020B0300000000000000" pitchFamily="34" charset="-122"/>
                  <a:ea typeface="思源黑体 CN Light" panose="020B0300000000000000" pitchFamily="34" charset="-122"/>
                </a:rPr>
                <a:t>. </a:t>
              </a:r>
            </a:p>
          </p:txBody>
        </p:sp>
        <p:sp>
          <p:nvSpPr>
            <p:cNvPr id="11" name="Rectangle 33">
              <a:extLst>
                <a:ext uri="{FF2B5EF4-FFF2-40B4-BE49-F238E27FC236}">
                  <a16:creationId xmlns="" xmlns:a16="http://schemas.microsoft.com/office/drawing/2014/main" id="{407C049E-8813-4AA8-9717-40FD2D55E793}"/>
                </a:ext>
              </a:extLst>
            </p:cNvPr>
            <p:cNvSpPr/>
            <p:nvPr/>
          </p:nvSpPr>
          <p:spPr>
            <a:xfrm>
              <a:off x="14579402" y="5612310"/>
              <a:ext cx="5499297" cy="600266"/>
            </a:xfrm>
            <a:prstGeom prst="rect">
              <a:avLst/>
            </a:prstGeom>
          </p:spPr>
          <p:txBody>
            <a:bodyPr lIns="0" tIns="0" rIns="0" bIns="0">
              <a:spAutoFit/>
            </a:bodyPr>
            <a:lstStyle/>
            <a:p>
              <a:pPr defTabSz="410766" hangingPunct="0"/>
              <a:r>
                <a:rPr lang="zh-CN" altLang="en-US" sz="2000" kern="0" dirty="0">
                  <a:latin typeface="思源黑体 CN Light" panose="020B0300000000000000" pitchFamily="34" charset="-122"/>
                  <a:ea typeface="思源黑体 CN Light" panose="020B0300000000000000" pitchFamily="34" charset="-122"/>
                </a:rPr>
                <a:t>添加标题</a:t>
              </a:r>
            </a:p>
          </p:txBody>
        </p:sp>
      </p:grpSp>
      <p:grpSp>
        <p:nvGrpSpPr>
          <p:cNvPr id="12" name="Group 34">
            <a:extLst>
              <a:ext uri="{FF2B5EF4-FFF2-40B4-BE49-F238E27FC236}">
                <a16:creationId xmlns="" xmlns:a16="http://schemas.microsoft.com/office/drawing/2014/main" id="{694A7D0A-F868-42EC-B93B-A3E5518FC92A}"/>
              </a:ext>
            </a:extLst>
          </p:cNvPr>
          <p:cNvGrpSpPr>
            <a:grpSpLocks/>
          </p:cNvGrpSpPr>
          <p:nvPr/>
        </p:nvGrpSpPr>
        <p:grpSpPr bwMode="auto">
          <a:xfrm>
            <a:off x="3439206" y="3659288"/>
            <a:ext cx="2839590" cy="1023382"/>
            <a:chOff x="14603882" y="5636131"/>
            <a:chExt cx="5536626" cy="1995932"/>
          </a:xfrm>
        </p:grpSpPr>
        <p:sp>
          <p:nvSpPr>
            <p:cNvPr id="13" name="TextBox 35">
              <a:extLst>
                <a:ext uri="{FF2B5EF4-FFF2-40B4-BE49-F238E27FC236}">
                  <a16:creationId xmlns="" xmlns:a16="http://schemas.microsoft.com/office/drawing/2014/main" id="{63BBF759-D76B-4265-84FC-C255071A1755}"/>
                </a:ext>
              </a:extLst>
            </p:cNvPr>
            <p:cNvSpPr txBox="1"/>
            <p:nvPr/>
          </p:nvSpPr>
          <p:spPr>
            <a:xfrm>
              <a:off x="14618270" y="6458544"/>
              <a:ext cx="5498531" cy="1173519"/>
            </a:xfrm>
            <a:prstGeom prst="rect">
              <a:avLst/>
            </a:prstGeom>
            <a:noFill/>
          </p:spPr>
          <p:txBody>
            <a:bodyPr lIns="0" tIns="0" rIns="0" bIns="0">
              <a:spAutoFit/>
            </a:bodyPr>
            <a:lstStyle/>
            <a:p>
              <a:pPr defTabSz="900260">
                <a:lnSpc>
                  <a:spcPct val="150000"/>
                </a:lnSpc>
                <a:defRPr/>
              </a:pPr>
              <a:r>
                <a:rPr lang="en-US" sz="900" dirty="0">
                  <a:solidFill>
                    <a:srgbClr val="000000">
                      <a:lumMod val="75000"/>
                      <a:lumOff val="25000"/>
                    </a:srgbClr>
                  </a:solidFill>
                  <a:latin typeface="思源黑体 CN Light" panose="020B0300000000000000" pitchFamily="34" charset="-122"/>
                  <a:ea typeface="思源黑体 CN Light" panose="020B0300000000000000" pitchFamily="34" charset="-122"/>
                </a:rPr>
                <a:t>Vestibulum </a:t>
              </a:r>
              <a:r>
                <a:rPr lang="en-US" sz="900" dirty="0" err="1">
                  <a:solidFill>
                    <a:srgbClr val="000000">
                      <a:lumMod val="75000"/>
                      <a:lumOff val="25000"/>
                    </a:srgbClr>
                  </a:solidFill>
                  <a:latin typeface="思源黑体 CN Light" panose="020B0300000000000000" pitchFamily="34" charset="-122"/>
                  <a:ea typeface="思源黑体 CN Light" panose="020B0300000000000000" pitchFamily="34" charset="-122"/>
                </a:rPr>
                <a:t>hendrerit</a:t>
              </a:r>
              <a:r>
                <a:rPr lang="en-US" sz="900" dirty="0">
                  <a:solidFill>
                    <a:srgbClr val="000000">
                      <a:lumMod val="75000"/>
                      <a:lumOff val="25000"/>
                    </a:srgbClr>
                  </a:solidFill>
                  <a:latin typeface="思源黑体 CN Light" panose="020B0300000000000000" pitchFamily="34" charset="-122"/>
                  <a:ea typeface="思源黑体 CN Light" panose="020B0300000000000000" pitchFamily="34" charset="-122"/>
                </a:rPr>
                <a:t> </a:t>
              </a:r>
              <a:r>
                <a:rPr lang="en-US" sz="900" dirty="0" err="1">
                  <a:solidFill>
                    <a:srgbClr val="000000">
                      <a:lumMod val="75000"/>
                      <a:lumOff val="25000"/>
                    </a:srgbClr>
                  </a:solidFill>
                  <a:latin typeface="思源黑体 CN Light" panose="020B0300000000000000" pitchFamily="34" charset="-122"/>
                  <a:ea typeface="思源黑体 CN Light" panose="020B0300000000000000" pitchFamily="34" charset="-122"/>
                </a:rPr>
                <a:t>hendrerit</a:t>
              </a:r>
              <a:r>
                <a:rPr lang="en-US" sz="900" dirty="0">
                  <a:solidFill>
                    <a:srgbClr val="000000">
                      <a:lumMod val="75000"/>
                      <a:lumOff val="25000"/>
                    </a:srgbClr>
                  </a:solidFill>
                  <a:latin typeface="思源黑体 CN Light" panose="020B0300000000000000" pitchFamily="34" charset="-122"/>
                  <a:ea typeface="思源黑体 CN Light" panose="020B0300000000000000" pitchFamily="34" charset="-122"/>
                </a:rPr>
                <a:t> </a:t>
              </a:r>
              <a:r>
                <a:rPr lang="en-US" sz="900" dirty="0" err="1">
                  <a:solidFill>
                    <a:srgbClr val="000000">
                      <a:lumMod val="75000"/>
                      <a:lumOff val="25000"/>
                    </a:srgbClr>
                  </a:solidFill>
                  <a:latin typeface="思源黑体 CN Light" panose="020B0300000000000000" pitchFamily="34" charset="-122"/>
                  <a:ea typeface="思源黑体 CN Light" panose="020B0300000000000000" pitchFamily="34" charset="-122"/>
                </a:rPr>
                <a:t>arcu</a:t>
              </a:r>
              <a:r>
                <a:rPr lang="en-US" sz="900" dirty="0">
                  <a:solidFill>
                    <a:srgbClr val="000000">
                      <a:lumMod val="75000"/>
                      <a:lumOff val="25000"/>
                    </a:srgbClr>
                  </a:solidFill>
                  <a:latin typeface="思源黑体 CN Light" panose="020B0300000000000000" pitchFamily="34" charset="-122"/>
                  <a:ea typeface="思源黑体 CN Light" panose="020B0300000000000000" pitchFamily="34" charset="-122"/>
                </a:rPr>
                <a:t>, </a:t>
              </a:r>
              <a:r>
                <a:rPr lang="en-US" sz="900" dirty="0" err="1">
                  <a:solidFill>
                    <a:srgbClr val="000000">
                      <a:lumMod val="75000"/>
                      <a:lumOff val="25000"/>
                    </a:srgbClr>
                  </a:solidFill>
                  <a:latin typeface="思源黑体 CN Light" panose="020B0300000000000000" pitchFamily="34" charset="-122"/>
                  <a:ea typeface="思源黑体 CN Light" panose="020B0300000000000000" pitchFamily="34" charset="-122"/>
                </a:rPr>
                <a:t>accumsan</a:t>
              </a:r>
              <a:r>
                <a:rPr lang="en-US" sz="900" dirty="0">
                  <a:solidFill>
                    <a:srgbClr val="000000">
                      <a:lumMod val="75000"/>
                      <a:lumOff val="25000"/>
                    </a:srgbClr>
                  </a:solidFill>
                  <a:latin typeface="思源黑体 CN Light" panose="020B0300000000000000" pitchFamily="34" charset="-122"/>
                  <a:ea typeface="思源黑体 CN Light" panose="020B0300000000000000" pitchFamily="34" charset="-122"/>
                </a:rPr>
                <a:t> fermentum </a:t>
              </a:r>
              <a:r>
                <a:rPr lang="en-US" sz="900" dirty="0" err="1">
                  <a:solidFill>
                    <a:srgbClr val="000000">
                      <a:lumMod val="75000"/>
                      <a:lumOff val="25000"/>
                    </a:srgbClr>
                  </a:solidFill>
                  <a:latin typeface="思源黑体 CN Light" panose="020B0300000000000000" pitchFamily="34" charset="-122"/>
                  <a:ea typeface="思源黑体 CN Light" panose="020B0300000000000000" pitchFamily="34" charset="-122"/>
                </a:rPr>
                <a:t>sapien</a:t>
              </a:r>
              <a:r>
                <a:rPr lang="en-US" sz="900" dirty="0">
                  <a:solidFill>
                    <a:srgbClr val="000000">
                      <a:lumMod val="75000"/>
                      <a:lumOff val="25000"/>
                    </a:srgbClr>
                  </a:solidFill>
                  <a:latin typeface="思源黑体 CN Light" panose="020B0300000000000000" pitchFamily="34" charset="-122"/>
                  <a:ea typeface="思源黑体 CN Light" panose="020B0300000000000000" pitchFamily="34" charset="-122"/>
                </a:rPr>
                <a:t> </a:t>
              </a:r>
              <a:r>
                <a:rPr lang="en-US" sz="900" dirty="0" err="1">
                  <a:solidFill>
                    <a:srgbClr val="000000">
                      <a:lumMod val="75000"/>
                      <a:lumOff val="25000"/>
                    </a:srgbClr>
                  </a:solidFill>
                  <a:latin typeface="思源黑体 CN Light" panose="020B0300000000000000" pitchFamily="34" charset="-122"/>
                  <a:ea typeface="思源黑体 CN Light" panose="020B0300000000000000" pitchFamily="34" charset="-122"/>
                </a:rPr>
                <a:t>congue</a:t>
              </a:r>
              <a:r>
                <a:rPr lang="en-US" sz="900" dirty="0">
                  <a:solidFill>
                    <a:srgbClr val="000000">
                      <a:lumMod val="75000"/>
                      <a:lumOff val="25000"/>
                    </a:srgbClr>
                  </a:solidFill>
                  <a:latin typeface="思源黑体 CN Light" panose="020B0300000000000000" pitchFamily="34" charset="-122"/>
                  <a:ea typeface="思源黑体 CN Light" panose="020B0300000000000000" pitchFamily="34" charset="-122"/>
                </a:rPr>
                <a:t> sed. </a:t>
              </a:r>
              <a:r>
                <a:rPr lang="en-US" sz="900" dirty="0" err="1">
                  <a:solidFill>
                    <a:srgbClr val="000000">
                      <a:lumMod val="75000"/>
                      <a:lumOff val="25000"/>
                    </a:srgbClr>
                  </a:solidFill>
                  <a:latin typeface="思源黑体 CN Light" panose="020B0300000000000000" pitchFamily="34" charset="-122"/>
                  <a:ea typeface="思源黑体 CN Light" panose="020B0300000000000000" pitchFamily="34" charset="-122"/>
                </a:rPr>
                <a:t>Etiam</a:t>
              </a:r>
              <a:r>
                <a:rPr lang="en-US" sz="900" dirty="0">
                  <a:solidFill>
                    <a:srgbClr val="000000">
                      <a:lumMod val="75000"/>
                      <a:lumOff val="25000"/>
                    </a:srgbClr>
                  </a:solidFill>
                  <a:latin typeface="思源黑体 CN Light" panose="020B0300000000000000" pitchFamily="34" charset="-122"/>
                  <a:ea typeface="思源黑体 CN Light" panose="020B0300000000000000" pitchFamily="34" charset="-122"/>
                </a:rPr>
                <a:t> at </a:t>
              </a:r>
              <a:r>
                <a:rPr lang="en-US" sz="900" dirty="0" err="1">
                  <a:solidFill>
                    <a:srgbClr val="000000">
                      <a:lumMod val="75000"/>
                      <a:lumOff val="25000"/>
                    </a:srgbClr>
                  </a:solidFill>
                  <a:latin typeface="思源黑体 CN Light" panose="020B0300000000000000" pitchFamily="34" charset="-122"/>
                  <a:ea typeface="思源黑体 CN Light" panose="020B0300000000000000" pitchFamily="34" charset="-122"/>
                </a:rPr>
                <a:t>sodales</a:t>
              </a:r>
              <a:r>
                <a:rPr lang="en-US" sz="900" dirty="0">
                  <a:solidFill>
                    <a:srgbClr val="000000">
                      <a:lumMod val="75000"/>
                      <a:lumOff val="25000"/>
                    </a:srgbClr>
                  </a:solidFill>
                  <a:latin typeface="思源黑体 CN Light" panose="020B0300000000000000" pitchFamily="34" charset="-122"/>
                  <a:ea typeface="思源黑体 CN Light" panose="020B0300000000000000" pitchFamily="34" charset="-122"/>
                </a:rPr>
                <a:t> </a:t>
              </a:r>
              <a:r>
                <a:rPr lang="en-US" sz="900" dirty="0" err="1">
                  <a:solidFill>
                    <a:srgbClr val="000000">
                      <a:lumMod val="75000"/>
                      <a:lumOff val="25000"/>
                    </a:srgbClr>
                  </a:solidFill>
                  <a:latin typeface="思源黑体 CN Light" panose="020B0300000000000000" pitchFamily="34" charset="-122"/>
                  <a:ea typeface="思源黑体 CN Light" panose="020B0300000000000000" pitchFamily="34" charset="-122"/>
                </a:rPr>
                <a:t>mauris</a:t>
              </a:r>
              <a:r>
                <a:rPr lang="en-US" sz="900" dirty="0">
                  <a:solidFill>
                    <a:srgbClr val="000000">
                      <a:lumMod val="75000"/>
                      <a:lumOff val="25000"/>
                    </a:srgbClr>
                  </a:solidFill>
                  <a:latin typeface="思源黑体 CN Light" panose="020B0300000000000000" pitchFamily="34" charset="-122"/>
                  <a:ea typeface="思源黑体 CN Light" panose="020B0300000000000000" pitchFamily="34" charset="-122"/>
                </a:rPr>
                <a:t>. </a:t>
              </a:r>
            </a:p>
          </p:txBody>
        </p:sp>
        <p:sp>
          <p:nvSpPr>
            <p:cNvPr id="14" name="Rectangle 36">
              <a:extLst>
                <a:ext uri="{FF2B5EF4-FFF2-40B4-BE49-F238E27FC236}">
                  <a16:creationId xmlns="" xmlns:a16="http://schemas.microsoft.com/office/drawing/2014/main" id="{7B9985C6-ECFC-4B76-8F48-ABD7B75B5467}"/>
                </a:ext>
              </a:extLst>
            </p:cNvPr>
            <p:cNvSpPr/>
            <p:nvPr/>
          </p:nvSpPr>
          <p:spPr>
            <a:xfrm>
              <a:off x="14603882" y="5636131"/>
              <a:ext cx="5536626" cy="600267"/>
            </a:xfrm>
            <a:prstGeom prst="rect">
              <a:avLst/>
            </a:prstGeom>
          </p:spPr>
          <p:txBody>
            <a:bodyPr lIns="0" tIns="0" rIns="0" bIns="0">
              <a:spAutoFit/>
            </a:bodyPr>
            <a:lstStyle/>
            <a:p>
              <a:pPr defTabSz="410766" hangingPunct="0"/>
              <a:r>
                <a:rPr lang="zh-CN" altLang="en-US" sz="2000" kern="0" dirty="0">
                  <a:latin typeface="思源黑体 CN Light" panose="020B0300000000000000" pitchFamily="34" charset="-122"/>
                  <a:ea typeface="思源黑体 CN Light" panose="020B0300000000000000" pitchFamily="34" charset="-122"/>
                </a:rPr>
                <a:t>添加标题</a:t>
              </a:r>
            </a:p>
          </p:txBody>
        </p:sp>
      </p:grpSp>
      <p:sp>
        <p:nvSpPr>
          <p:cNvPr id="15" name="Oval 37">
            <a:extLst>
              <a:ext uri="{FF2B5EF4-FFF2-40B4-BE49-F238E27FC236}">
                <a16:creationId xmlns="" xmlns:a16="http://schemas.microsoft.com/office/drawing/2014/main" id="{4150598F-46E6-4238-96F3-79DC45C383E9}"/>
              </a:ext>
            </a:extLst>
          </p:cNvPr>
          <p:cNvSpPr/>
          <p:nvPr/>
        </p:nvSpPr>
        <p:spPr>
          <a:xfrm>
            <a:off x="3961424" y="5101108"/>
            <a:ext cx="933775" cy="933775"/>
          </a:xfrm>
          <a:prstGeom prst="ellipse">
            <a:avLst/>
          </a:prstGeom>
          <a:solidFill>
            <a:schemeClr val="bg1">
              <a:lumMod val="7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0260">
              <a:defRPr/>
            </a:pPr>
            <a:endParaRPr lang="en-US" sz="1600" dirty="0">
              <a:solidFill>
                <a:prstClr val="white"/>
              </a:solidFill>
              <a:latin typeface="仓耳玄三M W05" panose="02020400000000000000" pitchFamily="18" charset="-122"/>
            </a:endParaRPr>
          </a:p>
        </p:txBody>
      </p:sp>
      <p:grpSp>
        <p:nvGrpSpPr>
          <p:cNvPr id="16" name="Group 39">
            <a:extLst>
              <a:ext uri="{FF2B5EF4-FFF2-40B4-BE49-F238E27FC236}">
                <a16:creationId xmlns="" xmlns:a16="http://schemas.microsoft.com/office/drawing/2014/main" id="{4B8F0DB6-1A62-45C8-A05E-D2EB508222F2}"/>
              </a:ext>
            </a:extLst>
          </p:cNvPr>
          <p:cNvGrpSpPr>
            <a:grpSpLocks/>
          </p:cNvGrpSpPr>
          <p:nvPr/>
        </p:nvGrpSpPr>
        <p:grpSpPr bwMode="auto">
          <a:xfrm>
            <a:off x="5338885" y="5200430"/>
            <a:ext cx="2820051" cy="882264"/>
            <a:chOff x="14617502" y="5932993"/>
            <a:chExt cx="5499297" cy="1720705"/>
          </a:xfrm>
        </p:grpSpPr>
        <p:sp>
          <p:nvSpPr>
            <p:cNvPr id="17" name="TextBox 40">
              <a:extLst>
                <a:ext uri="{FF2B5EF4-FFF2-40B4-BE49-F238E27FC236}">
                  <a16:creationId xmlns="" xmlns:a16="http://schemas.microsoft.com/office/drawing/2014/main" id="{8AA1D045-A0F6-4DA7-8627-9263D9B55852}"/>
                </a:ext>
              </a:extLst>
            </p:cNvPr>
            <p:cNvSpPr txBox="1"/>
            <p:nvPr/>
          </p:nvSpPr>
          <p:spPr>
            <a:xfrm>
              <a:off x="14654015" y="6458544"/>
              <a:ext cx="5462784" cy="1195154"/>
            </a:xfrm>
            <a:prstGeom prst="rect">
              <a:avLst/>
            </a:prstGeom>
            <a:noFill/>
          </p:spPr>
          <p:txBody>
            <a:bodyPr lIns="0" tIns="0" rIns="0" bIns="0">
              <a:spAutoFit/>
            </a:bodyPr>
            <a:lstStyle/>
            <a:p>
              <a:pPr defTabSz="900260">
                <a:lnSpc>
                  <a:spcPct val="150000"/>
                </a:lnSpc>
                <a:defRPr/>
              </a:pPr>
              <a:r>
                <a:rPr lang="en-US" sz="900" dirty="0">
                  <a:solidFill>
                    <a:srgbClr val="000000">
                      <a:lumMod val="75000"/>
                      <a:lumOff val="25000"/>
                    </a:srgbClr>
                  </a:solidFill>
                  <a:latin typeface="思源黑体 CN Light" panose="020B0300000000000000" pitchFamily="34" charset="-122"/>
                  <a:ea typeface="思源黑体 CN Light" panose="020B0300000000000000" pitchFamily="34" charset="-122"/>
                </a:rPr>
                <a:t>Vestibulum </a:t>
              </a:r>
              <a:r>
                <a:rPr lang="en-US" sz="900" dirty="0" err="1">
                  <a:solidFill>
                    <a:srgbClr val="000000">
                      <a:lumMod val="75000"/>
                      <a:lumOff val="25000"/>
                    </a:srgbClr>
                  </a:solidFill>
                  <a:latin typeface="思源黑体 CN Light" panose="020B0300000000000000" pitchFamily="34" charset="-122"/>
                  <a:ea typeface="思源黑体 CN Light" panose="020B0300000000000000" pitchFamily="34" charset="-122"/>
                </a:rPr>
                <a:t>hendrerit</a:t>
              </a:r>
              <a:r>
                <a:rPr lang="en-US" sz="900" dirty="0">
                  <a:solidFill>
                    <a:srgbClr val="000000">
                      <a:lumMod val="75000"/>
                      <a:lumOff val="25000"/>
                    </a:srgbClr>
                  </a:solidFill>
                  <a:latin typeface="思源黑体 CN Light" panose="020B0300000000000000" pitchFamily="34" charset="-122"/>
                  <a:ea typeface="思源黑体 CN Light" panose="020B0300000000000000" pitchFamily="34" charset="-122"/>
                </a:rPr>
                <a:t> </a:t>
              </a:r>
              <a:r>
                <a:rPr lang="en-US" sz="900" dirty="0" err="1">
                  <a:solidFill>
                    <a:srgbClr val="000000">
                      <a:lumMod val="75000"/>
                      <a:lumOff val="25000"/>
                    </a:srgbClr>
                  </a:solidFill>
                  <a:latin typeface="思源黑体 CN Light" panose="020B0300000000000000" pitchFamily="34" charset="-122"/>
                  <a:ea typeface="思源黑体 CN Light" panose="020B0300000000000000" pitchFamily="34" charset="-122"/>
                </a:rPr>
                <a:t>hendrerit</a:t>
              </a:r>
              <a:r>
                <a:rPr lang="en-US" sz="900" dirty="0">
                  <a:solidFill>
                    <a:srgbClr val="000000">
                      <a:lumMod val="75000"/>
                      <a:lumOff val="25000"/>
                    </a:srgbClr>
                  </a:solidFill>
                  <a:latin typeface="思源黑体 CN Light" panose="020B0300000000000000" pitchFamily="34" charset="-122"/>
                  <a:ea typeface="思源黑体 CN Light" panose="020B0300000000000000" pitchFamily="34" charset="-122"/>
                </a:rPr>
                <a:t> </a:t>
              </a:r>
              <a:r>
                <a:rPr lang="en-US" sz="900" dirty="0" err="1">
                  <a:solidFill>
                    <a:srgbClr val="000000">
                      <a:lumMod val="75000"/>
                      <a:lumOff val="25000"/>
                    </a:srgbClr>
                  </a:solidFill>
                  <a:latin typeface="思源黑体 CN Light" panose="020B0300000000000000" pitchFamily="34" charset="-122"/>
                  <a:ea typeface="思源黑体 CN Light" panose="020B0300000000000000" pitchFamily="34" charset="-122"/>
                </a:rPr>
                <a:t>arcu</a:t>
              </a:r>
              <a:r>
                <a:rPr lang="en-US" sz="900" dirty="0">
                  <a:solidFill>
                    <a:srgbClr val="000000">
                      <a:lumMod val="75000"/>
                      <a:lumOff val="25000"/>
                    </a:srgbClr>
                  </a:solidFill>
                  <a:latin typeface="思源黑体 CN Light" panose="020B0300000000000000" pitchFamily="34" charset="-122"/>
                  <a:ea typeface="思源黑体 CN Light" panose="020B0300000000000000" pitchFamily="34" charset="-122"/>
                </a:rPr>
                <a:t>, </a:t>
              </a:r>
              <a:r>
                <a:rPr lang="en-US" sz="900" dirty="0" err="1">
                  <a:solidFill>
                    <a:srgbClr val="000000">
                      <a:lumMod val="75000"/>
                      <a:lumOff val="25000"/>
                    </a:srgbClr>
                  </a:solidFill>
                  <a:latin typeface="思源黑体 CN Light" panose="020B0300000000000000" pitchFamily="34" charset="-122"/>
                  <a:ea typeface="思源黑体 CN Light" panose="020B0300000000000000" pitchFamily="34" charset="-122"/>
                </a:rPr>
                <a:t>accumsan</a:t>
              </a:r>
              <a:r>
                <a:rPr lang="en-US" sz="900" dirty="0">
                  <a:solidFill>
                    <a:srgbClr val="000000">
                      <a:lumMod val="75000"/>
                      <a:lumOff val="25000"/>
                    </a:srgbClr>
                  </a:solidFill>
                  <a:latin typeface="思源黑体 CN Light" panose="020B0300000000000000" pitchFamily="34" charset="-122"/>
                  <a:ea typeface="思源黑体 CN Light" panose="020B0300000000000000" pitchFamily="34" charset="-122"/>
                </a:rPr>
                <a:t> fermentum </a:t>
              </a:r>
              <a:r>
                <a:rPr lang="en-US" sz="900" dirty="0" err="1">
                  <a:solidFill>
                    <a:srgbClr val="000000">
                      <a:lumMod val="75000"/>
                      <a:lumOff val="25000"/>
                    </a:srgbClr>
                  </a:solidFill>
                  <a:latin typeface="思源黑体 CN Light" panose="020B0300000000000000" pitchFamily="34" charset="-122"/>
                  <a:ea typeface="思源黑体 CN Light" panose="020B0300000000000000" pitchFamily="34" charset="-122"/>
                </a:rPr>
                <a:t>sapien</a:t>
              </a:r>
              <a:r>
                <a:rPr lang="en-US" sz="900" dirty="0">
                  <a:solidFill>
                    <a:srgbClr val="000000">
                      <a:lumMod val="75000"/>
                      <a:lumOff val="25000"/>
                    </a:srgbClr>
                  </a:solidFill>
                  <a:latin typeface="思源黑体 CN Light" panose="020B0300000000000000" pitchFamily="34" charset="-122"/>
                  <a:ea typeface="思源黑体 CN Light" panose="020B0300000000000000" pitchFamily="34" charset="-122"/>
                </a:rPr>
                <a:t> </a:t>
              </a:r>
              <a:r>
                <a:rPr lang="en-US" sz="900" dirty="0" err="1">
                  <a:solidFill>
                    <a:srgbClr val="000000">
                      <a:lumMod val="75000"/>
                      <a:lumOff val="25000"/>
                    </a:srgbClr>
                  </a:solidFill>
                  <a:latin typeface="思源黑体 CN Light" panose="020B0300000000000000" pitchFamily="34" charset="-122"/>
                  <a:ea typeface="思源黑体 CN Light" panose="020B0300000000000000" pitchFamily="34" charset="-122"/>
                </a:rPr>
                <a:t>congue</a:t>
              </a:r>
              <a:r>
                <a:rPr lang="en-US" sz="900" dirty="0">
                  <a:solidFill>
                    <a:srgbClr val="000000">
                      <a:lumMod val="75000"/>
                      <a:lumOff val="25000"/>
                    </a:srgbClr>
                  </a:solidFill>
                  <a:latin typeface="思源黑体 CN Light" panose="020B0300000000000000" pitchFamily="34" charset="-122"/>
                  <a:ea typeface="思源黑体 CN Light" panose="020B0300000000000000" pitchFamily="34" charset="-122"/>
                </a:rPr>
                <a:t> sed. </a:t>
              </a:r>
              <a:r>
                <a:rPr lang="en-US" sz="900" dirty="0" err="1">
                  <a:solidFill>
                    <a:srgbClr val="000000">
                      <a:lumMod val="75000"/>
                      <a:lumOff val="25000"/>
                    </a:srgbClr>
                  </a:solidFill>
                  <a:latin typeface="思源黑体 CN Light" panose="020B0300000000000000" pitchFamily="34" charset="-122"/>
                  <a:ea typeface="思源黑体 CN Light" panose="020B0300000000000000" pitchFamily="34" charset="-122"/>
                </a:rPr>
                <a:t>Etiam</a:t>
              </a:r>
              <a:r>
                <a:rPr lang="en-US" sz="900" dirty="0">
                  <a:solidFill>
                    <a:srgbClr val="000000">
                      <a:lumMod val="75000"/>
                      <a:lumOff val="25000"/>
                    </a:srgbClr>
                  </a:solidFill>
                  <a:latin typeface="思源黑体 CN Light" panose="020B0300000000000000" pitchFamily="34" charset="-122"/>
                  <a:ea typeface="思源黑体 CN Light" panose="020B0300000000000000" pitchFamily="34" charset="-122"/>
                </a:rPr>
                <a:t> at </a:t>
              </a:r>
              <a:r>
                <a:rPr lang="en-US" sz="900" dirty="0" err="1">
                  <a:solidFill>
                    <a:srgbClr val="000000">
                      <a:lumMod val="75000"/>
                      <a:lumOff val="25000"/>
                    </a:srgbClr>
                  </a:solidFill>
                  <a:latin typeface="思源黑体 CN Light" panose="020B0300000000000000" pitchFamily="34" charset="-122"/>
                  <a:ea typeface="思源黑体 CN Light" panose="020B0300000000000000" pitchFamily="34" charset="-122"/>
                </a:rPr>
                <a:t>sodales</a:t>
              </a:r>
              <a:r>
                <a:rPr lang="en-US" sz="900" dirty="0">
                  <a:solidFill>
                    <a:srgbClr val="000000">
                      <a:lumMod val="75000"/>
                      <a:lumOff val="25000"/>
                    </a:srgbClr>
                  </a:solidFill>
                  <a:latin typeface="思源黑体 CN Light" panose="020B0300000000000000" pitchFamily="34" charset="-122"/>
                  <a:ea typeface="思源黑体 CN Light" panose="020B0300000000000000" pitchFamily="34" charset="-122"/>
                </a:rPr>
                <a:t> </a:t>
              </a:r>
              <a:r>
                <a:rPr lang="en-US" sz="900" dirty="0" err="1">
                  <a:solidFill>
                    <a:srgbClr val="000000">
                      <a:lumMod val="75000"/>
                      <a:lumOff val="25000"/>
                    </a:srgbClr>
                  </a:solidFill>
                  <a:latin typeface="思源黑体 CN Light" panose="020B0300000000000000" pitchFamily="34" charset="-122"/>
                  <a:ea typeface="思源黑体 CN Light" panose="020B0300000000000000" pitchFamily="34" charset="-122"/>
                </a:rPr>
                <a:t>mauris</a:t>
              </a:r>
              <a:r>
                <a:rPr lang="en-US" sz="900" dirty="0">
                  <a:solidFill>
                    <a:srgbClr val="000000">
                      <a:lumMod val="75000"/>
                      <a:lumOff val="25000"/>
                    </a:srgbClr>
                  </a:solidFill>
                  <a:latin typeface="思源黑体 CN Light" panose="020B0300000000000000" pitchFamily="34" charset="-122"/>
                  <a:ea typeface="思源黑体 CN Light" panose="020B0300000000000000" pitchFamily="34" charset="-122"/>
                </a:rPr>
                <a:t>. </a:t>
              </a:r>
            </a:p>
          </p:txBody>
        </p:sp>
        <p:sp>
          <p:nvSpPr>
            <p:cNvPr id="18" name="Rectangle 41">
              <a:extLst>
                <a:ext uri="{FF2B5EF4-FFF2-40B4-BE49-F238E27FC236}">
                  <a16:creationId xmlns="" xmlns:a16="http://schemas.microsoft.com/office/drawing/2014/main" id="{DFC9A096-442D-4165-B3FF-A8224CC49E14}"/>
                </a:ext>
              </a:extLst>
            </p:cNvPr>
            <p:cNvSpPr/>
            <p:nvPr/>
          </p:nvSpPr>
          <p:spPr>
            <a:xfrm>
              <a:off x="14617502" y="5932993"/>
              <a:ext cx="5499297" cy="600266"/>
            </a:xfrm>
            <a:prstGeom prst="rect">
              <a:avLst/>
            </a:prstGeom>
          </p:spPr>
          <p:txBody>
            <a:bodyPr lIns="0" tIns="0" rIns="0" bIns="0">
              <a:spAutoFit/>
            </a:bodyPr>
            <a:lstStyle/>
            <a:p>
              <a:pPr defTabSz="410766" hangingPunct="0"/>
              <a:r>
                <a:rPr lang="zh-CN" altLang="en-US" sz="2000" kern="0" dirty="0">
                  <a:latin typeface="思源黑体 CN Light" panose="020B0300000000000000" pitchFamily="34" charset="-122"/>
                  <a:ea typeface="思源黑体 CN Light" panose="020B0300000000000000" pitchFamily="34" charset="-122"/>
                </a:rPr>
                <a:t>添加标题</a:t>
              </a:r>
            </a:p>
          </p:txBody>
        </p:sp>
      </p:grpSp>
      <p:sp>
        <p:nvSpPr>
          <p:cNvPr id="19" name="Shape 2616">
            <a:extLst>
              <a:ext uri="{FF2B5EF4-FFF2-40B4-BE49-F238E27FC236}">
                <a16:creationId xmlns="" xmlns:a16="http://schemas.microsoft.com/office/drawing/2014/main" id="{3E165B24-3CEE-43FD-87EF-AF6DBAF86F80}"/>
              </a:ext>
            </a:extLst>
          </p:cNvPr>
          <p:cNvSpPr/>
          <p:nvPr/>
        </p:nvSpPr>
        <p:spPr>
          <a:xfrm>
            <a:off x="4206468" y="5366505"/>
            <a:ext cx="443686" cy="402981"/>
          </a:xfrm>
          <a:custGeom>
            <a:avLst/>
            <a:gdLst/>
            <a:ahLst/>
            <a:cxnLst>
              <a:cxn ang="0">
                <a:pos x="wd2" y="hd2"/>
              </a:cxn>
              <a:cxn ang="5400000">
                <a:pos x="wd2" y="hd2"/>
              </a:cxn>
              <a:cxn ang="10800000">
                <a:pos x="wd2" y="hd2"/>
              </a:cxn>
              <a:cxn ang="16200000">
                <a:pos x="wd2" y="hd2"/>
              </a:cxn>
            </a:cxnLst>
            <a:rect l="0" t="0" r="r" b="b"/>
            <a:pathLst>
              <a:path w="21600" h="21600" extrusionOk="0">
                <a:moveTo>
                  <a:pt x="1016" y="20520"/>
                </a:moveTo>
                <a:cubicBezTo>
                  <a:pt x="1258" y="18675"/>
                  <a:pt x="2752" y="17923"/>
                  <a:pt x="4191" y="17361"/>
                </a:cubicBezTo>
                <a:cubicBezTo>
                  <a:pt x="5156" y="17087"/>
                  <a:pt x="6884" y="15971"/>
                  <a:pt x="6884" y="13567"/>
                </a:cubicBezTo>
                <a:cubicBezTo>
                  <a:pt x="6884" y="11510"/>
                  <a:pt x="6113" y="10507"/>
                  <a:pt x="5698" y="9969"/>
                </a:cubicBezTo>
                <a:cubicBezTo>
                  <a:pt x="5646" y="9902"/>
                  <a:pt x="5599" y="9842"/>
                  <a:pt x="5562" y="9786"/>
                </a:cubicBezTo>
                <a:cubicBezTo>
                  <a:pt x="5550" y="9769"/>
                  <a:pt x="5538" y="9752"/>
                  <a:pt x="5526" y="9735"/>
                </a:cubicBezTo>
                <a:cubicBezTo>
                  <a:pt x="5491" y="9662"/>
                  <a:pt x="5297" y="9177"/>
                  <a:pt x="5553" y="8011"/>
                </a:cubicBezTo>
                <a:cubicBezTo>
                  <a:pt x="5604" y="7777"/>
                  <a:pt x="5583" y="7531"/>
                  <a:pt x="5493" y="7312"/>
                </a:cubicBezTo>
                <a:cubicBezTo>
                  <a:pt x="5249" y="6721"/>
                  <a:pt x="4603" y="5151"/>
                  <a:pt x="5035" y="3988"/>
                </a:cubicBezTo>
                <a:cubicBezTo>
                  <a:pt x="5619" y="2411"/>
                  <a:pt x="6140" y="2099"/>
                  <a:pt x="7085" y="1642"/>
                </a:cubicBezTo>
                <a:cubicBezTo>
                  <a:pt x="7132" y="1619"/>
                  <a:pt x="7177" y="1592"/>
                  <a:pt x="7220" y="1562"/>
                </a:cubicBezTo>
                <a:cubicBezTo>
                  <a:pt x="7458" y="1393"/>
                  <a:pt x="8233" y="1080"/>
                  <a:pt x="9029" y="1080"/>
                </a:cubicBezTo>
                <a:cubicBezTo>
                  <a:pt x="9467" y="1080"/>
                  <a:pt x="9840" y="1172"/>
                  <a:pt x="10137" y="1353"/>
                </a:cubicBezTo>
                <a:cubicBezTo>
                  <a:pt x="10491" y="1569"/>
                  <a:pt x="10825" y="1968"/>
                  <a:pt x="11308" y="3213"/>
                </a:cubicBezTo>
                <a:cubicBezTo>
                  <a:pt x="11991" y="4974"/>
                  <a:pt x="11820" y="6477"/>
                  <a:pt x="11347" y="7186"/>
                </a:cubicBezTo>
                <a:cubicBezTo>
                  <a:pt x="11175" y="7442"/>
                  <a:pt x="11116" y="7769"/>
                  <a:pt x="11184" y="8078"/>
                </a:cubicBezTo>
                <a:cubicBezTo>
                  <a:pt x="11422" y="9164"/>
                  <a:pt x="11247" y="9602"/>
                  <a:pt x="11210" y="9679"/>
                </a:cubicBezTo>
                <a:cubicBezTo>
                  <a:pt x="11181" y="9712"/>
                  <a:pt x="11153" y="9748"/>
                  <a:pt x="11129" y="9786"/>
                </a:cubicBezTo>
                <a:cubicBezTo>
                  <a:pt x="11091" y="9842"/>
                  <a:pt x="11044" y="9902"/>
                  <a:pt x="10992" y="9969"/>
                </a:cubicBezTo>
                <a:cubicBezTo>
                  <a:pt x="10578" y="10507"/>
                  <a:pt x="9806" y="11510"/>
                  <a:pt x="9806" y="13567"/>
                </a:cubicBezTo>
                <a:cubicBezTo>
                  <a:pt x="9806" y="15972"/>
                  <a:pt x="11535" y="17087"/>
                  <a:pt x="12500" y="17361"/>
                </a:cubicBezTo>
                <a:cubicBezTo>
                  <a:pt x="13925" y="17916"/>
                  <a:pt x="15432" y="18665"/>
                  <a:pt x="15675" y="20520"/>
                </a:cubicBezTo>
                <a:cubicBezTo>
                  <a:pt x="15675" y="20520"/>
                  <a:pt x="1016" y="20520"/>
                  <a:pt x="1016" y="20520"/>
                </a:cubicBezTo>
                <a:close/>
                <a:moveTo>
                  <a:pt x="12782" y="16326"/>
                </a:moveTo>
                <a:cubicBezTo>
                  <a:pt x="12782" y="16326"/>
                  <a:pt x="10788" y="15813"/>
                  <a:pt x="10788" y="13567"/>
                </a:cubicBezTo>
                <a:cubicBezTo>
                  <a:pt x="10788" y="11595"/>
                  <a:pt x="11607" y="10900"/>
                  <a:pt x="11923" y="10420"/>
                </a:cubicBezTo>
                <a:cubicBezTo>
                  <a:pt x="11923" y="10420"/>
                  <a:pt x="12573" y="9806"/>
                  <a:pt x="12138" y="7825"/>
                </a:cubicBezTo>
                <a:cubicBezTo>
                  <a:pt x="12863" y="6740"/>
                  <a:pt x="12999" y="4821"/>
                  <a:pt x="12211" y="2789"/>
                </a:cubicBezTo>
                <a:cubicBezTo>
                  <a:pt x="11716" y="1514"/>
                  <a:pt x="11279" y="815"/>
                  <a:pt x="10613" y="409"/>
                </a:cubicBezTo>
                <a:cubicBezTo>
                  <a:pt x="10124" y="111"/>
                  <a:pt x="9569" y="0"/>
                  <a:pt x="9029" y="0"/>
                </a:cubicBezTo>
                <a:cubicBezTo>
                  <a:pt x="8023" y="0"/>
                  <a:pt x="7070" y="384"/>
                  <a:pt x="6690" y="653"/>
                </a:cubicBezTo>
                <a:cubicBezTo>
                  <a:pt x="5576" y="1192"/>
                  <a:pt x="4828" y="1688"/>
                  <a:pt x="4126" y="3579"/>
                </a:cubicBezTo>
                <a:cubicBezTo>
                  <a:pt x="3556" y="5114"/>
                  <a:pt x="4241" y="6891"/>
                  <a:pt x="4598" y="7757"/>
                </a:cubicBezTo>
                <a:cubicBezTo>
                  <a:pt x="4163" y="9739"/>
                  <a:pt x="4767" y="10420"/>
                  <a:pt x="4767" y="10420"/>
                </a:cubicBezTo>
                <a:cubicBezTo>
                  <a:pt x="5083" y="10900"/>
                  <a:pt x="5903" y="11595"/>
                  <a:pt x="5903" y="13567"/>
                </a:cubicBezTo>
                <a:cubicBezTo>
                  <a:pt x="5903" y="15813"/>
                  <a:pt x="3909" y="16326"/>
                  <a:pt x="3909" y="16326"/>
                </a:cubicBezTo>
                <a:cubicBezTo>
                  <a:pt x="2642" y="16817"/>
                  <a:pt x="0" y="17821"/>
                  <a:pt x="0" y="21060"/>
                </a:cubicBezTo>
                <a:cubicBezTo>
                  <a:pt x="0" y="21060"/>
                  <a:pt x="0" y="21600"/>
                  <a:pt x="491" y="21600"/>
                </a:cubicBezTo>
                <a:lnTo>
                  <a:pt x="16200" y="21600"/>
                </a:lnTo>
                <a:cubicBezTo>
                  <a:pt x="16691" y="21600"/>
                  <a:pt x="16691" y="21060"/>
                  <a:pt x="16691" y="21060"/>
                </a:cubicBezTo>
                <a:cubicBezTo>
                  <a:pt x="16691" y="17821"/>
                  <a:pt x="14048" y="16817"/>
                  <a:pt x="12782" y="16326"/>
                </a:cubicBezTo>
                <a:moveTo>
                  <a:pt x="18035" y="15774"/>
                </a:moveTo>
                <a:cubicBezTo>
                  <a:pt x="18035" y="15774"/>
                  <a:pt x="16217" y="15312"/>
                  <a:pt x="16217" y="13291"/>
                </a:cubicBezTo>
                <a:cubicBezTo>
                  <a:pt x="16217" y="11515"/>
                  <a:pt x="17087" y="10890"/>
                  <a:pt x="17376" y="10458"/>
                </a:cubicBezTo>
                <a:cubicBezTo>
                  <a:pt x="17376" y="10458"/>
                  <a:pt x="17968" y="9906"/>
                  <a:pt x="17572" y="8122"/>
                </a:cubicBezTo>
                <a:cubicBezTo>
                  <a:pt x="18232" y="7146"/>
                  <a:pt x="18387" y="5419"/>
                  <a:pt x="17669" y="3590"/>
                </a:cubicBezTo>
                <a:cubicBezTo>
                  <a:pt x="17218" y="2442"/>
                  <a:pt x="16666" y="1814"/>
                  <a:pt x="16059" y="1449"/>
                </a:cubicBezTo>
                <a:cubicBezTo>
                  <a:pt x="15612" y="1180"/>
                  <a:pt x="15107" y="1081"/>
                  <a:pt x="14614" y="1081"/>
                </a:cubicBezTo>
                <a:cubicBezTo>
                  <a:pt x="13880" y="1081"/>
                  <a:pt x="13182" y="1301"/>
                  <a:pt x="12753" y="1514"/>
                </a:cubicBezTo>
                <a:cubicBezTo>
                  <a:pt x="12878" y="1781"/>
                  <a:pt x="12997" y="2064"/>
                  <a:pt x="13115" y="2366"/>
                </a:cubicBezTo>
                <a:cubicBezTo>
                  <a:pt x="13131" y="2409"/>
                  <a:pt x="13143" y="2453"/>
                  <a:pt x="13159" y="2496"/>
                </a:cubicBezTo>
                <a:cubicBezTo>
                  <a:pt x="13436" y="2360"/>
                  <a:pt x="13994" y="2160"/>
                  <a:pt x="14614" y="2160"/>
                </a:cubicBezTo>
                <a:cubicBezTo>
                  <a:pt x="15001" y="2160"/>
                  <a:pt x="15328" y="2239"/>
                  <a:pt x="15588" y="2396"/>
                </a:cubicBezTo>
                <a:cubicBezTo>
                  <a:pt x="15893" y="2579"/>
                  <a:pt x="16347" y="2947"/>
                  <a:pt x="16767" y="4019"/>
                </a:cubicBezTo>
                <a:cubicBezTo>
                  <a:pt x="17366" y="5541"/>
                  <a:pt x="17207" y="6853"/>
                  <a:pt x="16784" y="7478"/>
                </a:cubicBezTo>
                <a:cubicBezTo>
                  <a:pt x="16610" y="7736"/>
                  <a:pt x="16549" y="8067"/>
                  <a:pt x="16618" y="8379"/>
                </a:cubicBezTo>
                <a:cubicBezTo>
                  <a:pt x="16817" y="9273"/>
                  <a:pt x="16689" y="9648"/>
                  <a:pt x="16656" y="9723"/>
                </a:cubicBezTo>
                <a:cubicBezTo>
                  <a:pt x="16631" y="9754"/>
                  <a:pt x="16607" y="9786"/>
                  <a:pt x="16584" y="9820"/>
                </a:cubicBezTo>
                <a:cubicBezTo>
                  <a:pt x="16565" y="9848"/>
                  <a:pt x="16497" y="9929"/>
                  <a:pt x="16447" y="9988"/>
                </a:cubicBezTo>
                <a:cubicBezTo>
                  <a:pt x="16023" y="10488"/>
                  <a:pt x="15236" y="11419"/>
                  <a:pt x="15236" y="13291"/>
                </a:cubicBezTo>
                <a:cubicBezTo>
                  <a:pt x="15236" y="15520"/>
                  <a:pt x="16851" y="16555"/>
                  <a:pt x="17757" y="16810"/>
                </a:cubicBezTo>
                <a:cubicBezTo>
                  <a:pt x="19050" y="17307"/>
                  <a:pt x="20311" y="17926"/>
                  <a:pt x="20570" y="19440"/>
                </a:cubicBezTo>
                <a:lnTo>
                  <a:pt x="17464" y="19440"/>
                </a:lnTo>
                <a:cubicBezTo>
                  <a:pt x="17553" y="19773"/>
                  <a:pt x="17615" y="20132"/>
                  <a:pt x="17645" y="20520"/>
                </a:cubicBezTo>
                <a:lnTo>
                  <a:pt x="21152" y="20520"/>
                </a:lnTo>
                <a:cubicBezTo>
                  <a:pt x="21600" y="20520"/>
                  <a:pt x="21600" y="20034"/>
                  <a:pt x="21600" y="20034"/>
                </a:cubicBezTo>
                <a:cubicBezTo>
                  <a:pt x="21600" y="17119"/>
                  <a:pt x="19191" y="16215"/>
                  <a:pt x="18035" y="15774"/>
                </a:cubicBezTo>
              </a:path>
            </a:pathLst>
          </a:custGeom>
          <a:solidFill>
            <a:schemeClr val="bg1"/>
          </a:solidFill>
          <a:ln w="12700">
            <a:noFill/>
            <a:miter lim="400000"/>
          </a:ln>
        </p:spPr>
        <p:txBody>
          <a:bodyPr lIns="10115" tIns="10115" rIns="10115" bIns="10115" anchor="ctr"/>
          <a:lstStyle/>
          <a:p>
            <a:pPr defTabSz="12137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700" dirty="0">
              <a:solidFill>
                <a:srgbClr val="FFFFFF"/>
              </a:solidFill>
              <a:effectLst>
                <a:outerShdw blurRad="38100" dist="12700" dir="5400000" rotWithShape="0">
                  <a:srgbClr val="000000">
                    <a:alpha val="50000"/>
                  </a:srgbClr>
                </a:outerShdw>
              </a:effectLst>
              <a:latin typeface="仓耳玄三M W05" panose="02020400000000000000" pitchFamily="18" charset="-122"/>
              <a:ea typeface="仓耳玄三M W05" panose="02020400000000000000" pitchFamily="18" charset="-122"/>
              <a:cs typeface="Gill Sans"/>
              <a:sym typeface="Gill Sans"/>
            </a:endParaRPr>
          </a:p>
        </p:txBody>
      </p:sp>
      <p:cxnSp>
        <p:nvCxnSpPr>
          <p:cNvPr id="21" name="直接连接符 20">
            <a:extLst>
              <a:ext uri="{FF2B5EF4-FFF2-40B4-BE49-F238E27FC236}">
                <a16:creationId xmlns="" xmlns:a16="http://schemas.microsoft.com/office/drawing/2014/main" id="{6FBA828E-188D-4B75-A2C1-F4CCA0BBEA5D}"/>
              </a:ext>
            </a:extLst>
          </p:cNvPr>
          <p:cNvCxnSpPr/>
          <p:nvPr/>
        </p:nvCxnSpPr>
        <p:spPr>
          <a:xfrm>
            <a:off x="3390900" y="584200"/>
            <a:ext cx="8089900" cy="627380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3" name="图片 2">
            <a:extLst>
              <a:ext uri="{FF2B5EF4-FFF2-40B4-BE49-F238E27FC236}">
                <a16:creationId xmlns="" xmlns:a16="http://schemas.microsoft.com/office/drawing/2014/main" id="{1D1AF96B-4334-4BEB-8104-083B333EC0C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25845" flipH="1">
            <a:off x="6839803" y="885243"/>
            <a:ext cx="4376044" cy="3490156"/>
          </a:xfrm>
          <a:prstGeom prst="rect">
            <a:avLst/>
          </a:prstGeom>
        </p:spPr>
      </p:pic>
    </p:spTree>
    <p:extLst>
      <p:ext uri="{BB962C8B-B14F-4D97-AF65-F5344CB8AC3E}">
        <p14:creationId xmlns:p14="http://schemas.microsoft.com/office/powerpoint/2010/main" val="9629298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anim calcmode="lin" valueType="num">
                                      <p:cBhvr>
                                        <p:cTn id="28" dur="1000" fill="hold"/>
                                        <p:tgtEl>
                                          <p:spTgt spid="9"/>
                                        </p:tgtEl>
                                        <p:attrNameLst>
                                          <p:attrName>ppt_x</p:attrName>
                                        </p:attrNameLst>
                                      </p:cBhvr>
                                      <p:tavLst>
                                        <p:tav tm="0">
                                          <p:val>
                                            <p:strVal val="#ppt_x"/>
                                          </p:val>
                                        </p:tav>
                                        <p:tav tm="100000">
                                          <p:val>
                                            <p:strVal val="#ppt_x"/>
                                          </p:val>
                                        </p:tav>
                                      </p:tavLst>
                                    </p:anim>
                                    <p:anim calcmode="lin" valueType="num">
                                      <p:cBhvr>
                                        <p:cTn id="29" dur="1000" fill="hold"/>
                                        <p:tgtEl>
                                          <p:spTgt spid="9"/>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1000"/>
                                        <p:tgtEl>
                                          <p:spTgt spid="12"/>
                                        </p:tgtEl>
                                      </p:cBhvr>
                                    </p:animEffect>
                                    <p:anim calcmode="lin" valueType="num">
                                      <p:cBhvr>
                                        <p:cTn id="33" dur="1000" fill="hold"/>
                                        <p:tgtEl>
                                          <p:spTgt spid="12"/>
                                        </p:tgtEl>
                                        <p:attrNameLst>
                                          <p:attrName>ppt_x</p:attrName>
                                        </p:attrNameLst>
                                      </p:cBhvr>
                                      <p:tavLst>
                                        <p:tav tm="0">
                                          <p:val>
                                            <p:strVal val="#ppt_x"/>
                                          </p:val>
                                        </p:tav>
                                        <p:tav tm="100000">
                                          <p:val>
                                            <p:strVal val="#ppt_x"/>
                                          </p:val>
                                        </p:tav>
                                      </p:tavLst>
                                    </p:anim>
                                    <p:anim calcmode="lin" valueType="num">
                                      <p:cBhvr>
                                        <p:cTn id="34" dur="1000" fill="hold"/>
                                        <p:tgtEl>
                                          <p:spTgt spid="12"/>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1000"/>
                                        <p:tgtEl>
                                          <p:spTgt spid="15"/>
                                        </p:tgtEl>
                                      </p:cBhvr>
                                    </p:animEffect>
                                    <p:anim calcmode="lin" valueType="num">
                                      <p:cBhvr>
                                        <p:cTn id="38" dur="1000" fill="hold"/>
                                        <p:tgtEl>
                                          <p:spTgt spid="15"/>
                                        </p:tgtEl>
                                        <p:attrNameLst>
                                          <p:attrName>ppt_x</p:attrName>
                                        </p:attrNameLst>
                                      </p:cBhvr>
                                      <p:tavLst>
                                        <p:tav tm="0">
                                          <p:val>
                                            <p:strVal val="#ppt_x"/>
                                          </p:val>
                                        </p:tav>
                                        <p:tav tm="100000">
                                          <p:val>
                                            <p:strVal val="#ppt_x"/>
                                          </p:val>
                                        </p:tav>
                                      </p:tavLst>
                                    </p:anim>
                                    <p:anim calcmode="lin" valueType="num">
                                      <p:cBhvr>
                                        <p:cTn id="39" dur="1000" fill="hold"/>
                                        <p:tgtEl>
                                          <p:spTgt spid="15"/>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1000"/>
                                        <p:tgtEl>
                                          <p:spTgt spid="16"/>
                                        </p:tgtEl>
                                      </p:cBhvr>
                                    </p:animEffect>
                                    <p:anim calcmode="lin" valueType="num">
                                      <p:cBhvr>
                                        <p:cTn id="43" dur="1000" fill="hold"/>
                                        <p:tgtEl>
                                          <p:spTgt spid="16"/>
                                        </p:tgtEl>
                                        <p:attrNameLst>
                                          <p:attrName>ppt_x</p:attrName>
                                        </p:attrNameLst>
                                      </p:cBhvr>
                                      <p:tavLst>
                                        <p:tav tm="0">
                                          <p:val>
                                            <p:strVal val="#ppt_x"/>
                                          </p:val>
                                        </p:tav>
                                        <p:tav tm="100000">
                                          <p:val>
                                            <p:strVal val="#ppt_x"/>
                                          </p:val>
                                        </p:tav>
                                      </p:tavLst>
                                    </p:anim>
                                    <p:anim calcmode="lin" valueType="num">
                                      <p:cBhvr>
                                        <p:cTn id="44" dur="1000" fill="hold"/>
                                        <p:tgtEl>
                                          <p:spTgt spid="16"/>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1000"/>
                                        <p:tgtEl>
                                          <p:spTgt spid="19"/>
                                        </p:tgtEl>
                                      </p:cBhvr>
                                    </p:animEffect>
                                    <p:anim calcmode="lin" valueType="num">
                                      <p:cBhvr>
                                        <p:cTn id="48" dur="1000" fill="hold"/>
                                        <p:tgtEl>
                                          <p:spTgt spid="19"/>
                                        </p:tgtEl>
                                        <p:attrNameLst>
                                          <p:attrName>ppt_x</p:attrName>
                                        </p:attrNameLst>
                                      </p:cBhvr>
                                      <p:tavLst>
                                        <p:tav tm="0">
                                          <p:val>
                                            <p:strVal val="#ppt_x"/>
                                          </p:val>
                                        </p:tav>
                                        <p:tav tm="100000">
                                          <p:val>
                                            <p:strVal val="#ppt_x"/>
                                          </p:val>
                                        </p:tav>
                                      </p:tavLst>
                                    </p:anim>
                                    <p:anim calcmode="lin" valueType="num">
                                      <p:cBhvr>
                                        <p:cTn id="4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5" grpId="0" animBg="1"/>
      <p:bldP spid="19"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简约手绘风商务年中总结PPT模板"/>
  <p:tag name="ISPRING_FIRST_PUBLISH"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EAE1C4"/>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108</TotalTime>
  <Words>1162</Words>
  <Application>Microsoft Office PowerPoint</Application>
  <PresentationFormat>宽屏</PresentationFormat>
  <Paragraphs>181</Paragraphs>
  <Slides>26</Slides>
  <Notes>26</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26</vt:i4>
      </vt:variant>
    </vt:vector>
  </HeadingPairs>
  <TitlesOfParts>
    <vt:vector size="41" baseType="lpstr">
      <vt:lpstr>Gill Sans</vt:lpstr>
      <vt:lpstr>Helvetica Light</vt:lpstr>
      <vt:lpstr>仓耳玄三M W05</vt:lpstr>
      <vt:lpstr>等线</vt:lpstr>
      <vt:lpstr>等线 Light</vt:lpstr>
      <vt:lpstr>思源黑体 CN Bold</vt:lpstr>
      <vt:lpstr>思源黑体 CN Heavy</vt:lpstr>
      <vt:lpstr>思源黑体 CN Light</vt:lpstr>
      <vt:lpstr>思源黑体 CN Medium</vt:lpstr>
      <vt:lpstr>微软雅黑</vt:lpstr>
      <vt:lpstr>字魂59号-创粗黑</vt:lpstr>
      <vt:lpstr>Arial</vt:lpstr>
      <vt:lpstr>Calibri</vt:lpstr>
      <vt:lpstr>Helvetica</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简约手绘风商务年中总结PPT模板</dc:title>
  <dc:creator>snow_</dc:creator>
  <cp:lastModifiedBy>上海维湾3号机</cp:lastModifiedBy>
  <cp:revision>32</cp:revision>
  <dcterms:created xsi:type="dcterms:W3CDTF">2019-06-07T08:03:14Z</dcterms:created>
  <dcterms:modified xsi:type="dcterms:W3CDTF">2019-10-08T02:49:40Z</dcterms:modified>
</cp:coreProperties>
</file>